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5"/>
  </p:notesMasterIdLst>
  <p:handoutMasterIdLst>
    <p:handoutMasterId r:id="rId26"/>
  </p:handoutMasterIdLst>
  <p:sldIdLst>
    <p:sldId id="256" r:id="rId6"/>
    <p:sldId id="282" r:id="rId7"/>
    <p:sldId id="287" r:id="rId8"/>
    <p:sldId id="270" r:id="rId9"/>
    <p:sldId id="271" r:id="rId10"/>
    <p:sldId id="272" r:id="rId11"/>
    <p:sldId id="273" r:id="rId12"/>
    <p:sldId id="257" r:id="rId13"/>
    <p:sldId id="259" r:id="rId14"/>
    <p:sldId id="274" r:id="rId15"/>
    <p:sldId id="288" r:id="rId16"/>
    <p:sldId id="276" r:id="rId17"/>
    <p:sldId id="289" r:id="rId18"/>
    <p:sldId id="290" r:id="rId19"/>
    <p:sldId id="281" r:id="rId20"/>
    <p:sldId id="279" r:id="rId21"/>
    <p:sldId id="285" r:id="rId22"/>
    <p:sldId id="280" r:id="rId23"/>
    <p:sldId id="286" r:id="rId24"/>
  </p:sldIdLst>
  <p:sldSz cx="12192000" cy="6858000"/>
  <p:notesSz cx="6858000" cy="994727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3" autoAdjust="0"/>
    <p:restoredTop sz="83755" autoAdjust="0"/>
  </p:normalViewPr>
  <p:slideViewPr>
    <p:cSldViewPr>
      <p:cViewPr varScale="1">
        <p:scale>
          <a:sx n="74" d="100"/>
          <a:sy n="74" d="100"/>
        </p:scale>
        <p:origin x="-816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63901990687903E-2"/>
          <c:y val="4.6995009813724398E-2"/>
          <c:w val="0.80755811337766881"/>
          <c:h val="0.86766655556789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4575974570318632E-3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054771692034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0389828127453E-3"/>
                  <c:y val="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28.8</c:v>
                </c:pt>
                <c:pt idx="1">
                  <c:v>30</c:v>
                </c:pt>
                <c:pt idx="2">
                  <c:v>23.8</c:v>
                </c:pt>
                <c:pt idx="3">
                  <c:v>26</c:v>
                </c:pt>
                <c:pt idx="4">
                  <c:v>40.299999999999997</c:v>
                </c:pt>
                <c:pt idx="5">
                  <c:v>37.6</c:v>
                </c:pt>
                <c:pt idx="6">
                  <c:v>36.5</c:v>
                </c:pt>
                <c:pt idx="7">
                  <c:v>36</c:v>
                </c:pt>
                <c:pt idx="8">
                  <c:v>28</c:v>
                </c:pt>
                <c:pt idx="9">
                  <c:v>23.6</c:v>
                </c:pt>
                <c:pt idx="10">
                  <c:v>19.600000000000001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СФО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layout>
                <c:manualLayout>
                  <c:x val="2.6722311347163174E-17"/>
                  <c:y val="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575974570318633E-2"/>
                  <c:y val="4.997129948524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3321559312509812E-2"/>
                  <c:y val="5.5850275895270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30.8</c:v>
                </c:pt>
                <c:pt idx="1">
                  <c:v>30</c:v>
                </c:pt>
                <c:pt idx="2">
                  <c:v>29</c:v>
                </c:pt>
                <c:pt idx="3">
                  <c:v>27</c:v>
                </c:pt>
                <c:pt idx="4">
                  <c:v>36.299999999999997</c:v>
                </c:pt>
                <c:pt idx="5">
                  <c:v>28.6</c:v>
                </c:pt>
                <c:pt idx="6">
                  <c:v>27.1</c:v>
                </c:pt>
                <c:pt idx="7">
                  <c:v>27.9</c:v>
                </c:pt>
                <c:pt idx="8">
                  <c:v>26</c:v>
                </c:pt>
                <c:pt idx="9">
                  <c:v>23.6</c:v>
                </c:pt>
                <c:pt idx="10">
                  <c:v>20.6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0"/>
              <c:layout>
                <c:manualLayout>
                  <c:x val="0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16.100000000000001</c:v>
                </c:pt>
                <c:pt idx="1">
                  <c:v>18.399999999999999</c:v>
                </c:pt>
                <c:pt idx="2">
                  <c:v>16.5</c:v>
                </c:pt>
                <c:pt idx="3">
                  <c:v>14.7</c:v>
                </c:pt>
                <c:pt idx="4">
                  <c:v>15.2</c:v>
                </c:pt>
                <c:pt idx="5">
                  <c:v>16.600000000000001</c:v>
                </c:pt>
                <c:pt idx="6">
                  <c:v>16.600000000000001</c:v>
                </c:pt>
                <c:pt idx="7">
                  <c:v>16.3</c:v>
                </c:pt>
                <c:pt idx="8">
                  <c:v>13.2</c:v>
                </c:pt>
                <c:pt idx="9">
                  <c:v>12.4</c:v>
                </c:pt>
                <c:pt idx="10">
                  <c:v>11.5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7382400"/>
        <c:axId val="258046720"/>
      </c:barChart>
      <c:catAx>
        <c:axId val="25738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58046720"/>
        <c:crosses val="autoZero"/>
        <c:auto val="1"/>
        <c:lblAlgn val="ctr"/>
        <c:lblOffset val="100"/>
        <c:noMultiLvlLbl val="0"/>
      </c:catAx>
      <c:valAx>
        <c:axId val="25804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573824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90004783674173949"/>
          <c:y val="6.711453357034404E-2"/>
          <c:w val="9.0332020041850258E-2"/>
          <c:h val="0.433666166722216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5C9AF-EFA3-43D9-80FC-1398D6331B9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8A5B6-F897-4A57-94C3-A566957F44F1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Президент РФ</a:t>
          </a:r>
        </a:p>
        <a:p>
          <a:r>
            <a:rPr lang="ru-RU" sz="2000" dirty="0" smtClean="0">
              <a:solidFill>
                <a:schemeClr val="tx1"/>
              </a:solidFill>
            </a:rPr>
            <a:t>Правительство РФ</a:t>
          </a:r>
        </a:p>
        <a:p>
          <a:r>
            <a:rPr lang="ru-RU" sz="2000" dirty="0" smtClean="0">
              <a:solidFill>
                <a:schemeClr val="tx1"/>
              </a:solidFill>
            </a:rPr>
            <a:t>Государственная Дума РФ</a:t>
          </a:r>
        </a:p>
      </dgm:t>
    </dgm:pt>
    <dgm:pt modelId="{AD851C79-7C53-485A-93AD-DB912D9094C5}" type="parTrans" cxnId="{1723C06C-BBDD-47EB-A4B8-E14406E213D0}">
      <dgm:prSet/>
      <dgm:spPr/>
      <dgm:t>
        <a:bodyPr/>
        <a:lstStyle/>
        <a:p>
          <a:endParaRPr lang="ru-RU"/>
        </a:p>
      </dgm:t>
    </dgm:pt>
    <dgm:pt modelId="{5A55C1F4-69CB-4226-852C-CDF49BB75139}" type="sibTrans" cxnId="{1723C06C-BBDD-47EB-A4B8-E14406E213D0}">
      <dgm:prSet/>
      <dgm:spPr/>
      <dgm:t>
        <a:bodyPr/>
        <a:lstStyle/>
        <a:p>
          <a:endParaRPr lang="ru-RU"/>
        </a:p>
      </dgm:t>
    </dgm:pt>
    <dgm:pt modelId="{AC105651-E321-4E69-A011-B68AE1A4C813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Федеральный закон от 21 ноября 2011 года № 323-ФЗ «Об основах охраны здоровья граждан в Российской Федерации»</a:t>
          </a:r>
          <a:endParaRPr lang="ru-RU" dirty="0">
            <a:solidFill>
              <a:schemeClr val="tx1"/>
            </a:solidFill>
          </a:endParaRPr>
        </a:p>
      </dgm:t>
    </dgm:pt>
    <dgm:pt modelId="{AD2072B7-D11B-46B9-915A-EB03D9560A3F}" type="parTrans" cxnId="{AFCEB6D4-D6C5-41EF-B1B1-7A417ADB5B5C}">
      <dgm:prSet/>
      <dgm:spPr/>
      <dgm:t>
        <a:bodyPr/>
        <a:lstStyle/>
        <a:p>
          <a:endParaRPr lang="ru-RU"/>
        </a:p>
      </dgm:t>
    </dgm:pt>
    <dgm:pt modelId="{93AD3D03-3190-4808-BDD0-BE54766C4B8C}" type="sibTrans" cxnId="{AFCEB6D4-D6C5-41EF-B1B1-7A417ADB5B5C}">
      <dgm:prSet/>
      <dgm:spPr/>
      <dgm:t>
        <a:bodyPr/>
        <a:lstStyle/>
        <a:p>
          <a:endParaRPr lang="ru-RU"/>
        </a:p>
      </dgm:t>
    </dgm:pt>
    <dgm:pt modelId="{8A0A3B4F-0F24-4A1D-8EAD-805ACF3B9C3A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Федеральным законом от 30 марта 1999 года № 52-ФЗ «О санитарно-эпидемиологическом благополучии населения»</a:t>
          </a:r>
          <a:endParaRPr lang="ru-RU" dirty="0">
            <a:solidFill>
              <a:schemeClr val="tx1"/>
            </a:solidFill>
          </a:endParaRPr>
        </a:p>
      </dgm:t>
    </dgm:pt>
    <dgm:pt modelId="{8B46BEBC-6DFE-4AAB-A9D6-6618C305E23C}" type="parTrans" cxnId="{5C9C820C-7914-4408-9E30-0E120355403D}">
      <dgm:prSet/>
      <dgm:spPr/>
      <dgm:t>
        <a:bodyPr/>
        <a:lstStyle/>
        <a:p>
          <a:endParaRPr lang="ru-RU"/>
        </a:p>
      </dgm:t>
    </dgm:pt>
    <dgm:pt modelId="{E04E0432-3994-4FD4-88B3-605FDF0ABD7B}" type="sibTrans" cxnId="{5C9C820C-7914-4408-9E30-0E120355403D}">
      <dgm:prSet/>
      <dgm:spPr/>
      <dgm:t>
        <a:bodyPr/>
        <a:lstStyle/>
        <a:p>
          <a:endParaRPr lang="ru-RU"/>
        </a:p>
      </dgm:t>
    </dgm:pt>
    <dgm:pt modelId="{4116CE37-6EED-4A67-90CA-890663ED3481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Федеральным законом от 18 июня 2001 года № 77-ФЗ «О предупреждении распространения туберкулеза в Российской Федерации»</a:t>
          </a:r>
          <a:endParaRPr lang="ru-RU" dirty="0">
            <a:solidFill>
              <a:schemeClr val="tx1"/>
            </a:solidFill>
          </a:endParaRPr>
        </a:p>
      </dgm:t>
    </dgm:pt>
    <dgm:pt modelId="{18ED2FFD-F1C2-46D7-86C9-101E758FA818}" type="parTrans" cxnId="{82C31487-7EEF-4E02-9FCC-EF8871B72E86}">
      <dgm:prSet/>
      <dgm:spPr/>
      <dgm:t>
        <a:bodyPr/>
        <a:lstStyle/>
        <a:p>
          <a:endParaRPr lang="ru-RU"/>
        </a:p>
      </dgm:t>
    </dgm:pt>
    <dgm:pt modelId="{0313176E-77A1-44A1-992D-478506995F03}" type="sibTrans" cxnId="{82C31487-7EEF-4E02-9FCC-EF8871B72E86}">
      <dgm:prSet/>
      <dgm:spPr/>
      <dgm:t>
        <a:bodyPr/>
        <a:lstStyle/>
        <a:p>
          <a:endParaRPr lang="ru-RU"/>
        </a:p>
      </dgm:t>
    </dgm:pt>
    <dgm:pt modelId="{F6FE3F98-BD1C-4791-A8B1-36029A4A1481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постановление Правительства Российской Федерации от 15 апреля 2014 года № 294 «Об утверждении государственной программы Российской Федерации «Развитие здравоохранения»</a:t>
          </a:r>
          <a:endParaRPr lang="ru-RU" dirty="0">
            <a:solidFill>
              <a:schemeClr val="tx1"/>
            </a:solidFill>
          </a:endParaRPr>
        </a:p>
      </dgm:t>
    </dgm:pt>
    <dgm:pt modelId="{EDD02CED-7A77-4AC8-A220-6E35908D1E30}" type="parTrans" cxnId="{AF86B441-55AA-423A-A529-B396D74F7683}">
      <dgm:prSet/>
      <dgm:spPr/>
      <dgm:t>
        <a:bodyPr/>
        <a:lstStyle/>
        <a:p>
          <a:endParaRPr lang="ru-RU"/>
        </a:p>
      </dgm:t>
    </dgm:pt>
    <dgm:pt modelId="{4A007BA3-A744-4A4D-940C-6F971507331B}" type="sibTrans" cxnId="{AF86B441-55AA-423A-A529-B396D74F7683}">
      <dgm:prSet/>
      <dgm:spPr/>
      <dgm:t>
        <a:bodyPr/>
        <a:lstStyle/>
        <a:p>
          <a:endParaRPr lang="ru-RU"/>
        </a:p>
      </dgm:t>
    </dgm:pt>
    <dgm:pt modelId="{30D76665-78DB-4567-98FE-1CF0FB904A95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постановление Федеральной Службы по надзору в сфере защиты прав потребителей и благополучия человека от 22 октября 2013 года № 60 «Об утверждении санитарно-эпидемиологических правил СП 3.1.2.3114-13 «Профилактика туберкулеза»</a:t>
          </a:r>
          <a:endParaRPr lang="ru-RU" dirty="0">
            <a:solidFill>
              <a:schemeClr val="tx1"/>
            </a:solidFill>
          </a:endParaRPr>
        </a:p>
      </dgm:t>
    </dgm:pt>
    <dgm:pt modelId="{F532D912-CFA9-4E47-9FA0-8F4731B859CF}" type="parTrans" cxnId="{C2B35418-7307-40E0-9FB9-8C8644AA25B3}">
      <dgm:prSet/>
      <dgm:spPr/>
      <dgm:t>
        <a:bodyPr/>
        <a:lstStyle/>
        <a:p>
          <a:endParaRPr lang="ru-RU"/>
        </a:p>
      </dgm:t>
    </dgm:pt>
    <dgm:pt modelId="{B0EDF345-4F15-460B-8506-AF8B60824DF5}" type="sibTrans" cxnId="{C2B35418-7307-40E0-9FB9-8C8644AA25B3}">
      <dgm:prSet/>
      <dgm:spPr/>
      <dgm:t>
        <a:bodyPr/>
        <a:lstStyle/>
        <a:p>
          <a:endParaRPr lang="ru-RU"/>
        </a:p>
      </dgm:t>
    </dgm:pt>
    <dgm:pt modelId="{B8E28564-6B14-4A2A-9BD9-09229115B26F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Постановление Правительства РФ от 28.12.2016 N 1512 "Об утверждении Положения об организации обеспечения лиц, больных туберкулезом с множественной лекарственной устойчивостью возбудителя, антибактериальными и противотуберкулезными лекарственными препаратами для медицинского применения</a:t>
          </a:r>
          <a:endParaRPr lang="ru-RU" dirty="0">
            <a:solidFill>
              <a:schemeClr val="tx1"/>
            </a:solidFill>
          </a:endParaRPr>
        </a:p>
      </dgm:t>
    </dgm:pt>
    <dgm:pt modelId="{3AA916D4-C9CC-43F9-BBAE-683F76449CFA}" type="parTrans" cxnId="{6955D049-3043-4515-A161-1FD09A1CD0D0}">
      <dgm:prSet/>
      <dgm:spPr/>
      <dgm:t>
        <a:bodyPr/>
        <a:lstStyle/>
        <a:p>
          <a:endParaRPr lang="ru-RU"/>
        </a:p>
      </dgm:t>
    </dgm:pt>
    <dgm:pt modelId="{EC6C4F42-2DE8-48F8-907B-75605F32039F}" type="sibTrans" cxnId="{6955D049-3043-4515-A161-1FD09A1CD0D0}">
      <dgm:prSet/>
      <dgm:spPr/>
      <dgm:t>
        <a:bodyPr/>
        <a:lstStyle/>
        <a:p>
          <a:endParaRPr lang="ru-RU"/>
        </a:p>
      </dgm:t>
    </dgm:pt>
    <dgm:pt modelId="{E43471BA-7C15-49F4-B9BD-D924FB592EC4}" type="pres">
      <dgm:prSet presAssocID="{B145C9AF-EFA3-43D9-80FC-1398D6331B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356F25-D195-45E5-AF7A-9074A3C098C3}" type="pres">
      <dgm:prSet presAssocID="{0328A5B6-F897-4A57-94C3-A566957F44F1}" presName="hierRoot1" presStyleCnt="0">
        <dgm:presLayoutVars>
          <dgm:hierBranch val="init"/>
        </dgm:presLayoutVars>
      </dgm:prSet>
      <dgm:spPr/>
    </dgm:pt>
    <dgm:pt modelId="{6C6BBF97-4683-4652-9466-C82FB96606CE}" type="pres">
      <dgm:prSet presAssocID="{0328A5B6-F897-4A57-94C3-A566957F44F1}" presName="rootComposite1" presStyleCnt="0"/>
      <dgm:spPr/>
    </dgm:pt>
    <dgm:pt modelId="{4F7EA75E-F8F1-4E03-A6B5-B85F7F4915A7}" type="pres">
      <dgm:prSet presAssocID="{0328A5B6-F897-4A57-94C3-A566957F44F1}" presName="rootText1" presStyleLbl="node0" presStyleIdx="0" presStyleCnt="1" custScaleX="114083" custScaleY="524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741EBD-17DE-4455-A0F6-9E4817E40676}" type="pres">
      <dgm:prSet presAssocID="{0328A5B6-F897-4A57-94C3-A566957F44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C5F82E8-55ED-47CC-B787-9F90883CF6E9}" type="pres">
      <dgm:prSet presAssocID="{0328A5B6-F897-4A57-94C3-A566957F44F1}" presName="hierChild2" presStyleCnt="0"/>
      <dgm:spPr/>
    </dgm:pt>
    <dgm:pt modelId="{0BE59FF4-18EE-4EB5-A949-F3E5369111B9}" type="pres">
      <dgm:prSet presAssocID="{AD2072B7-D11B-46B9-915A-EB03D9560A3F}" presName="Name64" presStyleLbl="parChTrans1D2" presStyleIdx="0" presStyleCnt="6"/>
      <dgm:spPr/>
      <dgm:t>
        <a:bodyPr/>
        <a:lstStyle/>
        <a:p>
          <a:endParaRPr lang="ru-RU"/>
        </a:p>
      </dgm:t>
    </dgm:pt>
    <dgm:pt modelId="{EB87F19C-F32F-403C-805A-C876E7534824}" type="pres">
      <dgm:prSet presAssocID="{AC105651-E321-4E69-A011-B68AE1A4C813}" presName="hierRoot2" presStyleCnt="0">
        <dgm:presLayoutVars>
          <dgm:hierBranch val="init"/>
        </dgm:presLayoutVars>
      </dgm:prSet>
      <dgm:spPr/>
    </dgm:pt>
    <dgm:pt modelId="{ADABEFED-7258-48FD-8959-563A83C0DAB8}" type="pres">
      <dgm:prSet presAssocID="{AC105651-E321-4E69-A011-B68AE1A4C813}" presName="rootComposite" presStyleCnt="0"/>
      <dgm:spPr/>
    </dgm:pt>
    <dgm:pt modelId="{3FDB5A0F-38F3-472D-929D-CD625E868776}" type="pres">
      <dgm:prSet presAssocID="{AC105651-E321-4E69-A011-B68AE1A4C813}" presName="rootText" presStyleLbl="node2" presStyleIdx="0" presStyleCnt="6" custScaleX="514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6B6709-778B-4930-B449-03E97CCF0ACA}" type="pres">
      <dgm:prSet presAssocID="{AC105651-E321-4E69-A011-B68AE1A4C813}" presName="rootConnector" presStyleLbl="node2" presStyleIdx="0" presStyleCnt="6"/>
      <dgm:spPr/>
      <dgm:t>
        <a:bodyPr/>
        <a:lstStyle/>
        <a:p>
          <a:endParaRPr lang="ru-RU"/>
        </a:p>
      </dgm:t>
    </dgm:pt>
    <dgm:pt modelId="{D1EE66C6-265B-4223-A104-9CC102E95EC9}" type="pres">
      <dgm:prSet presAssocID="{AC105651-E321-4E69-A011-B68AE1A4C813}" presName="hierChild4" presStyleCnt="0"/>
      <dgm:spPr/>
    </dgm:pt>
    <dgm:pt modelId="{06415ADB-368A-4C74-979D-995302AB16AD}" type="pres">
      <dgm:prSet presAssocID="{AC105651-E321-4E69-A011-B68AE1A4C813}" presName="hierChild5" presStyleCnt="0"/>
      <dgm:spPr/>
    </dgm:pt>
    <dgm:pt modelId="{CC413EA1-B582-4378-9BBE-05A2A075A6B0}" type="pres">
      <dgm:prSet presAssocID="{8B46BEBC-6DFE-4AAB-A9D6-6618C305E23C}" presName="Name64" presStyleLbl="parChTrans1D2" presStyleIdx="1" presStyleCnt="6"/>
      <dgm:spPr/>
      <dgm:t>
        <a:bodyPr/>
        <a:lstStyle/>
        <a:p>
          <a:endParaRPr lang="ru-RU"/>
        </a:p>
      </dgm:t>
    </dgm:pt>
    <dgm:pt modelId="{2EE67AD0-A72B-4879-92CB-B00135FD709F}" type="pres">
      <dgm:prSet presAssocID="{8A0A3B4F-0F24-4A1D-8EAD-805ACF3B9C3A}" presName="hierRoot2" presStyleCnt="0">
        <dgm:presLayoutVars>
          <dgm:hierBranch val="init"/>
        </dgm:presLayoutVars>
      </dgm:prSet>
      <dgm:spPr/>
    </dgm:pt>
    <dgm:pt modelId="{CEEE1882-E0F9-4110-8297-72FA78C0AA8C}" type="pres">
      <dgm:prSet presAssocID="{8A0A3B4F-0F24-4A1D-8EAD-805ACF3B9C3A}" presName="rootComposite" presStyleCnt="0"/>
      <dgm:spPr/>
    </dgm:pt>
    <dgm:pt modelId="{6277FEBE-8235-4EB9-974F-62B096B5DE47}" type="pres">
      <dgm:prSet presAssocID="{8A0A3B4F-0F24-4A1D-8EAD-805ACF3B9C3A}" presName="rootText" presStyleLbl="node2" presStyleIdx="1" presStyleCnt="6" custScaleX="514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EEB984-3B50-48D4-B390-498E2BA4CB40}" type="pres">
      <dgm:prSet presAssocID="{8A0A3B4F-0F24-4A1D-8EAD-805ACF3B9C3A}" presName="rootConnector" presStyleLbl="node2" presStyleIdx="1" presStyleCnt="6"/>
      <dgm:spPr/>
      <dgm:t>
        <a:bodyPr/>
        <a:lstStyle/>
        <a:p>
          <a:endParaRPr lang="ru-RU"/>
        </a:p>
      </dgm:t>
    </dgm:pt>
    <dgm:pt modelId="{AC5EBAA1-C9A1-4BF9-86AF-2D3D83C881BE}" type="pres">
      <dgm:prSet presAssocID="{8A0A3B4F-0F24-4A1D-8EAD-805ACF3B9C3A}" presName="hierChild4" presStyleCnt="0"/>
      <dgm:spPr/>
    </dgm:pt>
    <dgm:pt modelId="{9C0924CD-CD29-4FBD-9075-853C5F3B9E61}" type="pres">
      <dgm:prSet presAssocID="{8A0A3B4F-0F24-4A1D-8EAD-805ACF3B9C3A}" presName="hierChild5" presStyleCnt="0"/>
      <dgm:spPr/>
    </dgm:pt>
    <dgm:pt modelId="{17221F98-86FC-421B-B664-D3CAE1255779}" type="pres">
      <dgm:prSet presAssocID="{18ED2FFD-F1C2-46D7-86C9-101E758FA818}" presName="Name64" presStyleLbl="parChTrans1D2" presStyleIdx="2" presStyleCnt="6"/>
      <dgm:spPr/>
      <dgm:t>
        <a:bodyPr/>
        <a:lstStyle/>
        <a:p>
          <a:endParaRPr lang="ru-RU"/>
        </a:p>
      </dgm:t>
    </dgm:pt>
    <dgm:pt modelId="{E1AC08CD-A931-4475-8E9D-ED79E7C3CD67}" type="pres">
      <dgm:prSet presAssocID="{4116CE37-6EED-4A67-90CA-890663ED3481}" presName="hierRoot2" presStyleCnt="0">
        <dgm:presLayoutVars>
          <dgm:hierBranch val="init"/>
        </dgm:presLayoutVars>
      </dgm:prSet>
      <dgm:spPr/>
    </dgm:pt>
    <dgm:pt modelId="{4D2DA1B8-FD3E-46A6-B83B-3EF6719F6BB3}" type="pres">
      <dgm:prSet presAssocID="{4116CE37-6EED-4A67-90CA-890663ED3481}" presName="rootComposite" presStyleCnt="0"/>
      <dgm:spPr/>
    </dgm:pt>
    <dgm:pt modelId="{C79CCA8E-84FC-49A0-B1B2-5FAE3976D4C9}" type="pres">
      <dgm:prSet presAssocID="{4116CE37-6EED-4A67-90CA-890663ED3481}" presName="rootText" presStyleLbl="node2" presStyleIdx="2" presStyleCnt="6" custScaleX="514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F29C99-ED30-4E9D-8252-FDD27E742B51}" type="pres">
      <dgm:prSet presAssocID="{4116CE37-6EED-4A67-90CA-890663ED3481}" presName="rootConnector" presStyleLbl="node2" presStyleIdx="2" presStyleCnt="6"/>
      <dgm:spPr/>
      <dgm:t>
        <a:bodyPr/>
        <a:lstStyle/>
        <a:p>
          <a:endParaRPr lang="ru-RU"/>
        </a:p>
      </dgm:t>
    </dgm:pt>
    <dgm:pt modelId="{681B657E-B181-496C-A803-26BD3F93952F}" type="pres">
      <dgm:prSet presAssocID="{4116CE37-6EED-4A67-90CA-890663ED3481}" presName="hierChild4" presStyleCnt="0"/>
      <dgm:spPr/>
    </dgm:pt>
    <dgm:pt modelId="{EF6AFAF0-5F7E-4636-BB27-B9BBD107D879}" type="pres">
      <dgm:prSet presAssocID="{4116CE37-6EED-4A67-90CA-890663ED3481}" presName="hierChild5" presStyleCnt="0"/>
      <dgm:spPr/>
    </dgm:pt>
    <dgm:pt modelId="{A870F2F2-020C-4904-95E7-10BF0C4AB4A8}" type="pres">
      <dgm:prSet presAssocID="{EDD02CED-7A77-4AC8-A220-6E35908D1E30}" presName="Name64" presStyleLbl="parChTrans1D2" presStyleIdx="3" presStyleCnt="6"/>
      <dgm:spPr/>
      <dgm:t>
        <a:bodyPr/>
        <a:lstStyle/>
        <a:p>
          <a:endParaRPr lang="ru-RU"/>
        </a:p>
      </dgm:t>
    </dgm:pt>
    <dgm:pt modelId="{880EBC55-989F-4AE6-9759-DA27BFAE915D}" type="pres">
      <dgm:prSet presAssocID="{F6FE3F98-BD1C-4791-A8B1-36029A4A1481}" presName="hierRoot2" presStyleCnt="0">
        <dgm:presLayoutVars>
          <dgm:hierBranch val="init"/>
        </dgm:presLayoutVars>
      </dgm:prSet>
      <dgm:spPr/>
    </dgm:pt>
    <dgm:pt modelId="{9AD0B23A-54EE-4DFB-BC2F-769A6E46FCA9}" type="pres">
      <dgm:prSet presAssocID="{F6FE3F98-BD1C-4791-A8B1-36029A4A1481}" presName="rootComposite" presStyleCnt="0"/>
      <dgm:spPr/>
    </dgm:pt>
    <dgm:pt modelId="{8A4889D4-7F2C-4CF7-8845-D2ABB3FF8BFA}" type="pres">
      <dgm:prSet presAssocID="{F6FE3F98-BD1C-4791-A8B1-36029A4A1481}" presName="rootText" presStyleLbl="node2" presStyleIdx="3" presStyleCnt="6" custScaleX="514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AB3BE-9C47-4D0A-9486-3901EDF0EBFE}" type="pres">
      <dgm:prSet presAssocID="{F6FE3F98-BD1C-4791-A8B1-36029A4A1481}" presName="rootConnector" presStyleLbl="node2" presStyleIdx="3" presStyleCnt="6"/>
      <dgm:spPr/>
      <dgm:t>
        <a:bodyPr/>
        <a:lstStyle/>
        <a:p>
          <a:endParaRPr lang="ru-RU"/>
        </a:p>
      </dgm:t>
    </dgm:pt>
    <dgm:pt modelId="{7A63BAC5-C33C-47C8-B939-1024DD862978}" type="pres">
      <dgm:prSet presAssocID="{F6FE3F98-BD1C-4791-A8B1-36029A4A1481}" presName="hierChild4" presStyleCnt="0"/>
      <dgm:spPr/>
    </dgm:pt>
    <dgm:pt modelId="{14DC31C4-6EB7-417A-B206-4D1746364AD1}" type="pres">
      <dgm:prSet presAssocID="{F6FE3F98-BD1C-4791-A8B1-36029A4A1481}" presName="hierChild5" presStyleCnt="0"/>
      <dgm:spPr/>
    </dgm:pt>
    <dgm:pt modelId="{8E361C91-38B3-4F25-96DD-B04846B69466}" type="pres">
      <dgm:prSet presAssocID="{F532D912-CFA9-4E47-9FA0-8F4731B859CF}" presName="Name64" presStyleLbl="parChTrans1D2" presStyleIdx="4" presStyleCnt="6"/>
      <dgm:spPr/>
      <dgm:t>
        <a:bodyPr/>
        <a:lstStyle/>
        <a:p>
          <a:endParaRPr lang="ru-RU"/>
        </a:p>
      </dgm:t>
    </dgm:pt>
    <dgm:pt modelId="{B798B01F-E575-4297-9A64-2FBEE04262C3}" type="pres">
      <dgm:prSet presAssocID="{30D76665-78DB-4567-98FE-1CF0FB904A95}" presName="hierRoot2" presStyleCnt="0">
        <dgm:presLayoutVars>
          <dgm:hierBranch val="init"/>
        </dgm:presLayoutVars>
      </dgm:prSet>
      <dgm:spPr/>
    </dgm:pt>
    <dgm:pt modelId="{E418BDE7-8250-4FF5-95EE-71275944D99D}" type="pres">
      <dgm:prSet presAssocID="{30D76665-78DB-4567-98FE-1CF0FB904A95}" presName="rootComposite" presStyleCnt="0"/>
      <dgm:spPr/>
    </dgm:pt>
    <dgm:pt modelId="{085D69BC-4F8B-4BAB-80CA-D2DD80319EAC}" type="pres">
      <dgm:prSet presAssocID="{30D76665-78DB-4567-98FE-1CF0FB904A95}" presName="rootText" presStyleLbl="node2" presStyleIdx="4" presStyleCnt="6" custScaleX="514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86C3BE-31D5-45BA-AC06-C836B2DCF74E}" type="pres">
      <dgm:prSet presAssocID="{30D76665-78DB-4567-98FE-1CF0FB904A95}" presName="rootConnector" presStyleLbl="node2" presStyleIdx="4" presStyleCnt="6"/>
      <dgm:spPr/>
      <dgm:t>
        <a:bodyPr/>
        <a:lstStyle/>
        <a:p>
          <a:endParaRPr lang="ru-RU"/>
        </a:p>
      </dgm:t>
    </dgm:pt>
    <dgm:pt modelId="{11F48E94-B831-437D-A25B-739441600763}" type="pres">
      <dgm:prSet presAssocID="{30D76665-78DB-4567-98FE-1CF0FB904A95}" presName="hierChild4" presStyleCnt="0"/>
      <dgm:spPr/>
    </dgm:pt>
    <dgm:pt modelId="{167A52FD-8AD6-4C34-8758-27BB432B4F16}" type="pres">
      <dgm:prSet presAssocID="{30D76665-78DB-4567-98FE-1CF0FB904A95}" presName="hierChild5" presStyleCnt="0"/>
      <dgm:spPr/>
    </dgm:pt>
    <dgm:pt modelId="{E9846A44-A81F-4838-A62D-D2D814048144}" type="pres">
      <dgm:prSet presAssocID="{3AA916D4-C9CC-43F9-BBAE-683F76449CFA}" presName="Name64" presStyleLbl="parChTrans1D2" presStyleIdx="5" presStyleCnt="6"/>
      <dgm:spPr/>
      <dgm:t>
        <a:bodyPr/>
        <a:lstStyle/>
        <a:p>
          <a:endParaRPr lang="ru-RU"/>
        </a:p>
      </dgm:t>
    </dgm:pt>
    <dgm:pt modelId="{45F984A1-B50E-4DCF-858B-03EF03C2E317}" type="pres">
      <dgm:prSet presAssocID="{B8E28564-6B14-4A2A-9BD9-09229115B26F}" presName="hierRoot2" presStyleCnt="0">
        <dgm:presLayoutVars>
          <dgm:hierBranch val="init"/>
        </dgm:presLayoutVars>
      </dgm:prSet>
      <dgm:spPr/>
    </dgm:pt>
    <dgm:pt modelId="{8B2994A0-19F8-4047-AD32-6DFFF1686CC6}" type="pres">
      <dgm:prSet presAssocID="{B8E28564-6B14-4A2A-9BD9-09229115B26F}" presName="rootComposite" presStyleCnt="0"/>
      <dgm:spPr/>
    </dgm:pt>
    <dgm:pt modelId="{5369B66A-ED5B-46BB-A3DF-40AC43B94F2C}" type="pres">
      <dgm:prSet presAssocID="{B8E28564-6B14-4A2A-9BD9-09229115B26F}" presName="rootText" presStyleLbl="node2" presStyleIdx="5" presStyleCnt="6" custScaleX="514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FE8E7D-CF60-4118-8A07-4C93F569472E}" type="pres">
      <dgm:prSet presAssocID="{B8E28564-6B14-4A2A-9BD9-09229115B26F}" presName="rootConnector" presStyleLbl="node2" presStyleIdx="5" presStyleCnt="6"/>
      <dgm:spPr/>
      <dgm:t>
        <a:bodyPr/>
        <a:lstStyle/>
        <a:p>
          <a:endParaRPr lang="ru-RU"/>
        </a:p>
      </dgm:t>
    </dgm:pt>
    <dgm:pt modelId="{D1B27058-4CBC-4E94-874B-01CB92D67620}" type="pres">
      <dgm:prSet presAssocID="{B8E28564-6B14-4A2A-9BD9-09229115B26F}" presName="hierChild4" presStyleCnt="0"/>
      <dgm:spPr/>
    </dgm:pt>
    <dgm:pt modelId="{B8FEA7FA-C1B3-4527-8383-B6E529CFD31B}" type="pres">
      <dgm:prSet presAssocID="{B8E28564-6B14-4A2A-9BD9-09229115B26F}" presName="hierChild5" presStyleCnt="0"/>
      <dgm:spPr/>
    </dgm:pt>
    <dgm:pt modelId="{07210D37-D01B-47E8-86D3-2565B16B9469}" type="pres">
      <dgm:prSet presAssocID="{0328A5B6-F897-4A57-94C3-A566957F44F1}" presName="hierChild3" presStyleCnt="0"/>
      <dgm:spPr/>
    </dgm:pt>
  </dgm:ptLst>
  <dgm:cxnLst>
    <dgm:cxn modelId="{0669D350-7A91-4BA0-A70A-94614FC429CB}" type="presOf" srcId="{F532D912-CFA9-4E47-9FA0-8F4731B859CF}" destId="{8E361C91-38B3-4F25-96DD-B04846B69466}" srcOrd="0" destOrd="0" presId="urn:microsoft.com/office/officeart/2009/3/layout/HorizontalOrganizationChart"/>
    <dgm:cxn modelId="{47DB02BB-72AA-4B91-818B-33E04FADC9C3}" type="presOf" srcId="{B145C9AF-EFA3-43D9-80FC-1398D6331B91}" destId="{E43471BA-7C15-49F4-B9BD-D924FB592EC4}" srcOrd="0" destOrd="0" presId="urn:microsoft.com/office/officeart/2009/3/layout/HorizontalOrganizationChart"/>
    <dgm:cxn modelId="{E14CA77B-B42B-46CC-B1A1-242B6DCA49C0}" type="presOf" srcId="{B8E28564-6B14-4A2A-9BD9-09229115B26F}" destId="{67FE8E7D-CF60-4118-8A07-4C93F569472E}" srcOrd="1" destOrd="0" presId="urn:microsoft.com/office/officeart/2009/3/layout/HorizontalOrganizationChart"/>
    <dgm:cxn modelId="{0096E6D9-0740-453D-A92F-AE236B4B0BDC}" type="presOf" srcId="{B8E28564-6B14-4A2A-9BD9-09229115B26F}" destId="{5369B66A-ED5B-46BB-A3DF-40AC43B94F2C}" srcOrd="0" destOrd="0" presId="urn:microsoft.com/office/officeart/2009/3/layout/HorizontalOrganizationChart"/>
    <dgm:cxn modelId="{AF1A37DB-BD58-437C-8AF6-ABF1C558CF9E}" type="presOf" srcId="{0328A5B6-F897-4A57-94C3-A566957F44F1}" destId="{4F7EA75E-F8F1-4E03-A6B5-B85F7F4915A7}" srcOrd="0" destOrd="0" presId="urn:microsoft.com/office/officeart/2009/3/layout/HorizontalOrganizationChart"/>
    <dgm:cxn modelId="{21C080E4-0E31-4FA9-8683-08D6DA07B4E4}" type="presOf" srcId="{AC105651-E321-4E69-A011-B68AE1A4C813}" destId="{3FDB5A0F-38F3-472D-929D-CD625E868776}" srcOrd="0" destOrd="0" presId="urn:microsoft.com/office/officeart/2009/3/layout/HorizontalOrganizationChart"/>
    <dgm:cxn modelId="{150FD767-E94A-4AF4-84E1-DF48AE05FDD4}" type="presOf" srcId="{0328A5B6-F897-4A57-94C3-A566957F44F1}" destId="{F3741EBD-17DE-4455-A0F6-9E4817E40676}" srcOrd="1" destOrd="0" presId="urn:microsoft.com/office/officeart/2009/3/layout/HorizontalOrganizationChart"/>
    <dgm:cxn modelId="{EC2B828D-9D69-4FC6-9224-8544A1B0F5A2}" type="presOf" srcId="{EDD02CED-7A77-4AC8-A220-6E35908D1E30}" destId="{A870F2F2-020C-4904-95E7-10BF0C4AB4A8}" srcOrd="0" destOrd="0" presId="urn:microsoft.com/office/officeart/2009/3/layout/HorizontalOrganizationChart"/>
    <dgm:cxn modelId="{82C31487-7EEF-4E02-9FCC-EF8871B72E86}" srcId="{0328A5B6-F897-4A57-94C3-A566957F44F1}" destId="{4116CE37-6EED-4A67-90CA-890663ED3481}" srcOrd="2" destOrd="0" parTransId="{18ED2FFD-F1C2-46D7-86C9-101E758FA818}" sibTransId="{0313176E-77A1-44A1-992D-478506995F03}"/>
    <dgm:cxn modelId="{AF86B441-55AA-423A-A529-B396D74F7683}" srcId="{0328A5B6-F897-4A57-94C3-A566957F44F1}" destId="{F6FE3F98-BD1C-4791-A8B1-36029A4A1481}" srcOrd="3" destOrd="0" parTransId="{EDD02CED-7A77-4AC8-A220-6E35908D1E30}" sibTransId="{4A007BA3-A744-4A4D-940C-6F971507331B}"/>
    <dgm:cxn modelId="{97885FD8-769D-46E3-8EDD-8903E1D70178}" type="presOf" srcId="{AD2072B7-D11B-46B9-915A-EB03D9560A3F}" destId="{0BE59FF4-18EE-4EB5-A949-F3E5369111B9}" srcOrd="0" destOrd="0" presId="urn:microsoft.com/office/officeart/2009/3/layout/HorizontalOrganizationChart"/>
    <dgm:cxn modelId="{AFCEB6D4-D6C5-41EF-B1B1-7A417ADB5B5C}" srcId="{0328A5B6-F897-4A57-94C3-A566957F44F1}" destId="{AC105651-E321-4E69-A011-B68AE1A4C813}" srcOrd="0" destOrd="0" parTransId="{AD2072B7-D11B-46B9-915A-EB03D9560A3F}" sibTransId="{93AD3D03-3190-4808-BDD0-BE54766C4B8C}"/>
    <dgm:cxn modelId="{012C7DB0-D7F7-4386-A033-462281C00F52}" type="presOf" srcId="{4116CE37-6EED-4A67-90CA-890663ED3481}" destId="{C79CCA8E-84FC-49A0-B1B2-5FAE3976D4C9}" srcOrd="0" destOrd="0" presId="urn:microsoft.com/office/officeart/2009/3/layout/HorizontalOrganizationChart"/>
    <dgm:cxn modelId="{2A22D5E1-3C24-47E7-A09F-EF6071B5361F}" type="presOf" srcId="{F6FE3F98-BD1C-4791-A8B1-36029A4A1481}" destId="{D7BAB3BE-9C47-4D0A-9486-3901EDF0EBFE}" srcOrd="1" destOrd="0" presId="urn:microsoft.com/office/officeart/2009/3/layout/HorizontalOrganizationChart"/>
    <dgm:cxn modelId="{0AA304AD-09F3-428C-AD49-468659A58045}" type="presOf" srcId="{8A0A3B4F-0F24-4A1D-8EAD-805ACF3B9C3A}" destId="{23EEB984-3B50-48D4-B390-498E2BA4CB40}" srcOrd="1" destOrd="0" presId="urn:microsoft.com/office/officeart/2009/3/layout/HorizontalOrganizationChart"/>
    <dgm:cxn modelId="{BB216C19-6BD9-4AD8-B91C-5EC136D4DFE6}" type="presOf" srcId="{30D76665-78DB-4567-98FE-1CF0FB904A95}" destId="{8086C3BE-31D5-45BA-AC06-C836B2DCF74E}" srcOrd="1" destOrd="0" presId="urn:microsoft.com/office/officeart/2009/3/layout/HorizontalOrganizationChart"/>
    <dgm:cxn modelId="{528501C6-4999-4E91-80D5-F14E28846C1B}" type="presOf" srcId="{AC105651-E321-4E69-A011-B68AE1A4C813}" destId="{4A6B6709-778B-4930-B449-03E97CCF0ACA}" srcOrd="1" destOrd="0" presId="urn:microsoft.com/office/officeart/2009/3/layout/HorizontalOrganizationChart"/>
    <dgm:cxn modelId="{B13615F9-4DF2-4B7A-9718-6379ED127459}" type="presOf" srcId="{30D76665-78DB-4567-98FE-1CF0FB904A95}" destId="{085D69BC-4F8B-4BAB-80CA-D2DD80319EAC}" srcOrd="0" destOrd="0" presId="urn:microsoft.com/office/officeart/2009/3/layout/HorizontalOrganizationChart"/>
    <dgm:cxn modelId="{52597E14-39AB-4BB5-88F2-C6FF66FFC45C}" type="presOf" srcId="{8B46BEBC-6DFE-4AAB-A9D6-6618C305E23C}" destId="{CC413EA1-B582-4378-9BBE-05A2A075A6B0}" srcOrd="0" destOrd="0" presId="urn:microsoft.com/office/officeart/2009/3/layout/HorizontalOrganizationChart"/>
    <dgm:cxn modelId="{A86BC51E-F423-405C-A69F-A47C59AD9193}" type="presOf" srcId="{18ED2FFD-F1C2-46D7-86C9-101E758FA818}" destId="{17221F98-86FC-421B-B664-D3CAE1255779}" srcOrd="0" destOrd="0" presId="urn:microsoft.com/office/officeart/2009/3/layout/HorizontalOrganizationChart"/>
    <dgm:cxn modelId="{4707884F-6D8C-4CD9-B244-3AAE269E6883}" type="presOf" srcId="{3AA916D4-C9CC-43F9-BBAE-683F76449CFA}" destId="{E9846A44-A81F-4838-A62D-D2D814048144}" srcOrd="0" destOrd="0" presId="urn:microsoft.com/office/officeart/2009/3/layout/HorizontalOrganizationChart"/>
    <dgm:cxn modelId="{5C9C820C-7914-4408-9E30-0E120355403D}" srcId="{0328A5B6-F897-4A57-94C3-A566957F44F1}" destId="{8A0A3B4F-0F24-4A1D-8EAD-805ACF3B9C3A}" srcOrd="1" destOrd="0" parTransId="{8B46BEBC-6DFE-4AAB-A9D6-6618C305E23C}" sibTransId="{E04E0432-3994-4FD4-88B3-605FDF0ABD7B}"/>
    <dgm:cxn modelId="{085BB36E-AA74-45FE-8F8D-7C2F05E11B97}" type="presOf" srcId="{8A0A3B4F-0F24-4A1D-8EAD-805ACF3B9C3A}" destId="{6277FEBE-8235-4EB9-974F-62B096B5DE47}" srcOrd="0" destOrd="0" presId="urn:microsoft.com/office/officeart/2009/3/layout/HorizontalOrganizationChart"/>
    <dgm:cxn modelId="{DB804ECE-EFF1-4C11-8663-BEBEB98007D8}" type="presOf" srcId="{F6FE3F98-BD1C-4791-A8B1-36029A4A1481}" destId="{8A4889D4-7F2C-4CF7-8845-D2ABB3FF8BFA}" srcOrd="0" destOrd="0" presId="urn:microsoft.com/office/officeart/2009/3/layout/HorizontalOrganizationChart"/>
    <dgm:cxn modelId="{6955D049-3043-4515-A161-1FD09A1CD0D0}" srcId="{0328A5B6-F897-4A57-94C3-A566957F44F1}" destId="{B8E28564-6B14-4A2A-9BD9-09229115B26F}" srcOrd="5" destOrd="0" parTransId="{3AA916D4-C9CC-43F9-BBAE-683F76449CFA}" sibTransId="{EC6C4F42-2DE8-48F8-907B-75605F32039F}"/>
    <dgm:cxn modelId="{7E0FCEC8-CEAE-455F-82D6-3DBB8707D731}" type="presOf" srcId="{4116CE37-6EED-4A67-90CA-890663ED3481}" destId="{19F29C99-ED30-4E9D-8252-FDD27E742B51}" srcOrd="1" destOrd="0" presId="urn:microsoft.com/office/officeart/2009/3/layout/HorizontalOrganizationChart"/>
    <dgm:cxn modelId="{1723C06C-BBDD-47EB-A4B8-E14406E213D0}" srcId="{B145C9AF-EFA3-43D9-80FC-1398D6331B91}" destId="{0328A5B6-F897-4A57-94C3-A566957F44F1}" srcOrd="0" destOrd="0" parTransId="{AD851C79-7C53-485A-93AD-DB912D9094C5}" sibTransId="{5A55C1F4-69CB-4226-852C-CDF49BB75139}"/>
    <dgm:cxn modelId="{C2B35418-7307-40E0-9FB9-8C8644AA25B3}" srcId="{0328A5B6-F897-4A57-94C3-A566957F44F1}" destId="{30D76665-78DB-4567-98FE-1CF0FB904A95}" srcOrd="4" destOrd="0" parTransId="{F532D912-CFA9-4E47-9FA0-8F4731B859CF}" sibTransId="{B0EDF345-4F15-460B-8506-AF8B60824DF5}"/>
    <dgm:cxn modelId="{46A98E3F-5231-4450-B969-AC608EE30BBF}" type="presParOf" srcId="{E43471BA-7C15-49F4-B9BD-D924FB592EC4}" destId="{16356F25-D195-45E5-AF7A-9074A3C098C3}" srcOrd="0" destOrd="0" presId="urn:microsoft.com/office/officeart/2009/3/layout/HorizontalOrganizationChart"/>
    <dgm:cxn modelId="{3A3A3C69-3175-43E8-B052-4F836679DFA0}" type="presParOf" srcId="{16356F25-D195-45E5-AF7A-9074A3C098C3}" destId="{6C6BBF97-4683-4652-9466-C82FB96606CE}" srcOrd="0" destOrd="0" presId="urn:microsoft.com/office/officeart/2009/3/layout/HorizontalOrganizationChart"/>
    <dgm:cxn modelId="{63A3E3BA-E182-496E-BFDB-513DA86322A0}" type="presParOf" srcId="{6C6BBF97-4683-4652-9466-C82FB96606CE}" destId="{4F7EA75E-F8F1-4E03-A6B5-B85F7F4915A7}" srcOrd="0" destOrd="0" presId="urn:microsoft.com/office/officeart/2009/3/layout/HorizontalOrganizationChart"/>
    <dgm:cxn modelId="{BF0135F7-AE98-4ED0-8908-E7FBE2B3B676}" type="presParOf" srcId="{6C6BBF97-4683-4652-9466-C82FB96606CE}" destId="{F3741EBD-17DE-4455-A0F6-9E4817E40676}" srcOrd="1" destOrd="0" presId="urn:microsoft.com/office/officeart/2009/3/layout/HorizontalOrganizationChart"/>
    <dgm:cxn modelId="{FB91359D-0DCB-41AD-B15A-1E3C1C990E6D}" type="presParOf" srcId="{16356F25-D195-45E5-AF7A-9074A3C098C3}" destId="{AC5F82E8-55ED-47CC-B787-9F90883CF6E9}" srcOrd="1" destOrd="0" presId="urn:microsoft.com/office/officeart/2009/3/layout/HorizontalOrganizationChart"/>
    <dgm:cxn modelId="{2188C830-43FB-4AF6-821F-70BFD0A5F7ED}" type="presParOf" srcId="{AC5F82E8-55ED-47CC-B787-9F90883CF6E9}" destId="{0BE59FF4-18EE-4EB5-A949-F3E5369111B9}" srcOrd="0" destOrd="0" presId="urn:microsoft.com/office/officeart/2009/3/layout/HorizontalOrganizationChart"/>
    <dgm:cxn modelId="{E8883521-E836-4859-B9CC-9979626AB7FF}" type="presParOf" srcId="{AC5F82E8-55ED-47CC-B787-9F90883CF6E9}" destId="{EB87F19C-F32F-403C-805A-C876E7534824}" srcOrd="1" destOrd="0" presId="urn:microsoft.com/office/officeart/2009/3/layout/HorizontalOrganizationChart"/>
    <dgm:cxn modelId="{8057A663-2B63-4053-88EE-C4F76BC0822D}" type="presParOf" srcId="{EB87F19C-F32F-403C-805A-C876E7534824}" destId="{ADABEFED-7258-48FD-8959-563A83C0DAB8}" srcOrd="0" destOrd="0" presId="urn:microsoft.com/office/officeart/2009/3/layout/HorizontalOrganizationChart"/>
    <dgm:cxn modelId="{9A106FE8-4C99-4A8A-98B7-73055C7C48E9}" type="presParOf" srcId="{ADABEFED-7258-48FD-8959-563A83C0DAB8}" destId="{3FDB5A0F-38F3-472D-929D-CD625E868776}" srcOrd="0" destOrd="0" presId="urn:microsoft.com/office/officeart/2009/3/layout/HorizontalOrganizationChart"/>
    <dgm:cxn modelId="{078D9C1D-0A2E-4313-B83D-BF75FD74B798}" type="presParOf" srcId="{ADABEFED-7258-48FD-8959-563A83C0DAB8}" destId="{4A6B6709-778B-4930-B449-03E97CCF0ACA}" srcOrd="1" destOrd="0" presId="urn:microsoft.com/office/officeart/2009/3/layout/HorizontalOrganizationChart"/>
    <dgm:cxn modelId="{7C93D641-BBF8-4F91-A81D-2F89F16A7B77}" type="presParOf" srcId="{EB87F19C-F32F-403C-805A-C876E7534824}" destId="{D1EE66C6-265B-4223-A104-9CC102E95EC9}" srcOrd="1" destOrd="0" presId="urn:microsoft.com/office/officeart/2009/3/layout/HorizontalOrganizationChart"/>
    <dgm:cxn modelId="{1835B4A7-9C29-4360-9B16-324156F46AA5}" type="presParOf" srcId="{EB87F19C-F32F-403C-805A-C876E7534824}" destId="{06415ADB-368A-4C74-979D-995302AB16AD}" srcOrd="2" destOrd="0" presId="urn:microsoft.com/office/officeart/2009/3/layout/HorizontalOrganizationChart"/>
    <dgm:cxn modelId="{9FA29E48-40AE-42AE-AA85-A67783AEDA03}" type="presParOf" srcId="{AC5F82E8-55ED-47CC-B787-9F90883CF6E9}" destId="{CC413EA1-B582-4378-9BBE-05A2A075A6B0}" srcOrd="2" destOrd="0" presId="urn:microsoft.com/office/officeart/2009/3/layout/HorizontalOrganizationChart"/>
    <dgm:cxn modelId="{D02FA252-84C6-4676-8971-30353173F8FE}" type="presParOf" srcId="{AC5F82E8-55ED-47CC-B787-9F90883CF6E9}" destId="{2EE67AD0-A72B-4879-92CB-B00135FD709F}" srcOrd="3" destOrd="0" presId="urn:microsoft.com/office/officeart/2009/3/layout/HorizontalOrganizationChart"/>
    <dgm:cxn modelId="{F2D93A88-47BA-419E-BE72-0D7B8CCA4B74}" type="presParOf" srcId="{2EE67AD0-A72B-4879-92CB-B00135FD709F}" destId="{CEEE1882-E0F9-4110-8297-72FA78C0AA8C}" srcOrd="0" destOrd="0" presId="urn:microsoft.com/office/officeart/2009/3/layout/HorizontalOrganizationChart"/>
    <dgm:cxn modelId="{6E56CCDA-025D-4C60-ABE7-E3392E03DDBD}" type="presParOf" srcId="{CEEE1882-E0F9-4110-8297-72FA78C0AA8C}" destId="{6277FEBE-8235-4EB9-974F-62B096B5DE47}" srcOrd="0" destOrd="0" presId="urn:microsoft.com/office/officeart/2009/3/layout/HorizontalOrganizationChart"/>
    <dgm:cxn modelId="{17462DBC-70A6-4DDF-9287-8A711D5FD031}" type="presParOf" srcId="{CEEE1882-E0F9-4110-8297-72FA78C0AA8C}" destId="{23EEB984-3B50-48D4-B390-498E2BA4CB40}" srcOrd="1" destOrd="0" presId="urn:microsoft.com/office/officeart/2009/3/layout/HorizontalOrganizationChart"/>
    <dgm:cxn modelId="{5DA61F00-F169-4ACC-95C9-7A8739471E56}" type="presParOf" srcId="{2EE67AD0-A72B-4879-92CB-B00135FD709F}" destId="{AC5EBAA1-C9A1-4BF9-86AF-2D3D83C881BE}" srcOrd="1" destOrd="0" presId="urn:microsoft.com/office/officeart/2009/3/layout/HorizontalOrganizationChart"/>
    <dgm:cxn modelId="{0BA23309-4D21-4631-889A-855EC3F8005E}" type="presParOf" srcId="{2EE67AD0-A72B-4879-92CB-B00135FD709F}" destId="{9C0924CD-CD29-4FBD-9075-853C5F3B9E61}" srcOrd="2" destOrd="0" presId="urn:microsoft.com/office/officeart/2009/3/layout/HorizontalOrganizationChart"/>
    <dgm:cxn modelId="{F32C0AA0-1B64-45EE-9524-D9C51AB8C4BC}" type="presParOf" srcId="{AC5F82E8-55ED-47CC-B787-9F90883CF6E9}" destId="{17221F98-86FC-421B-B664-D3CAE1255779}" srcOrd="4" destOrd="0" presId="urn:microsoft.com/office/officeart/2009/3/layout/HorizontalOrganizationChart"/>
    <dgm:cxn modelId="{6369D6E8-734F-4ED1-8C54-9B2A838DCF64}" type="presParOf" srcId="{AC5F82E8-55ED-47CC-B787-9F90883CF6E9}" destId="{E1AC08CD-A931-4475-8E9D-ED79E7C3CD67}" srcOrd="5" destOrd="0" presId="urn:microsoft.com/office/officeart/2009/3/layout/HorizontalOrganizationChart"/>
    <dgm:cxn modelId="{220F604E-DEFA-4F60-B081-832D5CBE0FF5}" type="presParOf" srcId="{E1AC08CD-A931-4475-8E9D-ED79E7C3CD67}" destId="{4D2DA1B8-FD3E-46A6-B83B-3EF6719F6BB3}" srcOrd="0" destOrd="0" presId="urn:microsoft.com/office/officeart/2009/3/layout/HorizontalOrganizationChart"/>
    <dgm:cxn modelId="{AAFCEE37-48A9-47B7-B12E-A72DE8633D8D}" type="presParOf" srcId="{4D2DA1B8-FD3E-46A6-B83B-3EF6719F6BB3}" destId="{C79CCA8E-84FC-49A0-B1B2-5FAE3976D4C9}" srcOrd="0" destOrd="0" presId="urn:microsoft.com/office/officeart/2009/3/layout/HorizontalOrganizationChart"/>
    <dgm:cxn modelId="{7CE1BBBF-4DB5-4C49-A8D8-C6DC3A0386C1}" type="presParOf" srcId="{4D2DA1B8-FD3E-46A6-B83B-3EF6719F6BB3}" destId="{19F29C99-ED30-4E9D-8252-FDD27E742B51}" srcOrd="1" destOrd="0" presId="urn:microsoft.com/office/officeart/2009/3/layout/HorizontalOrganizationChart"/>
    <dgm:cxn modelId="{4725E9CB-8BED-4378-B642-EB2D36915E97}" type="presParOf" srcId="{E1AC08CD-A931-4475-8E9D-ED79E7C3CD67}" destId="{681B657E-B181-496C-A803-26BD3F93952F}" srcOrd="1" destOrd="0" presId="urn:microsoft.com/office/officeart/2009/3/layout/HorizontalOrganizationChart"/>
    <dgm:cxn modelId="{01545C18-27E0-46B8-9993-D22236F8291E}" type="presParOf" srcId="{E1AC08CD-A931-4475-8E9D-ED79E7C3CD67}" destId="{EF6AFAF0-5F7E-4636-BB27-B9BBD107D879}" srcOrd="2" destOrd="0" presId="urn:microsoft.com/office/officeart/2009/3/layout/HorizontalOrganizationChart"/>
    <dgm:cxn modelId="{88A6B42E-E42A-444B-96A2-D6A08E41BEBF}" type="presParOf" srcId="{AC5F82E8-55ED-47CC-B787-9F90883CF6E9}" destId="{A870F2F2-020C-4904-95E7-10BF0C4AB4A8}" srcOrd="6" destOrd="0" presId="urn:microsoft.com/office/officeart/2009/3/layout/HorizontalOrganizationChart"/>
    <dgm:cxn modelId="{14B93E62-3F83-433C-87F8-399475A49D72}" type="presParOf" srcId="{AC5F82E8-55ED-47CC-B787-9F90883CF6E9}" destId="{880EBC55-989F-4AE6-9759-DA27BFAE915D}" srcOrd="7" destOrd="0" presId="urn:microsoft.com/office/officeart/2009/3/layout/HorizontalOrganizationChart"/>
    <dgm:cxn modelId="{AAE3799D-9C96-422F-BE1B-7A7975FB14B7}" type="presParOf" srcId="{880EBC55-989F-4AE6-9759-DA27BFAE915D}" destId="{9AD0B23A-54EE-4DFB-BC2F-769A6E46FCA9}" srcOrd="0" destOrd="0" presId="urn:microsoft.com/office/officeart/2009/3/layout/HorizontalOrganizationChart"/>
    <dgm:cxn modelId="{F4812081-AEDD-4B20-920B-068D10B07319}" type="presParOf" srcId="{9AD0B23A-54EE-4DFB-BC2F-769A6E46FCA9}" destId="{8A4889D4-7F2C-4CF7-8845-D2ABB3FF8BFA}" srcOrd="0" destOrd="0" presId="urn:microsoft.com/office/officeart/2009/3/layout/HorizontalOrganizationChart"/>
    <dgm:cxn modelId="{702E9FE6-73A2-4C40-B2F3-0DAA99256F47}" type="presParOf" srcId="{9AD0B23A-54EE-4DFB-BC2F-769A6E46FCA9}" destId="{D7BAB3BE-9C47-4D0A-9486-3901EDF0EBFE}" srcOrd="1" destOrd="0" presId="urn:microsoft.com/office/officeart/2009/3/layout/HorizontalOrganizationChart"/>
    <dgm:cxn modelId="{1EBC93D0-C092-4553-9DE5-D5DAEA2AB8B1}" type="presParOf" srcId="{880EBC55-989F-4AE6-9759-DA27BFAE915D}" destId="{7A63BAC5-C33C-47C8-B939-1024DD862978}" srcOrd="1" destOrd="0" presId="urn:microsoft.com/office/officeart/2009/3/layout/HorizontalOrganizationChart"/>
    <dgm:cxn modelId="{04F2AC6D-299C-44B6-99D3-4341DE902BEA}" type="presParOf" srcId="{880EBC55-989F-4AE6-9759-DA27BFAE915D}" destId="{14DC31C4-6EB7-417A-B206-4D1746364AD1}" srcOrd="2" destOrd="0" presId="urn:microsoft.com/office/officeart/2009/3/layout/HorizontalOrganizationChart"/>
    <dgm:cxn modelId="{365AE59C-D292-49D9-99C2-DF248DE53ED3}" type="presParOf" srcId="{AC5F82E8-55ED-47CC-B787-9F90883CF6E9}" destId="{8E361C91-38B3-4F25-96DD-B04846B69466}" srcOrd="8" destOrd="0" presId="urn:microsoft.com/office/officeart/2009/3/layout/HorizontalOrganizationChart"/>
    <dgm:cxn modelId="{7BF1BE25-4FBC-4B34-8001-B144C56A4A04}" type="presParOf" srcId="{AC5F82E8-55ED-47CC-B787-9F90883CF6E9}" destId="{B798B01F-E575-4297-9A64-2FBEE04262C3}" srcOrd="9" destOrd="0" presId="urn:microsoft.com/office/officeart/2009/3/layout/HorizontalOrganizationChart"/>
    <dgm:cxn modelId="{FBE90E4E-FAE4-49B4-B2FB-8D381FB5CEB9}" type="presParOf" srcId="{B798B01F-E575-4297-9A64-2FBEE04262C3}" destId="{E418BDE7-8250-4FF5-95EE-71275944D99D}" srcOrd="0" destOrd="0" presId="urn:microsoft.com/office/officeart/2009/3/layout/HorizontalOrganizationChart"/>
    <dgm:cxn modelId="{9B67697B-B1C3-4FA2-9D8B-F1D585841614}" type="presParOf" srcId="{E418BDE7-8250-4FF5-95EE-71275944D99D}" destId="{085D69BC-4F8B-4BAB-80CA-D2DD80319EAC}" srcOrd="0" destOrd="0" presId="urn:microsoft.com/office/officeart/2009/3/layout/HorizontalOrganizationChart"/>
    <dgm:cxn modelId="{FE894F16-6B71-4B29-96A2-796A6F15F3FE}" type="presParOf" srcId="{E418BDE7-8250-4FF5-95EE-71275944D99D}" destId="{8086C3BE-31D5-45BA-AC06-C836B2DCF74E}" srcOrd="1" destOrd="0" presId="urn:microsoft.com/office/officeart/2009/3/layout/HorizontalOrganizationChart"/>
    <dgm:cxn modelId="{23F16F1E-EB2E-4435-8167-C5D41AAF3057}" type="presParOf" srcId="{B798B01F-E575-4297-9A64-2FBEE04262C3}" destId="{11F48E94-B831-437D-A25B-739441600763}" srcOrd="1" destOrd="0" presId="urn:microsoft.com/office/officeart/2009/3/layout/HorizontalOrganizationChart"/>
    <dgm:cxn modelId="{A1F4AA6F-CC00-40BA-BF42-546E93D74D02}" type="presParOf" srcId="{B798B01F-E575-4297-9A64-2FBEE04262C3}" destId="{167A52FD-8AD6-4C34-8758-27BB432B4F16}" srcOrd="2" destOrd="0" presId="urn:microsoft.com/office/officeart/2009/3/layout/HorizontalOrganizationChart"/>
    <dgm:cxn modelId="{C2F40E4D-3765-482E-862B-501808A8C8BF}" type="presParOf" srcId="{AC5F82E8-55ED-47CC-B787-9F90883CF6E9}" destId="{E9846A44-A81F-4838-A62D-D2D814048144}" srcOrd="10" destOrd="0" presId="urn:microsoft.com/office/officeart/2009/3/layout/HorizontalOrganizationChart"/>
    <dgm:cxn modelId="{A6F99D2B-C8AF-4942-A2EC-D52C05895E7D}" type="presParOf" srcId="{AC5F82E8-55ED-47CC-B787-9F90883CF6E9}" destId="{45F984A1-B50E-4DCF-858B-03EF03C2E317}" srcOrd="11" destOrd="0" presId="urn:microsoft.com/office/officeart/2009/3/layout/HorizontalOrganizationChart"/>
    <dgm:cxn modelId="{0808D0E6-29C3-4292-BD68-535EBED3A66E}" type="presParOf" srcId="{45F984A1-B50E-4DCF-858B-03EF03C2E317}" destId="{8B2994A0-19F8-4047-AD32-6DFFF1686CC6}" srcOrd="0" destOrd="0" presId="urn:microsoft.com/office/officeart/2009/3/layout/HorizontalOrganizationChart"/>
    <dgm:cxn modelId="{7DD151F0-C39E-45B1-81A9-A28C977A13A8}" type="presParOf" srcId="{8B2994A0-19F8-4047-AD32-6DFFF1686CC6}" destId="{5369B66A-ED5B-46BB-A3DF-40AC43B94F2C}" srcOrd="0" destOrd="0" presId="urn:microsoft.com/office/officeart/2009/3/layout/HorizontalOrganizationChart"/>
    <dgm:cxn modelId="{F57877BD-206D-41FF-9DA1-55C58003AEE5}" type="presParOf" srcId="{8B2994A0-19F8-4047-AD32-6DFFF1686CC6}" destId="{67FE8E7D-CF60-4118-8A07-4C93F569472E}" srcOrd="1" destOrd="0" presId="urn:microsoft.com/office/officeart/2009/3/layout/HorizontalOrganizationChart"/>
    <dgm:cxn modelId="{EF244BE6-DD6C-4964-B886-E3EB841487CD}" type="presParOf" srcId="{45F984A1-B50E-4DCF-858B-03EF03C2E317}" destId="{D1B27058-4CBC-4E94-874B-01CB92D67620}" srcOrd="1" destOrd="0" presId="urn:microsoft.com/office/officeart/2009/3/layout/HorizontalOrganizationChart"/>
    <dgm:cxn modelId="{A55E2D41-896E-4E7B-A39F-69DF431FF98A}" type="presParOf" srcId="{45F984A1-B50E-4DCF-858B-03EF03C2E317}" destId="{B8FEA7FA-C1B3-4527-8383-B6E529CFD31B}" srcOrd="2" destOrd="0" presId="urn:microsoft.com/office/officeart/2009/3/layout/HorizontalOrganizationChart"/>
    <dgm:cxn modelId="{583BF921-D50D-4254-8E0A-7354CD9F226C}" type="presParOf" srcId="{16356F25-D195-45E5-AF7A-9074A3C098C3}" destId="{07210D37-D01B-47E8-86D3-2565B16B946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5C9AF-EFA3-43D9-80FC-1398D6331B9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8A5B6-F897-4A57-94C3-A566957F44F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Министерство здравоохранения  РФ</a:t>
          </a:r>
          <a:endParaRPr lang="ru-RU" sz="2000" dirty="0">
            <a:solidFill>
              <a:schemeClr val="tx1"/>
            </a:solidFill>
          </a:endParaRPr>
        </a:p>
      </dgm:t>
    </dgm:pt>
    <dgm:pt modelId="{AD851C79-7C53-485A-93AD-DB912D9094C5}" type="parTrans" cxnId="{1723C06C-BBDD-47EB-A4B8-E14406E213D0}">
      <dgm:prSet/>
      <dgm:spPr/>
      <dgm:t>
        <a:bodyPr/>
        <a:lstStyle/>
        <a:p>
          <a:endParaRPr lang="ru-RU"/>
        </a:p>
      </dgm:t>
    </dgm:pt>
    <dgm:pt modelId="{5A55C1F4-69CB-4226-852C-CDF49BB75139}" type="sibTrans" cxnId="{1723C06C-BBDD-47EB-A4B8-E14406E213D0}">
      <dgm:prSet/>
      <dgm:spPr/>
      <dgm:t>
        <a:bodyPr/>
        <a:lstStyle/>
        <a:p>
          <a:endParaRPr lang="ru-RU"/>
        </a:p>
      </dgm:t>
    </dgm:pt>
    <dgm:pt modelId="{AC105651-E321-4E69-A011-B68AE1A4C813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приказ Министерства здравоохранения Российской федерации  от 21 марта 2003 года  № 109 «О совершенствовании противотуберкулезных мероприятий в Российской Федерации»</a:t>
          </a:r>
          <a:endParaRPr lang="ru-RU" dirty="0">
            <a:solidFill>
              <a:schemeClr val="tx1"/>
            </a:solidFill>
          </a:endParaRPr>
        </a:p>
      </dgm:t>
    </dgm:pt>
    <dgm:pt modelId="{AD2072B7-D11B-46B9-915A-EB03D9560A3F}" type="parTrans" cxnId="{AFCEB6D4-D6C5-41EF-B1B1-7A417ADB5B5C}">
      <dgm:prSet/>
      <dgm:spPr/>
      <dgm:t>
        <a:bodyPr/>
        <a:lstStyle/>
        <a:p>
          <a:endParaRPr lang="ru-RU"/>
        </a:p>
      </dgm:t>
    </dgm:pt>
    <dgm:pt modelId="{93AD3D03-3190-4808-BDD0-BE54766C4B8C}" type="sibTrans" cxnId="{AFCEB6D4-D6C5-41EF-B1B1-7A417ADB5B5C}">
      <dgm:prSet/>
      <dgm:spPr/>
      <dgm:t>
        <a:bodyPr/>
        <a:lstStyle/>
        <a:p>
          <a:endParaRPr lang="ru-RU"/>
        </a:p>
      </dgm:t>
    </dgm:pt>
    <dgm:pt modelId="{1E8679CE-CE0B-4EBB-B5A9-2697340CF943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приказ Министерства здравоохранения  Российской Федерации  от 13 февраля 2004 года № 50 «О введении в действие учетной и отчетной документации мониторинга туберкулеза»</a:t>
          </a:r>
          <a:endParaRPr lang="ru-RU" dirty="0">
            <a:solidFill>
              <a:schemeClr val="tx1"/>
            </a:solidFill>
          </a:endParaRPr>
        </a:p>
      </dgm:t>
    </dgm:pt>
    <dgm:pt modelId="{E5186FF3-8503-403B-93EB-1D635A0CE8D6}" type="parTrans" cxnId="{5544BFAB-862E-4A3D-9193-3999C9C116BD}">
      <dgm:prSet/>
      <dgm:spPr/>
      <dgm:t>
        <a:bodyPr/>
        <a:lstStyle/>
        <a:p>
          <a:endParaRPr lang="ru-RU"/>
        </a:p>
      </dgm:t>
    </dgm:pt>
    <dgm:pt modelId="{14C6D03C-6689-4E9B-8003-C3DD29CB1558}" type="sibTrans" cxnId="{5544BFAB-862E-4A3D-9193-3999C9C116BD}">
      <dgm:prSet/>
      <dgm:spPr/>
      <dgm:t>
        <a:bodyPr/>
        <a:lstStyle/>
        <a:p>
          <a:endParaRPr lang="ru-RU"/>
        </a:p>
      </dgm:t>
    </dgm:pt>
    <dgm:pt modelId="{BFB03319-DD65-4354-B6F9-7191219A629E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приказ  Министерства здравоохранения и социального развитие Российской Федерации от 5 февраля 2010 года №61 «О порядке организации мониторинга реализации мероприятий, направленных на совершенствование оказания медицинской помощи  больным туберкулезом»</a:t>
          </a:r>
          <a:endParaRPr lang="ru-RU" dirty="0">
            <a:solidFill>
              <a:schemeClr val="tx1"/>
            </a:solidFill>
          </a:endParaRPr>
        </a:p>
      </dgm:t>
    </dgm:pt>
    <dgm:pt modelId="{AC8A14A2-E926-4E1B-B91D-E27A31110BE7}" type="parTrans" cxnId="{FD17FDD3-2572-48DE-A900-45058DB0F2E6}">
      <dgm:prSet/>
      <dgm:spPr/>
      <dgm:t>
        <a:bodyPr/>
        <a:lstStyle/>
        <a:p>
          <a:endParaRPr lang="ru-RU"/>
        </a:p>
      </dgm:t>
    </dgm:pt>
    <dgm:pt modelId="{BBA55114-5490-44A7-9B0C-955E15699210}" type="sibTrans" cxnId="{FD17FDD3-2572-48DE-A900-45058DB0F2E6}">
      <dgm:prSet/>
      <dgm:spPr/>
      <dgm:t>
        <a:bodyPr/>
        <a:lstStyle/>
        <a:p>
          <a:endParaRPr lang="ru-RU"/>
        </a:p>
      </dgm:t>
    </dgm:pt>
    <dgm:pt modelId="{76E1F28F-F7A6-4A89-8F0A-08873D85BDB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приказ Министерства здравоохранения России от 15 ноября 2012 года № 932н «Об утверждении Порядка оказания медицинской помощи больным туберкулезом»</a:t>
          </a:r>
          <a:endParaRPr lang="ru-RU" dirty="0">
            <a:solidFill>
              <a:schemeClr val="tx1"/>
            </a:solidFill>
          </a:endParaRPr>
        </a:p>
      </dgm:t>
    </dgm:pt>
    <dgm:pt modelId="{B89E5E8D-A2E9-4635-BF8A-628E9DFF5EF1}" type="parTrans" cxnId="{82A195B0-9885-4AB7-AAB5-C73B9446EEAD}">
      <dgm:prSet/>
      <dgm:spPr/>
      <dgm:t>
        <a:bodyPr/>
        <a:lstStyle/>
        <a:p>
          <a:endParaRPr lang="ru-RU"/>
        </a:p>
      </dgm:t>
    </dgm:pt>
    <dgm:pt modelId="{437695D9-D6A9-4845-B921-348F2733CD9A}" type="sibTrans" cxnId="{82A195B0-9885-4AB7-AAB5-C73B9446EEAD}">
      <dgm:prSet/>
      <dgm:spPr/>
      <dgm:t>
        <a:bodyPr/>
        <a:lstStyle/>
        <a:p>
          <a:endParaRPr lang="ru-RU"/>
        </a:p>
      </dgm:t>
    </dgm:pt>
    <dgm:pt modelId="{0FD57CDD-AC68-43B8-8A2E-21148EBE915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приказ Министерства здравоохранения  Российской Федерации  от 29.10.2014г. № 951 «Об утверждении методических рекомендаций по совершенствованию диагностики и лечению туберкулеза органов дыхания»</a:t>
          </a:r>
          <a:endParaRPr lang="ru-RU" dirty="0" smtClean="0">
            <a:solidFill>
              <a:schemeClr val="tx1"/>
            </a:solidFill>
          </a:endParaRPr>
        </a:p>
        <a:p>
          <a:endParaRPr lang="ru-RU" dirty="0">
            <a:solidFill>
              <a:schemeClr val="tx1"/>
            </a:solidFill>
          </a:endParaRPr>
        </a:p>
      </dgm:t>
    </dgm:pt>
    <dgm:pt modelId="{F0D991FF-0199-4B5D-B13D-53518613F4A5}" type="parTrans" cxnId="{E0756C0C-ABA1-4D8C-B88B-B0CE5D781AFA}">
      <dgm:prSet/>
      <dgm:spPr/>
      <dgm:t>
        <a:bodyPr/>
        <a:lstStyle/>
        <a:p>
          <a:endParaRPr lang="ru-RU"/>
        </a:p>
      </dgm:t>
    </dgm:pt>
    <dgm:pt modelId="{C5E0E87D-7AFA-4027-89A5-637261617F13}" type="sibTrans" cxnId="{E0756C0C-ABA1-4D8C-B88B-B0CE5D781AFA}">
      <dgm:prSet/>
      <dgm:spPr/>
      <dgm:t>
        <a:bodyPr/>
        <a:lstStyle/>
        <a:p>
          <a:endParaRPr lang="ru-RU"/>
        </a:p>
      </dgm:t>
    </dgm:pt>
    <dgm:pt modelId="{E43471BA-7C15-49F4-B9BD-D924FB592EC4}" type="pres">
      <dgm:prSet presAssocID="{B145C9AF-EFA3-43D9-80FC-1398D6331B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356F25-D195-45E5-AF7A-9074A3C098C3}" type="pres">
      <dgm:prSet presAssocID="{0328A5B6-F897-4A57-94C3-A566957F44F1}" presName="hierRoot1" presStyleCnt="0">
        <dgm:presLayoutVars>
          <dgm:hierBranch val="init"/>
        </dgm:presLayoutVars>
      </dgm:prSet>
      <dgm:spPr/>
    </dgm:pt>
    <dgm:pt modelId="{6C6BBF97-4683-4652-9466-C82FB96606CE}" type="pres">
      <dgm:prSet presAssocID="{0328A5B6-F897-4A57-94C3-A566957F44F1}" presName="rootComposite1" presStyleCnt="0"/>
      <dgm:spPr/>
    </dgm:pt>
    <dgm:pt modelId="{4F7EA75E-F8F1-4E03-A6B5-B85F7F4915A7}" type="pres">
      <dgm:prSet presAssocID="{0328A5B6-F897-4A57-94C3-A566957F44F1}" presName="rootText1" presStyleLbl="node0" presStyleIdx="0" presStyleCnt="1" custScaleX="96274" custScaleY="3596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741EBD-17DE-4455-A0F6-9E4817E40676}" type="pres">
      <dgm:prSet presAssocID="{0328A5B6-F897-4A57-94C3-A566957F44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C5F82E8-55ED-47CC-B787-9F90883CF6E9}" type="pres">
      <dgm:prSet presAssocID="{0328A5B6-F897-4A57-94C3-A566957F44F1}" presName="hierChild2" presStyleCnt="0"/>
      <dgm:spPr/>
    </dgm:pt>
    <dgm:pt modelId="{0BE59FF4-18EE-4EB5-A949-F3E5369111B9}" type="pres">
      <dgm:prSet presAssocID="{AD2072B7-D11B-46B9-915A-EB03D9560A3F}" presName="Name64" presStyleLbl="parChTrans1D2" presStyleIdx="0" presStyleCnt="5"/>
      <dgm:spPr/>
      <dgm:t>
        <a:bodyPr/>
        <a:lstStyle/>
        <a:p>
          <a:endParaRPr lang="ru-RU"/>
        </a:p>
      </dgm:t>
    </dgm:pt>
    <dgm:pt modelId="{EB87F19C-F32F-403C-805A-C876E7534824}" type="pres">
      <dgm:prSet presAssocID="{AC105651-E321-4E69-A011-B68AE1A4C813}" presName="hierRoot2" presStyleCnt="0">
        <dgm:presLayoutVars>
          <dgm:hierBranch val="init"/>
        </dgm:presLayoutVars>
      </dgm:prSet>
      <dgm:spPr/>
    </dgm:pt>
    <dgm:pt modelId="{ADABEFED-7258-48FD-8959-563A83C0DAB8}" type="pres">
      <dgm:prSet presAssocID="{AC105651-E321-4E69-A011-B68AE1A4C813}" presName="rootComposite" presStyleCnt="0"/>
      <dgm:spPr/>
    </dgm:pt>
    <dgm:pt modelId="{3FDB5A0F-38F3-472D-929D-CD625E868776}" type="pres">
      <dgm:prSet presAssocID="{AC105651-E321-4E69-A011-B68AE1A4C813}" presName="rootText" presStyleLbl="node2" presStyleIdx="0" presStyleCnt="5" custScaleX="380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6B6709-778B-4930-B449-03E97CCF0ACA}" type="pres">
      <dgm:prSet presAssocID="{AC105651-E321-4E69-A011-B68AE1A4C813}" presName="rootConnector" presStyleLbl="node2" presStyleIdx="0" presStyleCnt="5"/>
      <dgm:spPr/>
      <dgm:t>
        <a:bodyPr/>
        <a:lstStyle/>
        <a:p>
          <a:endParaRPr lang="ru-RU"/>
        </a:p>
      </dgm:t>
    </dgm:pt>
    <dgm:pt modelId="{D1EE66C6-265B-4223-A104-9CC102E95EC9}" type="pres">
      <dgm:prSet presAssocID="{AC105651-E321-4E69-A011-B68AE1A4C813}" presName="hierChild4" presStyleCnt="0"/>
      <dgm:spPr/>
    </dgm:pt>
    <dgm:pt modelId="{06415ADB-368A-4C74-979D-995302AB16AD}" type="pres">
      <dgm:prSet presAssocID="{AC105651-E321-4E69-A011-B68AE1A4C813}" presName="hierChild5" presStyleCnt="0"/>
      <dgm:spPr/>
    </dgm:pt>
    <dgm:pt modelId="{C19E3787-8124-4AFD-8A93-CC938C3932DF}" type="pres">
      <dgm:prSet presAssocID="{E5186FF3-8503-403B-93EB-1D635A0CE8D6}" presName="Name64" presStyleLbl="parChTrans1D2" presStyleIdx="1" presStyleCnt="5"/>
      <dgm:spPr/>
      <dgm:t>
        <a:bodyPr/>
        <a:lstStyle/>
        <a:p>
          <a:endParaRPr lang="ru-RU"/>
        </a:p>
      </dgm:t>
    </dgm:pt>
    <dgm:pt modelId="{78F30A8C-AFC5-4B3C-9869-1E0D90C13F91}" type="pres">
      <dgm:prSet presAssocID="{1E8679CE-CE0B-4EBB-B5A9-2697340CF943}" presName="hierRoot2" presStyleCnt="0">
        <dgm:presLayoutVars>
          <dgm:hierBranch val="init"/>
        </dgm:presLayoutVars>
      </dgm:prSet>
      <dgm:spPr/>
    </dgm:pt>
    <dgm:pt modelId="{9C2ED7C5-FA69-4FD6-93A3-B6DDECA285BF}" type="pres">
      <dgm:prSet presAssocID="{1E8679CE-CE0B-4EBB-B5A9-2697340CF943}" presName="rootComposite" presStyleCnt="0"/>
      <dgm:spPr/>
    </dgm:pt>
    <dgm:pt modelId="{60A6992F-1232-4090-8C44-1489B13F05AE}" type="pres">
      <dgm:prSet presAssocID="{1E8679CE-CE0B-4EBB-B5A9-2697340CF943}" presName="rootText" presStyleLbl="node2" presStyleIdx="1" presStyleCnt="5" custScaleX="380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3ADEB9-01D7-475B-B990-C44E547EC99F}" type="pres">
      <dgm:prSet presAssocID="{1E8679CE-CE0B-4EBB-B5A9-2697340CF943}" presName="rootConnector" presStyleLbl="node2" presStyleIdx="1" presStyleCnt="5"/>
      <dgm:spPr/>
      <dgm:t>
        <a:bodyPr/>
        <a:lstStyle/>
        <a:p>
          <a:endParaRPr lang="ru-RU"/>
        </a:p>
      </dgm:t>
    </dgm:pt>
    <dgm:pt modelId="{862A1A77-1B30-40FA-A6E0-5CA8605FF8E5}" type="pres">
      <dgm:prSet presAssocID="{1E8679CE-CE0B-4EBB-B5A9-2697340CF943}" presName="hierChild4" presStyleCnt="0"/>
      <dgm:spPr/>
    </dgm:pt>
    <dgm:pt modelId="{A28B2B4F-1DD8-4202-ACFF-BE6FAE129648}" type="pres">
      <dgm:prSet presAssocID="{1E8679CE-CE0B-4EBB-B5A9-2697340CF943}" presName="hierChild5" presStyleCnt="0"/>
      <dgm:spPr/>
    </dgm:pt>
    <dgm:pt modelId="{8C36804B-A65C-43CD-9C2E-E41DCBF182DF}" type="pres">
      <dgm:prSet presAssocID="{AC8A14A2-E926-4E1B-B91D-E27A31110BE7}" presName="Name64" presStyleLbl="parChTrans1D2" presStyleIdx="2" presStyleCnt="5"/>
      <dgm:spPr/>
      <dgm:t>
        <a:bodyPr/>
        <a:lstStyle/>
        <a:p>
          <a:endParaRPr lang="ru-RU"/>
        </a:p>
      </dgm:t>
    </dgm:pt>
    <dgm:pt modelId="{0E87C240-5CC0-4DDB-9449-86E30279BFFC}" type="pres">
      <dgm:prSet presAssocID="{BFB03319-DD65-4354-B6F9-7191219A629E}" presName="hierRoot2" presStyleCnt="0">
        <dgm:presLayoutVars>
          <dgm:hierBranch val="init"/>
        </dgm:presLayoutVars>
      </dgm:prSet>
      <dgm:spPr/>
    </dgm:pt>
    <dgm:pt modelId="{9B4BE855-CCDC-4603-9131-6D06135E8C69}" type="pres">
      <dgm:prSet presAssocID="{BFB03319-DD65-4354-B6F9-7191219A629E}" presName="rootComposite" presStyleCnt="0"/>
      <dgm:spPr/>
    </dgm:pt>
    <dgm:pt modelId="{4E298C57-5A12-4796-A0B6-7239DE7F5113}" type="pres">
      <dgm:prSet presAssocID="{BFB03319-DD65-4354-B6F9-7191219A629E}" presName="rootText" presStyleLbl="node2" presStyleIdx="2" presStyleCnt="5" custScaleX="381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3894BA-4957-40F4-803B-31C3EFC641E7}" type="pres">
      <dgm:prSet presAssocID="{BFB03319-DD65-4354-B6F9-7191219A629E}" presName="rootConnector" presStyleLbl="node2" presStyleIdx="2" presStyleCnt="5"/>
      <dgm:spPr/>
      <dgm:t>
        <a:bodyPr/>
        <a:lstStyle/>
        <a:p>
          <a:endParaRPr lang="ru-RU"/>
        </a:p>
      </dgm:t>
    </dgm:pt>
    <dgm:pt modelId="{EE204335-68C5-48AC-B6C7-14F868F99F80}" type="pres">
      <dgm:prSet presAssocID="{BFB03319-DD65-4354-B6F9-7191219A629E}" presName="hierChild4" presStyleCnt="0"/>
      <dgm:spPr/>
    </dgm:pt>
    <dgm:pt modelId="{243481AE-9302-4494-BE1F-E158512EDECF}" type="pres">
      <dgm:prSet presAssocID="{BFB03319-DD65-4354-B6F9-7191219A629E}" presName="hierChild5" presStyleCnt="0"/>
      <dgm:spPr/>
    </dgm:pt>
    <dgm:pt modelId="{4943B618-1CA2-4A0E-B395-339F00916893}" type="pres">
      <dgm:prSet presAssocID="{B89E5E8D-A2E9-4635-BF8A-628E9DFF5EF1}" presName="Name64" presStyleLbl="parChTrans1D2" presStyleIdx="3" presStyleCnt="5"/>
      <dgm:spPr/>
      <dgm:t>
        <a:bodyPr/>
        <a:lstStyle/>
        <a:p>
          <a:endParaRPr lang="ru-RU"/>
        </a:p>
      </dgm:t>
    </dgm:pt>
    <dgm:pt modelId="{4DF74AC9-E64E-452E-A04A-054DE3283359}" type="pres">
      <dgm:prSet presAssocID="{76E1F28F-F7A6-4A89-8F0A-08873D85BDB8}" presName="hierRoot2" presStyleCnt="0">
        <dgm:presLayoutVars>
          <dgm:hierBranch val="init"/>
        </dgm:presLayoutVars>
      </dgm:prSet>
      <dgm:spPr/>
    </dgm:pt>
    <dgm:pt modelId="{77285259-A386-44BF-962C-C51284140478}" type="pres">
      <dgm:prSet presAssocID="{76E1F28F-F7A6-4A89-8F0A-08873D85BDB8}" presName="rootComposite" presStyleCnt="0"/>
      <dgm:spPr/>
    </dgm:pt>
    <dgm:pt modelId="{BA9CAD57-6168-4BB7-A2EE-B80162300379}" type="pres">
      <dgm:prSet presAssocID="{76E1F28F-F7A6-4A89-8F0A-08873D85BDB8}" presName="rootText" presStyleLbl="node2" presStyleIdx="3" presStyleCnt="5" custScaleX="381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D7573D-3B03-4BAF-A7AC-8565F70642C3}" type="pres">
      <dgm:prSet presAssocID="{76E1F28F-F7A6-4A89-8F0A-08873D85BDB8}" presName="rootConnector" presStyleLbl="node2" presStyleIdx="3" presStyleCnt="5"/>
      <dgm:spPr/>
      <dgm:t>
        <a:bodyPr/>
        <a:lstStyle/>
        <a:p>
          <a:endParaRPr lang="ru-RU"/>
        </a:p>
      </dgm:t>
    </dgm:pt>
    <dgm:pt modelId="{3F92F299-17FC-4D3C-B609-B9D813410BBA}" type="pres">
      <dgm:prSet presAssocID="{76E1F28F-F7A6-4A89-8F0A-08873D85BDB8}" presName="hierChild4" presStyleCnt="0"/>
      <dgm:spPr/>
    </dgm:pt>
    <dgm:pt modelId="{0ADAAD9D-BF2C-4998-A585-BE7941283A3B}" type="pres">
      <dgm:prSet presAssocID="{76E1F28F-F7A6-4A89-8F0A-08873D85BDB8}" presName="hierChild5" presStyleCnt="0"/>
      <dgm:spPr/>
    </dgm:pt>
    <dgm:pt modelId="{3A7B18C9-4614-40B1-9D82-B2CA8BA27042}" type="pres">
      <dgm:prSet presAssocID="{F0D991FF-0199-4B5D-B13D-53518613F4A5}" presName="Name64" presStyleLbl="parChTrans1D2" presStyleIdx="4" presStyleCnt="5"/>
      <dgm:spPr/>
      <dgm:t>
        <a:bodyPr/>
        <a:lstStyle/>
        <a:p>
          <a:endParaRPr lang="ru-RU"/>
        </a:p>
      </dgm:t>
    </dgm:pt>
    <dgm:pt modelId="{4A7CA190-1283-4752-BDBB-727A2B60919C}" type="pres">
      <dgm:prSet presAssocID="{0FD57CDD-AC68-43B8-8A2E-21148EBE9158}" presName="hierRoot2" presStyleCnt="0">
        <dgm:presLayoutVars>
          <dgm:hierBranch val="init"/>
        </dgm:presLayoutVars>
      </dgm:prSet>
      <dgm:spPr/>
    </dgm:pt>
    <dgm:pt modelId="{D5A47B9C-14D1-479C-84C5-0C23F93DDDF9}" type="pres">
      <dgm:prSet presAssocID="{0FD57CDD-AC68-43B8-8A2E-21148EBE9158}" presName="rootComposite" presStyleCnt="0"/>
      <dgm:spPr/>
    </dgm:pt>
    <dgm:pt modelId="{B27843A7-211A-4076-8E16-50EB9C7278E8}" type="pres">
      <dgm:prSet presAssocID="{0FD57CDD-AC68-43B8-8A2E-21148EBE9158}" presName="rootText" presStyleLbl="node2" presStyleIdx="4" presStyleCnt="5" custScaleX="381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851C1E-5D0D-4B26-A417-2036134F3F80}" type="pres">
      <dgm:prSet presAssocID="{0FD57CDD-AC68-43B8-8A2E-21148EBE9158}" presName="rootConnector" presStyleLbl="node2" presStyleIdx="4" presStyleCnt="5"/>
      <dgm:spPr/>
      <dgm:t>
        <a:bodyPr/>
        <a:lstStyle/>
        <a:p>
          <a:endParaRPr lang="ru-RU"/>
        </a:p>
      </dgm:t>
    </dgm:pt>
    <dgm:pt modelId="{DF9BC35B-33DD-4E38-8FAC-BF71ED0DF385}" type="pres">
      <dgm:prSet presAssocID="{0FD57CDD-AC68-43B8-8A2E-21148EBE9158}" presName="hierChild4" presStyleCnt="0"/>
      <dgm:spPr/>
    </dgm:pt>
    <dgm:pt modelId="{E44EE0FC-7B1B-4128-9F06-76CD2A8BF334}" type="pres">
      <dgm:prSet presAssocID="{0FD57CDD-AC68-43B8-8A2E-21148EBE9158}" presName="hierChild5" presStyleCnt="0"/>
      <dgm:spPr/>
    </dgm:pt>
    <dgm:pt modelId="{07210D37-D01B-47E8-86D3-2565B16B9469}" type="pres">
      <dgm:prSet presAssocID="{0328A5B6-F897-4A57-94C3-A566957F44F1}" presName="hierChild3" presStyleCnt="0"/>
      <dgm:spPr/>
    </dgm:pt>
  </dgm:ptLst>
  <dgm:cxnLst>
    <dgm:cxn modelId="{1723C06C-BBDD-47EB-A4B8-E14406E213D0}" srcId="{B145C9AF-EFA3-43D9-80FC-1398D6331B91}" destId="{0328A5B6-F897-4A57-94C3-A566957F44F1}" srcOrd="0" destOrd="0" parTransId="{AD851C79-7C53-485A-93AD-DB912D9094C5}" sibTransId="{5A55C1F4-69CB-4226-852C-CDF49BB75139}"/>
    <dgm:cxn modelId="{9E94671D-D41C-4EE0-86BD-2A97BACB5326}" type="presOf" srcId="{1E8679CE-CE0B-4EBB-B5A9-2697340CF943}" destId="{60A6992F-1232-4090-8C44-1489B13F05AE}" srcOrd="0" destOrd="0" presId="urn:microsoft.com/office/officeart/2009/3/layout/HorizontalOrganizationChart"/>
    <dgm:cxn modelId="{1785D1DF-12E3-428A-AA8A-EB53D89EADD7}" type="presOf" srcId="{76E1F28F-F7A6-4A89-8F0A-08873D85BDB8}" destId="{C1D7573D-3B03-4BAF-A7AC-8565F70642C3}" srcOrd="1" destOrd="0" presId="urn:microsoft.com/office/officeart/2009/3/layout/HorizontalOrganizationChart"/>
    <dgm:cxn modelId="{455DA08D-8FFD-4812-B3DD-DF2D9C7FAB1E}" type="presOf" srcId="{B89E5E8D-A2E9-4635-BF8A-628E9DFF5EF1}" destId="{4943B618-1CA2-4A0E-B395-339F00916893}" srcOrd="0" destOrd="0" presId="urn:microsoft.com/office/officeart/2009/3/layout/HorizontalOrganizationChart"/>
    <dgm:cxn modelId="{656ADFE7-71B8-4125-9340-EF5EF0B95068}" type="presOf" srcId="{BFB03319-DD65-4354-B6F9-7191219A629E}" destId="{6B3894BA-4957-40F4-803B-31C3EFC641E7}" srcOrd="1" destOrd="0" presId="urn:microsoft.com/office/officeart/2009/3/layout/HorizontalOrganizationChart"/>
    <dgm:cxn modelId="{5544BFAB-862E-4A3D-9193-3999C9C116BD}" srcId="{0328A5B6-F897-4A57-94C3-A566957F44F1}" destId="{1E8679CE-CE0B-4EBB-B5A9-2697340CF943}" srcOrd="1" destOrd="0" parTransId="{E5186FF3-8503-403B-93EB-1D635A0CE8D6}" sibTransId="{14C6D03C-6689-4E9B-8003-C3DD29CB1558}"/>
    <dgm:cxn modelId="{DD7192C0-BBDA-448B-85CC-46D7882530B4}" type="presOf" srcId="{0FD57CDD-AC68-43B8-8A2E-21148EBE9158}" destId="{B27843A7-211A-4076-8E16-50EB9C7278E8}" srcOrd="0" destOrd="0" presId="urn:microsoft.com/office/officeart/2009/3/layout/HorizontalOrganizationChart"/>
    <dgm:cxn modelId="{C6FDB5F0-9D7F-4345-A347-1783D4E27D6D}" type="presOf" srcId="{AD2072B7-D11B-46B9-915A-EB03D9560A3F}" destId="{0BE59FF4-18EE-4EB5-A949-F3E5369111B9}" srcOrd="0" destOrd="0" presId="urn:microsoft.com/office/officeart/2009/3/layout/HorizontalOrganizationChart"/>
    <dgm:cxn modelId="{BAE66839-7B54-4EE4-9EA1-4BAC254893A0}" type="presOf" srcId="{BFB03319-DD65-4354-B6F9-7191219A629E}" destId="{4E298C57-5A12-4796-A0B6-7239DE7F5113}" srcOrd="0" destOrd="0" presId="urn:microsoft.com/office/officeart/2009/3/layout/HorizontalOrganizationChart"/>
    <dgm:cxn modelId="{E0756C0C-ABA1-4D8C-B88B-B0CE5D781AFA}" srcId="{0328A5B6-F897-4A57-94C3-A566957F44F1}" destId="{0FD57CDD-AC68-43B8-8A2E-21148EBE9158}" srcOrd="4" destOrd="0" parTransId="{F0D991FF-0199-4B5D-B13D-53518613F4A5}" sibTransId="{C5E0E87D-7AFA-4027-89A5-637261617F13}"/>
    <dgm:cxn modelId="{0ED66B9F-83F0-41EE-A0D7-98C7B4A9B840}" type="presOf" srcId="{AC8A14A2-E926-4E1B-B91D-E27A31110BE7}" destId="{8C36804B-A65C-43CD-9C2E-E41DCBF182DF}" srcOrd="0" destOrd="0" presId="urn:microsoft.com/office/officeart/2009/3/layout/HorizontalOrganizationChart"/>
    <dgm:cxn modelId="{6DC07070-2C56-4D08-998D-A3538EF436F8}" type="presOf" srcId="{1E8679CE-CE0B-4EBB-B5A9-2697340CF943}" destId="{D63ADEB9-01D7-475B-B990-C44E547EC99F}" srcOrd="1" destOrd="0" presId="urn:microsoft.com/office/officeart/2009/3/layout/HorizontalOrganizationChart"/>
    <dgm:cxn modelId="{4DE93889-D8E6-4746-BB49-EE94DEECBCC9}" type="presOf" srcId="{0328A5B6-F897-4A57-94C3-A566957F44F1}" destId="{F3741EBD-17DE-4455-A0F6-9E4817E40676}" srcOrd="1" destOrd="0" presId="urn:microsoft.com/office/officeart/2009/3/layout/HorizontalOrganizationChart"/>
    <dgm:cxn modelId="{78F41261-421F-4E5D-8B58-DEE1993B9732}" type="presOf" srcId="{AC105651-E321-4E69-A011-B68AE1A4C813}" destId="{4A6B6709-778B-4930-B449-03E97CCF0ACA}" srcOrd="1" destOrd="0" presId="urn:microsoft.com/office/officeart/2009/3/layout/HorizontalOrganizationChart"/>
    <dgm:cxn modelId="{CAAE33F0-81C8-4194-8386-DAF3F9636FC2}" type="presOf" srcId="{F0D991FF-0199-4B5D-B13D-53518613F4A5}" destId="{3A7B18C9-4614-40B1-9D82-B2CA8BA27042}" srcOrd="0" destOrd="0" presId="urn:microsoft.com/office/officeart/2009/3/layout/HorizontalOrganizationChart"/>
    <dgm:cxn modelId="{7333FBB9-7241-4082-AFD4-9413BC0E8386}" type="presOf" srcId="{B145C9AF-EFA3-43D9-80FC-1398D6331B91}" destId="{E43471BA-7C15-49F4-B9BD-D924FB592EC4}" srcOrd="0" destOrd="0" presId="urn:microsoft.com/office/officeart/2009/3/layout/HorizontalOrganizationChart"/>
    <dgm:cxn modelId="{82A195B0-9885-4AB7-AAB5-C73B9446EEAD}" srcId="{0328A5B6-F897-4A57-94C3-A566957F44F1}" destId="{76E1F28F-F7A6-4A89-8F0A-08873D85BDB8}" srcOrd="3" destOrd="0" parTransId="{B89E5E8D-A2E9-4635-BF8A-628E9DFF5EF1}" sibTransId="{437695D9-D6A9-4845-B921-348F2733CD9A}"/>
    <dgm:cxn modelId="{875D573E-56FE-4A44-9CB2-A8A6C9163E62}" type="presOf" srcId="{76E1F28F-F7A6-4A89-8F0A-08873D85BDB8}" destId="{BA9CAD57-6168-4BB7-A2EE-B80162300379}" srcOrd="0" destOrd="0" presId="urn:microsoft.com/office/officeart/2009/3/layout/HorizontalOrganizationChart"/>
    <dgm:cxn modelId="{9CD4A75A-EE15-41FD-9FDA-4A3ED95E4BCE}" type="presOf" srcId="{0328A5B6-F897-4A57-94C3-A566957F44F1}" destId="{4F7EA75E-F8F1-4E03-A6B5-B85F7F4915A7}" srcOrd="0" destOrd="0" presId="urn:microsoft.com/office/officeart/2009/3/layout/HorizontalOrganizationChart"/>
    <dgm:cxn modelId="{FD17FDD3-2572-48DE-A900-45058DB0F2E6}" srcId="{0328A5B6-F897-4A57-94C3-A566957F44F1}" destId="{BFB03319-DD65-4354-B6F9-7191219A629E}" srcOrd="2" destOrd="0" parTransId="{AC8A14A2-E926-4E1B-B91D-E27A31110BE7}" sibTransId="{BBA55114-5490-44A7-9B0C-955E15699210}"/>
    <dgm:cxn modelId="{AFCEB6D4-D6C5-41EF-B1B1-7A417ADB5B5C}" srcId="{0328A5B6-F897-4A57-94C3-A566957F44F1}" destId="{AC105651-E321-4E69-A011-B68AE1A4C813}" srcOrd="0" destOrd="0" parTransId="{AD2072B7-D11B-46B9-915A-EB03D9560A3F}" sibTransId="{93AD3D03-3190-4808-BDD0-BE54766C4B8C}"/>
    <dgm:cxn modelId="{458D6E43-9CF3-424A-8800-9E6E5FAF15D5}" type="presOf" srcId="{AC105651-E321-4E69-A011-B68AE1A4C813}" destId="{3FDB5A0F-38F3-472D-929D-CD625E868776}" srcOrd="0" destOrd="0" presId="urn:microsoft.com/office/officeart/2009/3/layout/HorizontalOrganizationChart"/>
    <dgm:cxn modelId="{3DFBC81A-19B7-40A2-9E26-E998AB838C02}" type="presOf" srcId="{E5186FF3-8503-403B-93EB-1D635A0CE8D6}" destId="{C19E3787-8124-4AFD-8A93-CC938C3932DF}" srcOrd="0" destOrd="0" presId="urn:microsoft.com/office/officeart/2009/3/layout/HorizontalOrganizationChart"/>
    <dgm:cxn modelId="{53250F69-F6D7-4A8F-9C57-3720C7AC1A6F}" type="presOf" srcId="{0FD57CDD-AC68-43B8-8A2E-21148EBE9158}" destId="{FC851C1E-5D0D-4B26-A417-2036134F3F80}" srcOrd="1" destOrd="0" presId="urn:microsoft.com/office/officeart/2009/3/layout/HorizontalOrganizationChart"/>
    <dgm:cxn modelId="{DA742176-FDE4-4072-9C2A-74C505D5BB51}" type="presParOf" srcId="{E43471BA-7C15-49F4-B9BD-D924FB592EC4}" destId="{16356F25-D195-45E5-AF7A-9074A3C098C3}" srcOrd="0" destOrd="0" presId="urn:microsoft.com/office/officeart/2009/3/layout/HorizontalOrganizationChart"/>
    <dgm:cxn modelId="{C91C3889-7FFF-47F3-8923-B1EF48988B49}" type="presParOf" srcId="{16356F25-D195-45E5-AF7A-9074A3C098C3}" destId="{6C6BBF97-4683-4652-9466-C82FB96606CE}" srcOrd="0" destOrd="0" presId="urn:microsoft.com/office/officeart/2009/3/layout/HorizontalOrganizationChart"/>
    <dgm:cxn modelId="{50FA1FD7-2668-4632-A445-49AA9C9638F8}" type="presParOf" srcId="{6C6BBF97-4683-4652-9466-C82FB96606CE}" destId="{4F7EA75E-F8F1-4E03-A6B5-B85F7F4915A7}" srcOrd="0" destOrd="0" presId="urn:microsoft.com/office/officeart/2009/3/layout/HorizontalOrganizationChart"/>
    <dgm:cxn modelId="{BF7140F7-ED8A-4DA1-9F1B-AA0D46B44A2D}" type="presParOf" srcId="{6C6BBF97-4683-4652-9466-C82FB96606CE}" destId="{F3741EBD-17DE-4455-A0F6-9E4817E40676}" srcOrd="1" destOrd="0" presId="urn:microsoft.com/office/officeart/2009/3/layout/HorizontalOrganizationChart"/>
    <dgm:cxn modelId="{39EF6238-F6C8-421C-9377-17009013B14D}" type="presParOf" srcId="{16356F25-D195-45E5-AF7A-9074A3C098C3}" destId="{AC5F82E8-55ED-47CC-B787-9F90883CF6E9}" srcOrd="1" destOrd="0" presId="urn:microsoft.com/office/officeart/2009/3/layout/HorizontalOrganizationChart"/>
    <dgm:cxn modelId="{3DB54FBF-CA5E-42D6-BCDA-B9B52B3545E5}" type="presParOf" srcId="{AC5F82E8-55ED-47CC-B787-9F90883CF6E9}" destId="{0BE59FF4-18EE-4EB5-A949-F3E5369111B9}" srcOrd="0" destOrd="0" presId="urn:microsoft.com/office/officeart/2009/3/layout/HorizontalOrganizationChart"/>
    <dgm:cxn modelId="{B3DA22C4-D219-4733-B70B-A272EE68B4EA}" type="presParOf" srcId="{AC5F82E8-55ED-47CC-B787-9F90883CF6E9}" destId="{EB87F19C-F32F-403C-805A-C876E7534824}" srcOrd="1" destOrd="0" presId="urn:microsoft.com/office/officeart/2009/3/layout/HorizontalOrganizationChart"/>
    <dgm:cxn modelId="{F8C6EC67-3B4A-483A-95EC-26F8114FB1AF}" type="presParOf" srcId="{EB87F19C-F32F-403C-805A-C876E7534824}" destId="{ADABEFED-7258-48FD-8959-563A83C0DAB8}" srcOrd="0" destOrd="0" presId="urn:microsoft.com/office/officeart/2009/3/layout/HorizontalOrganizationChart"/>
    <dgm:cxn modelId="{CF2BE626-F678-4D3B-BCCF-E4EB9607D401}" type="presParOf" srcId="{ADABEFED-7258-48FD-8959-563A83C0DAB8}" destId="{3FDB5A0F-38F3-472D-929D-CD625E868776}" srcOrd="0" destOrd="0" presId="urn:microsoft.com/office/officeart/2009/3/layout/HorizontalOrganizationChart"/>
    <dgm:cxn modelId="{AAABA6DE-1BD9-4FFB-9AA3-98B31D1F1EEA}" type="presParOf" srcId="{ADABEFED-7258-48FD-8959-563A83C0DAB8}" destId="{4A6B6709-778B-4930-B449-03E97CCF0ACA}" srcOrd="1" destOrd="0" presId="urn:microsoft.com/office/officeart/2009/3/layout/HorizontalOrganizationChart"/>
    <dgm:cxn modelId="{A9156052-D5CC-4701-B852-1AC845E6388B}" type="presParOf" srcId="{EB87F19C-F32F-403C-805A-C876E7534824}" destId="{D1EE66C6-265B-4223-A104-9CC102E95EC9}" srcOrd="1" destOrd="0" presId="urn:microsoft.com/office/officeart/2009/3/layout/HorizontalOrganizationChart"/>
    <dgm:cxn modelId="{69FC1B69-E63B-4B72-96BD-6704AF7D9854}" type="presParOf" srcId="{EB87F19C-F32F-403C-805A-C876E7534824}" destId="{06415ADB-368A-4C74-979D-995302AB16AD}" srcOrd="2" destOrd="0" presId="urn:microsoft.com/office/officeart/2009/3/layout/HorizontalOrganizationChart"/>
    <dgm:cxn modelId="{E16B642E-E5D6-4732-88F4-C77F561DD238}" type="presParOf" srcId="{AC5F82E8-55ED-47CC-B787-9F90883CF6E9}" destId="{C19E3787-8124-4AFD-8A93-CC938C3932DF}" srcOrd="2" destOrd="0" presId="urn:microsoft.com/office/officeart/2009/3/layout/HorizontalOrganizationChart"/>
    <dgm:cxn modelId="{DE9CF125-4834-4395-97E9-13FBC3A1FCDA}" type="presParOf" srcId="{AC5F82E8-55ED-47CC-B787-9F90883CF6E9}" destId="{78F30A8C-AFC5-4B3C-9869-1E0D90C13F91}" srcOrd="3" destOrd="0" presId="urn:microsoft.com/office/officeart/2009/3/layout/HorizontalOrganizationChart"/>
    <dgm:cxn modelId="{FDAEF913-022D-4DC4-9E85-0DCA25ED15C1}" type="presParOf" srcId="{78F30A8C-AFC5-4B3C-9869-1E0D90C13F91}" destId="{9C2ED7C5-FA69-4FD6-93A3-B6DDECA285BF}" srcOrd="0" destOrd="0" presId="urn:microsoft.com/office/officeart/2009/3/layout/HorizontalOrganizationChart"/>
    <dgm:cxn modelId="{B02DA213-B6D7-4AAA-99A7-F8DB5EEFC08E}" type="presParOf" srcId="{9C2ED7C5-FA69-4FD6-93A3-B6DDECA285BF}" destId="{60A6992F-1232-4090-8C44-1489B13F05AE}" srcOrd="0" destOrd="0" presId="urn:microsoft.com/office/officeart/2009/3/layout/HorizontalOrganizationChart"/>
    <dgm:cxn modelId="{E554D6A6-E0A3-489E-926A-668937750ADD}" type="presParOf" srcId="{9C2ED7C5-FA69-4FD6-93A3-B6DDECA285BF}" destId="{D63ADEB9-01D7-475B-B990-C44E547EC99F}" srcOrd="1" destOrd="0" presId="urn:microsoft.com/office/officeart/2009/3/layout/HorizontalOrganizationChart"/>
    <dgm:cxn modelId="{2DF310FB-6D39-4616-B1EF-55780B5A6F1E}" type="presParOf" srcId="{78F30A8C-AFC5-4B3C-9869-1E0D90C13F91}" destId="{862A1A77-1B30-40FA-A6E0-5CA8605FF8E5}" srcOrd="1" destOrd="0" presId="urn:microsoft.com/office/officeart/2009/3/layout/HorizontalOrganizationChart"/>
    <dgm:cxn modelId="{EED2B095-1A42-491C-BA24-DB67082D2F2E}" type="presParOf" srcId="{78F30A8C-AFC5-4B3C-9869-1E0D90C13F91}" destId="{A28B2B4F-1DD8-4202-ACFF-BE6FAE129648}" srcOrd="2" destOrd="0" presId="urn:microsoft.com/office/officeart/2009/3/layout/HorizontalOrganizationChart"/>
    <dgm:cxn modelId="{ED88C9AF-2146-4527-B2F2-2162ADDF5375}" type="presParOf" srcId="{AC5F82E8-55ED-47CC-B787-9F90883CF6E9}" destId="{8C36804B-A65C-43CD-9C2E-E41DCBF182DF}" srcOrd="4" destOrd="0" presId="urn:microsoft.com/office/officeart/2009/3/layout/HorizontalOrganizationChart"/>
    <dgm:cxn modelId="{B5B01F76-890C-488C-92F5-87D64AE6DE71}" type="presParOf" srcId="{AC5F82E8-55ED-47CC-B787-9F90883CF6E9}" destId="{0E87C240-5CC0-4DDB-9449-86E30279BFFC}" srcOrd="5" destOrd="0" presId="urn:microsoft.com/office/officeart/2009/3/layout/HorizontalOrganizationChart"/>
    <dgm:cxn modelId="{C53617D4-AEE5-49F2-9AB6-512649EBA165}" type="presParOf" srcId="{0E87C240-5CC0-4DDB-9449-86E30279BFFC}" destId="{9B4BE855-CCDC-4603-9131-6D06135E8C69}" srcOrd="0" destOrd="0" presId="urn:microsoft.com/office/officeart/2009/3/layout/HorizontalOrganizationChart"/>
    <dgm:cxn modelId="{1041A1D5-163C-4D7A-9720-7BAA2B34E0B2}" type="presParOf" srcId="{9B4BE855-CCDC-4603-9131-6D06135E8C69}" destId="{4E298C57-5A12-4796-A0B6-7239DE7F5113}" srcOrd="0" destOrd="0" presId="urn:microsoft.com/office/officeart/2009/3/layout/HorizontalOrganizationChart"/>
    <dgm:cxn modelId="{D6F8EF34-2013-4F56-B037-5F71779BE15C}" type="presParOf" srcId="{9B4BE855-CCDC-4603-9131-6D06135E8C69}" destId="{6B3894BA-4957-40F4-803B-31C3EFC641E7}" srcOrd="1" destOrd="0" presId="urn:microsoft.com/office/officeart/2009/3/layout/HorizontalOrganizationChart"/>
    <dgm:cxn modelId="{CE1360A1-D7ED-4764-A03B-5AB063EFE851}" type="presParOf" srcId="{0E87C240-5CC0-4DDB-9449-86E30279BFFC}" destId="{EE204335-68C5-48AC-B6C7-14F868F99F80}" srcOrd="1" destOrd="0" presId="urn:microsoft.com/office/officeart/2009/3/layout/HorizontalOrganizationChart"/>
    <dgm:cxn modelId="{B10FDF9B-FA42-40D1-B23E-AB67F0D78C1E}" type="presParOf" srcId="{0E87C240-5CC0-4DDB-9449-86E30279BFFC}" destId="{243481AE-9302-4494-BE1F-E158512EDECF}" srcOrd="2" destOrd="0" presId="urn:microsoft.com/office/officeart/2009/3/layout/HorizontalOrganizationChart"/>
    <dgm:cxn modelId="{C9372538-BFD7-440E-9C80-D1670A17F0D7}" type="presParOf" srcId="{AC5F82E8-55ED-47CC-B787-9F90883CF6E9}" destId="{4943B618-1CA2-4A0E-B395-339F00916893}" srcOrd="6" destOrd="0" presId="urn:microsoft.com/office/officeart/2009/3/layout/HorizontalOrganizationChart"/>
    <dgm:cxn modelId="{686964CE-1BCE-408D-8E95-69420AC92F14}" type="presParOf" srcId="{AC5F82E8-55ED-47CC-B787-9F90883CF6E9}" destId="{4DF74AC9-E64E-452E-A04A-054DE3283359}" srcOrd="7" destOrd="0" presId="urn:microsoft.com/office/officeart/2009/3/layout/HorizontalOrganizationChart"/>
    <dgm:cxn modelId="{EB907323-47D5-4425-BD27-454869F916AD}" type="presParOf" srcId="{4DF74AC9-E64E-452E-A04A-054DE3283359}" destId="{77285259-A386-44BF-962C-C51284140478}" srcOrd="0" destOrd="0" presId="urn:microsoft.com/office/officeart/2009/3/layout/HorizontalOrganizationChart"/>
    <dgm:cxn modelId="{968EEDF6-3FB1-4FF6-9BE6-DFDF0444DB41}" type="presParOf" srcId="{77285259-A386-44BF-962C-C51284140478}" destId="{BA9CAD57-6168-4BB7-A2EE-B80162300379}" srcOrd="0" destOrd="0" presId="urn:microsoft.com/office/officeart/2009/3/layout/HorizontalOrganizationChart"/>
    <dgm:cxn modelId="{E8476035-1D6F-45C5-BDB2-AFDEE7A61DA0}" type="presParOf" srcId="{77285259-A386-44BF-962C-C51284140478}" destId="{C1D7573D-3B03-4BAF-A7AC-8565F70642C3}" srcOrd="1" destOrd="0" presId="urn:microsoft.com/office/officeart/2009/3/layout/HorizontalOrganizationChart"/>
    <dgm:cxn modelId="{9367D1F3-6273-432B-983B-FDC3A81E6BF7}" type="presParOf" srcId="{4DF74AC9-E64E-452E-A04A-054DE3283359}" destId="{3F92F299-17FC-4D3C-B609-B9D813410BBA}" srcOrd="1" destOrd="0" presId="urn:microsoft.com/office/officeart/2009/3/layout/HorizontalOrganizationChart"/>
    <dgm:cxn modelId="{D5D0A4DD-4BB3-4225-921C-2888F08F886B}" type="presParOf" srcId="{4DF74AC9-E64E-452E-A04A-054DE3283359}" destId="{0ADAAD9D-BF2C-4998-A585-BE7941283A3B}" srcOrd="2" destOrd="0" presId="urn:microsoft.com/office/officeart/2009/3/layout/HorizontalOrganizationChart"/>
    <dgm:cxn modelId="{A234E653-B0AE-4A71-A94F-7CBBBA0B93F1}" type="presParOf" srcId="{AC5F82E8-55ED-47CC-B787-9F90883CF6E9}" destId="{3A7B18C9-4614-40B1-9D82-B2CA8BA27042}" srcOrd="8" destOrd="0" presId="urn:microsoft.com/office/officeart/2009/3/layout/HorizontalOrganizationChart"/>
    <dgm:cxn modelId="{ECC01A0F-435B-4E3B-89BC-EAA63753FD81}" type="presParOf" srcId="{AC5F82E8-55ED-47CC-B787-9F90883CF6E9}" destId="{4A7CA190-1283-4752-BDBB-727A2B60919C}" srcOrd="9" destOrd="0" presId="urn:microsoft.com/office/officeart/2009/3/layout/HorizontalOrganizationChart"/>
    <dgm:cxn modelId="{25D9151D-92E0-4126-A9BE-53E1AFFAB336}" type="presParOf" srcId="{4A7CA190-1283-4752-BDBB-727A2B60919C}" destId="{D5A47B9C-14D1-479C-84C5-0C23F93DDDF9}" srcOrd="0" destOrd="0" presId="urn:microsoft.com/office/officeart/2009/3/layout/HorizontalOrganizationChart"/>
    <dgm:cxn modelId="{06AF2CB8-32E1-474F-AEA4-384FAE95A3A1}" type="presParOf" srcId="{D5A47B9C-14D1-479C-84C5-0C23F93DDDF9}" destId="{B27843A7-211A-4076-8E16-50EB9C7278E8}" srcOrd="0" destOrd="0" presId="urn:microsoft.com/office/officeart/2009/3/layout/HorizontalOrganizationChart"/>
    <dgm:cxn modelId="{50941EFD-E853-479B-8394-E6F56C554C46}" type="presParOf" srcId="{D5A47B9C-14D1-479C-84C5-0C23F93DDDF9}" destId="{FC851C1E-5D0D-4B26-A417-2036134F3F80}" srcOrd="1" destOrd="0" presId="urn:microsoft.com/office/officeart/2009/3/layout/HorizontalOrganizationChart"/>
    <dgm:cxn modelId="{872C0E9B-252A-4B39-AC9E-7FAEE1C8C1AC}" type="presParOf" srcId="{4A7CA190-1283-4752-BDBB-727A2B60919C}" destId="{DF9BC35B-33DD-4E38-8FAC-BF71ED0DF385}" srcOrd="1" destOrd="0" presId="urn:microsoft.com/office/officeart/2009/3/layout/HorizontalOrganizationChart"/>
    <dgm:cxn modelId="{1AD47CF6-39E8-46F8-8879-64E9F8089F4C}" type="presParOf" srcId="{4A7CA190-1283-4752-BDBB-727A2B60919C}" destId="{E44EE0FC-7B1B-4128-9F06-76CD2A8BF334}" srcOrd="2" destOrd="0" presId="urn:microsoft.com/office/officeart/2009/3/layout/HorizontalOrganizationChart"/>
    <dgm:cxn modelId="{8A3BE855-0BD2-42F8-972B-513544CD33F1}" type="presParOf" srcId="{16356F25-D195-45E5-AF7A-9074A3C098C3}" destId="{07210D37-D01B-47E8-86D3-2565B16B946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45C9AF-EFA3-43D9-80FC-1398D6331B9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8A5B6-F897-4A57-94C3-A566957F44F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Губернатор </a:t>
          </a:r>
        </a:p>
        <a:p>
          <a:r>
            <a:rPr lang="ru-RU" sz="2400" dirty="0" smtClean="0">
              <a:solidFill>
                <a:schemeClr val="tx1"/>
              </a:solidFill>
            </a:rPr>
            <a:t>Правительство Иркутской области</a:t>
          </a:r>
        </a:p>
        <a:p>
          <a:r>
            <a:rPr lang="ru-RU" sz="2400" dirty="0" smtClean="0">
              <a:solidFill>
                <a:schemeClr val="tx1"/>
              </a:solidFill>
            </a:rPr>
            <a:t>Законодательное собрание</a:t>
          </a:r>
          <a:endParaRPr lang="ru-RU" sz="2400" dirty="0">
            <a:solidFill>
              <a:schemeClr val="tx1"/>
            </a:solidFill>
          </a:endParaRPr>
        </a:p>
      </dgm:t>
    </dgm:pt>
    <dgm:pt modelId="{AD851C79-7C53-485A-93AD-DB912D9094C5}" type="parTrans" cxnId="{1723C06C-BBDD-47EB-A4B8-E14406E213D0}">
      <dgm:prSet/>
      <dgm:spPr/>
      <dgm:t>
        <a:bodyPr/>
        <a:lstStyle/>
        <a:p>
          <a:endParaRPr lang="ru-RU"/>
        </a:p>
      </dgm:t>
    </dgm:pt>
    <dgm:pt modelId="{5A55C1F4-69CB-4226-852C-CDF49BB75139}" type="sibTrans" cxnId="{1723C06C-BBDD-47EB-A4B8-E14406E213D0}">
      <dgm:prSet/>
      <dgm:spPr/>
      <dgm:t>
        <a:bodyPr/>
        <a:lstStyle/>
        <a:p>
          <a:endParaRPr lang="ru-RU"/>
        </a:p>
      </dgm:t>
    </dgm:pt>
    <dgm:pt modelId="{AC105651-E321-4E69-A011-B68AE1A4C81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Закон Иркутской области от 5 марта 2010 года № 4-оз «Об отдельных вопросах здравоохранения Иркутской области»</a:t>
          </a:r>
          <a:endParaRPr lang="ru-RU" sz="2000" dirty="0">
            <a:solidFill>
              <a:schemeClr val="tx1"/>
            </a:solidFill>
          </a:endParaRPr>
        </a:p>
      </dgm:t>
    </dgm:pt>
    <dgm:pt modelId="{AD2072B7-D11B-46B9-915A-EB03D9560A3F}" type="parTrans" cxnId="{AFCEB6D4-D6C5-41EF-B1B1-7A417ADB5B5C}">
      <dgm:prSet/>
      <dgm:spPr/>
      <dgm:t>
        <a:bodyPr/>
        <a:lstStyle/>
        <a:p>
          <a:endParaRPr lang="ru-RU"/>
        </a:p>
      </dgm:t>
    </dgm:pt>
    <dgm:pt modelId="{93AD3D03-3190-4808-BDD0-BE54766C4B8C}" type="sibTrans" cxnId="{AFCEB6D4-D6C5-41EF-B1B1-7A417ADB5B5C}">
      <dgm:prSet/>
      <dgm:spPr/>
      <dgm:t>
        <a:bodyPr/>
        <a:lstStyle/>
        <a:p>
          <a:endParaRPr lang="ru-RU"/>
        </a:p>
      </dgm:t>
    </dgm:pt>
    <dgm:pt modelId="{1E8679CE-CE0B-4EBB-B5A9-2697340CF94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Закон Иркутской области от 17 декабря 2008 года № 106-оз «О социальной поддержке отдельных групп населения в оказании медико-социальной помощи в Иркутской области»</a:t>
          </a:r>
          <a:endParaRPr lang="ru-RU" sz="2000" dirty="0">
            <a:solidFill>
              <a:schemeClr val="tx1"/>
            </a:solidFill>
          </a:endParaRPr>
        </a:p>
      </dgm:t>
    </dgm:pt>
    <dgm:pt modelId="{E5186FF3-8503-403B-93EB-1D635A0CE8D6}" type="parTrans" cxnId="{5544BFAB-862E-4A3D-9193-3999C9C116BD}">
      <dgm:prSet/>
      <dgm:spPr/>
      <dgm:t>
        <a:bodyPr/>
        <a:lstStyle/>
        <a:p>
          <a:endParaRPr lang="ru-RU"/>
        </a:p>
      </dgm:t>
    </dgm:pt>
    <dgm:pt modelId="{14C6D03C-6689-4E9B-8003-C3DD29CB1558}" type="sibTrans" cxnId="{5544BFAB-862E-4A3D-9193-3999C9C116BD}">
      <dgm:prSet/>
      <dgm:spPr/>
      <dgm:t>
        <a:bodyPr/>
        <a:lstStyle/>
        <a:p>
          <a:endParaRPr lang="ru-RU"/>
        </a:p>
      </dgm:t>
    </dgm:pt>
    <dgm:pt modelId="{BFB03319-DD65-4354-B6F9-7191219A629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Распоряжение Правительства Иркутской области от 27 февраля 2013 года № 57-пп «Об утверждении плана мероприятий («дорожной карты») «Изменения в отраслях социальной сферы, направленные на повышение эффективности здравоохранения  в Иркутской области»</a:t>
          </a:r>
          <a:endParaRPr lang="ru-RU" sz="2000" dirty="0">
            <a:solidFill>
              <a:schemeClr val="tx1"/>
            </a:solidFill>
          </a:endParaRPr>
        </a:p>
      </dgm:t>
    </dgm:pt>
    <dgm:pt modelId="{AC8A14A2-E926-4E1B-B91D-E27A31110BE7}" type="parTrans" cxnId="{FD17FDD3-2572-48DE-A900-45058DB0F2E6}">
      <dgm:prSet/>
      <dgm:spPr/>
      <dgm:t>
        <a:bodyPr/>
        <a:lstStyle/>
        <a:p>
          <a:endParaRPr lang="ru-RU"/>
        </a:p>
      </dgm:t>
    </dgm:pt>
    <dgm:pt modelId="{BBA55114-5490-44A7-9B0C-955E15699210}" type="sibTrans" cxnId="{FD17FDD3-2572-48DE-A900-45058DB0F2E6}">
      <dgm:prSet/>
      <dgm:spPr/>
      <dgm:t>
        <a:bodyPr/>
        <a:lstStyle/>
        <a:p>
          <a:endParaRPr lang="ru-RU"/>
        </a:p>
      </dgm:t>
    </dgm:pt>
    <dgm:pt modelId="{E43471BA-7C15-49F4-B9BD-D924FB592EC4}" type="pres">
      <dgm:prSet presAssocID="{B145C9AF-EFA3-43D9-80FC-1398D6331B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356F25-D195-45E5-AF7A-9074A3C098C3}" type="pres">
      <dgm:prSet presAssocID="{0328A5B6-F897-4A57-94C3-A566957F44F1}" presName="hierRoot1" presStyleCnt="0">
        <dgm:presLayoutVars>
          <dgm:hierBranch val="init"/>
        </dgm:presLayoutVars>
      </dgm:prSet>
      <dgm:spPr/>
    </dgm:pt>
    <dgm:pt modelId="{6C6BBF97-4683-4652-9466-C82FB96606CE}" type="pres">
      <dgm:prSet presAssocID="{0328A5B6-F897-4A57-94C3-A566957F44F1}" presName="rootComposite1" presStyleCnt="0"/>
      <dgm:spPr/>
    </dgm:pt>
    <dgm:pt modelId="{4F7EA75E-F8F1-4E03-A6B5-B85F7F4915A7}" type="pres">
      <dgm:prSet presAssocID="{0328A5B6-F897-4A57-94C3-A566957F44F1}" presName="rootText1" presStyleLbl="node0" presStyleIdx="0" presStyleCnt="1" custScaleX="80777" custScaleY="414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741EBD-17DE-4455-A0F6-9E4817E40676}" type="pres">
      <dgm:prSet presAssocID="{0328A5B6-F897-4A57-94C3-A566957F44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C5F82E8-55ED-47CC-B787-9F90883CF6E9}" type="pres">
      <dgm:prSet presAssocID="{0328A5B6-F897-4A57-94C3-A566957F44F1}" presName="hierChild2" presStyleCnt="0"/>
      <dgm:spPr/>
    </dgm:pt>
    <dgm:pt modelId="{0BE59FF4-18EE-4EB5-A949-F3E5369111B9}" type="pres">
      <dgm:prSet presAssocID="{AD2072B7-D11B-46B9-915A-EB03D9560A3F}" presName="Name64" presStyleLbl="parChTrans1D2" presStyleIdx="0" presStyleCnt="3"/>
      <dgm:spPr/>
      <dgm:t>
        <a:bodyPr/>
        <a:lstStyle/>
        <a:p>
          <a:endParaRPr lang="ru-RU"/>
        </a:p>
      </dgm:t>
    </dgm:pt>
    <dgm:pt modelId="{EB87F19C-F32F-403C-805A-C876E7534824}" type="pres">
      <dgm:prSet presAssocID="{AC105651-E321-4E69-A011-B68AE1A4C813}" presName="hierRoot2" presStyleCnt="0">
        <dgm:presLayoutVars>
          <dgm:hierBranch val="init"/>
        </dgm:presLayoutVars>
      </dgm:prSet>
      <dgm:spPr/>
    </dgm:pt>
    <dgm:pt modelId="{ADABEFED-7258-48FD-8959-563A83C0DAB8}" type="pres">
      <dgm:prSet presAssocID="{AC105651-E321-4E69-A011-B68AE1A4C813}" presName="rootComposite" presStyleCnt="0"/>
      <dgm:spPr/>
    </dgm:pt>
    <dgm:pt modelId="{3FDB5A0F-38F3-472D-929D-CD625E868776}" type="pres">
      <dgm:prSet presAssocID="{AC105651-E321-4E69-A011-B68AE1A4C813}" presName="rootText" presStyleLbl="node2" presStyleIdx="0" presStyleCnt="3" custScaleX="297949" custScaleY="168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6B6709-778B-4930-B449-03E97CCF0ACA}" type="pres">
      <dgm:prSet presAssocID="{AC105651-E321-4E69-A011-B68AE1A4C813}" presName="rootConnector" presStyleLbl="node2" presStyleIdx="0" presStyleCnt="3"/>
      <dgm:spPr/>
      <dgm:t>
        <a:bodyPr/>
        <a:lstStyle/>
        <a:p>
          <a:endParaRPr lang="ru-RU"/>
        </a:p>
      </dgm:t>
    </dgm:pt>
    <dgm:pt modelId="{D1EE66C6-265B-4223-A104-9CC102E95EC9}" type="pres">
      <dgm:prSet presAssocID="{AC105651-E321-4E69-A011-B68AE1A4C813}" presName="hierChild4" presStyleCnt="0"/>
      <dgm:spPr/>
    </dgm:pt>
    <dgm:pt modelId="{06415ADB-368A-4C74-979D-995302AB16AD}" type="pres">
      <dgm:prSet presAssocID="{AC105651-E321-4E69-A011-B68AE1A4C813}" presName="hierChild5" presStyleCnt="0"/>
      <dgm:spPr/>
    </dgm:pt>
    <dgm:pt modelId="{C19E3787-8124-4AFD-8A93-CC938C3932DF}" type="pres">
      <dgm:prSet presAssocID="{E5186FF3-8503-403B-93EB-1D635A0CE8D6}" presName="Name64" presStyleLbl="parChTrans1D2" presStyleIdx="1" presStyleCnt="3"/>
      <dgm:spPr/>
      <dgm:t>
        <a:bodyPr/>
        <a:lstStyle/>
        <a:p>
          <a:endParaRPr lang="ru-RU"/>
        </a:p>
      </dgm:t>
    </dgm:pt>
    <dgm:pt modelId="{78F30A8C-AFC5-4B3C-9869-1E0D90C13F91}" type="pres">
      <dgm:prSet presAssocID="{1E8679CE-CE0B-4EBB-B5A9-2697340CF943}" presName="hierRoot2" presStyleCnt="0">
        <dgm:presLayoutVars>
          <dgm:hierBranch val="init"/>
        </dgm:presLayoutVars>
      </dgm:prSet>
      <dgm:spPr/>
    </dgm:pt>
    <dgm:pt modelId="{9C2ED7C5-FA69-4FD6-93A3-B6DDECA285BF}" type="pres">
      <dgm:prSet presAssocID="{1E8679CE-CE0B-4EBB-B5A9-2697340CF943}" presName="rootComposite" presStyleCnt="0"/>
      <dgm:spPr/>
    </dgm:pt>
    <dgm:pt modelId="{60A6992F-1232-4090-8C44-1489B13F05AE}" type="pres">
      <dgm:prSet presAssocID="{1E8679CE-CE0B-4EBB-B5A9-2697340CF943}" presName="rootText" presStyleLbl="node2" presStyleIdx="1" presStyleCnt="3" custScaleX="298466" custScaleY="168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3ADEB9-01D7-475B-B990-C44E547EC99F}" type="pres">
      <dgm:prSet presAssocID="{1E8679CE-CE0B-4EBB-B5A9-2697340CF943}" presName="rootConnector" presStyleLbl="node2" presStyleIdx="1" presStyleCnt="3"/>
      <dgm:spPr/>
      <dgm:t>
        <a:bodyPr/>
        <a:lstStyle/>
        <a:p>
          <a:endParaRPr lang="ru-RU"/>
        </a:p>
      </dgm:t>
    </dgm:pt>
    <dgm:pt modelId="{862A1A77-1B30-40FA-A6E0-5CA8605FF8E5}" type="pres">
      <dgm:prSet presAssocID="{1E8679CE-CE0B-4EBB-B5A9-2697340CF943}" presName="hierChild4" presStyleCnt="0"/>
      <dgm:spPr/>
    </dgm:pt>
    <dgm:pt modelId="{A28B2B4F-1DD8-4202-ACFF-BE6FAE129648}" type="pres">
      <dgm:prSet presAssocID="{1E8679CE-CE0B-4EBB-B5A9-2697340CF943}" presName="hierChild5" presStyleCnt="0"/>
      <dgm:spPr/>
    </dgm:pt>
    <dgm:pt modelId="{8C36804B-A65C-43CD-9C2E-E41DCBF182DF}" type="pres">
      <dgm:prSet presAssocID="{AC8A14A2-E926-4E1B-B91D-E27A31110BE7}" presName="Name64" presStyleLbl="parChTrans1D2" presStyleIdx="2" presStyleCnt="3"/>
      <dgm:spPr/>
      <dgm:t>
        <a:bodyPr/>
        <a:lstStyle/>
        <a:p>
          <a:endParaRPr lang="ru-RU"/>
        </a:p>
      </dgm:t>
    </dgm:pt>
    <dgm:pt modelId="{0E87C240-5CC0-4DDB-9449-86E30279BFFC}" type="pres">
      <dgm:prSet presAssocID="{BFB03319-DD65-4354-B6F9-7191219A629E}" presName="hierRoot2" presStyleCnt="0">
        <dgm:presLayoutVars>
          <dgm:hierBranch val="init"/>
        </dgm:presLayoutVars>
      </dgm:prSet>
      <dgm:spPr/>
    </dgm:pt>
    <dgm:pt modelId="{9B4BE855-CCDC-4603-9131-6D06135E8C69}" type="pres">
      <dgm:prSet presAssocID="{BFB03319-DD65-4354-B6F9-7191219A629E}" presName="rootComposite" presStyleCnt="0"/>
      <dgm:spPr/>
    </dgm:pt>
    <dgm:pt modelId="{4E298C57-5A12-4796-A0B6-7239DE7F5113}" type="pres">
      <dgm:prSet presAssocID="{BFB03319-DD65-4354-B6F9-7191219A629E}" presName="rootText" presStyleLbl="node2" presStyleIdx="2" presStyleCnt="3" custScaleX="299225" custScaleY="168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3894BA-4957-40F4-803B-31C3EFC641E7}" type="pres">
      <dgm:prSet presAssocID="{BFB03319-DD65-4354-B6F9-7191219A629E}" presName="rootConnector" presStyleLbl="node2" presStyleIdx="2" presStyleCnt="3"/>
      <dgm:spPr/>
      <dgm:t>
        <a:bodyPr/>
        <a:lstStyle/>
        <a:p>
          <a:endParaRPr lang="ru-RU"/>
        </a:p>
      </dgm:t>
    </dgm:pt>
    <dgm:pt modelId="{EE204335-68C5-48AC-B6C7-14F868F99F80}" type="pres">
      <dgm:prSet presAssocID="{BFB03319-DD65-4354-B6F9-7191219A629E}" presName="hierChild4" presStyleCnt="0"/>
      <dgm:spPr/>
    </dgm:pt>
    <dgm:pt modelId="{243481AE-9302-4494-BE1F-E158512EDECF}" type="pres">
      <dgm:prSet presAssocID="{BFB03319-DD65-4354-B6F9-7191219A629E}" presName="hierChild5" presStyleCnt="0"/>
      <dgm:spPr/>
    </dgm:pt>
    <dgm:pt modelId="{07210D37-D01B-47E8-86D3-2565B16B9469}" type="pres">
      <dgm:prSet presAssocID="{0328A5B6-F897-4A57-94C3-A566957F44F1}" presName="hierChild3" presStyleCnt="0"/>
      <dgm:spPr/>
    </dgm:pt>
  </dgm:ptLst>
  <dgm:cxnLst>
    <dgm:cxn modelId="{AFCEB6D4-D6C5-41EF-B1B1-7A417ADB5B5C}" srcId="{0328A5B6-F897-4A57-94C3-A566957F44F1}" destId="{AC105651-E321-4E69-A011-B68AE1A4C813}" srcOrd="0" destOrd="0" parTransId="{AD2072B7-D11B-46B9-915A-EB03D9560A3F}" sibTransId="{93AD3D03-3190-4808-BDD0-BE54766C4B8C}"/>
    <dgm:cxn modelId="{933590B6-CB90-46B3-A449-3E55590EDA7F}" type="presOf" srcId="{B145C9AF-EFA3-43D9-80FC-1398D6331B91}" destId="{E43471BA-7C15-49F4-B9BD-D924FB592EC4}" srcOrd="0" destOrd="0" presId="urn:microsoft.com/office/officeart/2009/3/layout/HorizontalOrganizationChart"/>
    <dgm:cxn modelId="{FD17FDD3-2572-48DE-A900-45058DB0F2E6}" srcId="{0328A5B6-F897-4A57-94C3-A566957F44F1}" destId="{BFB03319-DD65-4354-B6F9-7191219A629E}" srcOrd="2" destOrd="0" parTransId="{AC8A14A2-E926-4E1B-B91D-E27A31110BE7}" sibTransId="{BBA55114-5490-44A7-9B0C-955E15699210}"/>
    <dgm:cxn modelId="{18B3B318-B8D3-4F95-9D11-5A26AF6FF212}" type="presOf" srcId="{AC8A14A2-E926-4E1B-B91D-E27A31110BE7}" destId="{8C36804B-A65C-43CD-9C2E-E41DCBF182DF}" srcOrd="0" destOrd="0" presId="urn:microsoft.com/office/officeart/2009/3/layout/HorizontalOrganizationChart"/>
    <dgm:cxn modelId="{76AF2E8F-06AF-4829-889B-A80CB0772A55}" type="presOf" srcId="{0328A5B6-F897-4A57-94C3-A566957F44F1}" destId="{F3741EBD-17DE-4455-A0F6-9E4817E40676}" srcOrd="1" destOrd="0" presId="urn:microsoft.com/office/officeart/2009/3/layout/HorizontalOrganizationChart"/>
    <dgm:cxn modelId="{1723C06C-BBDD-47EB-A4B8-E14406E213D0}" srcId="{B145C9AF-EFA3-43D9-80FC-1398D6331B91}" destId="{0328A5B6-F897-4A57-94C3-A566957F44F1}" srcOrd="0" destOrd="0" parTransId="{AD851C79-7C53-485A-93AD-DB912D9094C5}" sibTransId="{5A55C1F4-69CB-4226-852C-CDF49BB75139}"/>
    <dgm:cxn modelId="{C0713F1F-9157-4613-B838-CA4FFCCB33CD}" type="presOf" srcId="{AC105651-E321-4E69-A011-B68AE1A4C813}" destId="{4A6B6709-778B-4930-B449-03E97CCF0ACA}" srcOrd="1" destOrd="0" presId="urn:microsoft.com/office/officeart/2009/3/layout/HorizontalOrganizationChart"/>
    <dgm:cxn modelId="{5544BFAB-862E-4A3D-9193-3999C9C116BD}" srcId="{0328A5B6-F897-4A57-94C3-A566957F44F1}" destId="{1E8679CE-CE0B-4EBB-B5A9-2697340CF943}" srcOrd="1" destOrd="0" parTransId="{E5186FF3-8503-403B-93EB-1D635A0CE8D6}" sibTransId="{14C6D03C-6689-4E9B-8003-C3DD29CB1558}"/>
    <dgm:cxn modelId="{BD38D23A-5BD2-45CA-92CA-CC5BEC0381A9}" type="presOf" srcId="{E5186FF3-8503-403B-93EB-1D635A0CE8D6}" destId="{C19E3787-8124-4AFD-8A93-CC938C3932DF}" srcOrd="0" destOrd="0" presId="urn:microsoft.com/office/officeart/2009/3/layout/HorizontalOrganizationChart"/>
    <dgm:cxn modelId="{1B6DECC1-E27D-4698-BBE3-E028800586E2}" type="presOf" srcId="{BFB03319-DD65-4354-B6F9-7191219A629E}" destId="{6B3894BA-4957-40F4-803B-31C3EFC641E7}" srcOrd="1" destOrd="0" presId="urn:microsoft.com/office/officeart/2009/3/layout/HorizontalOrganizationChart"/>
    <dgm:cxn modelId="{CCF1794E-819B-4148-B8A1-201B543E47E2}" type="presOf" srcId="{AC105651-E321-4E69-A011-B68AE1A4C813}" destId="{3FDB5A0F-38F3-472D-929D-CD625E868776}" srcOrd="0" destOrd="0" presId="urn:microsoft.com/office/officeart/2009/3/layout/HorizontalOrganizationChart"/>
    <dgm:cxn modelId="{E03C5EB2-B11C-4586-A5FE-5C43E90FEB2C}" type="presOf" srcId="{BFB03319-DD65-4354-B6F9-7191219A629E}" destId="{4E298C57-5A12-4796-A0B6-7239DE7F5113}" srcOrd="0" destOrd="0" presId="urn:microsoft.com/office/officeart/2009/3/layout/HorizontalOrganizationChart"/>
    <dgm:cxn modelId="{B4063402-58F6-4205-9745-8998B9C0FCB5}" type="presOf" srcId="{AD2072B7-D11B-46B9-915A-EB03D9560A3F}" destId="{0BE59FF4-18EE-4EB5-A949-F3E5369111B9}" srcOrd="0" destOrd="0" presId="urn:microsoft.com/office/officeart/2009/3/layout/HorizontalOrganizationChart"/>
    <dgm:cxn modelId="{AC079788-56ED-45A0-870C-9597952DF115}" type="presOf" srcId="{0328A5B6-F897-4A57-94C3-A566957F44F1}" destId="{4F7EA75E-F8F1-4E03-A6B5-B85F7F4915A7}" srcOrd="0" destOrd="0" presId="urn:microsoft.com/office/officeart/2009/3/layout/HorizontalOrganizationChart"/>
    <dgm:cxn modelId="{EF72C0F6-E615-47BA-BAFA-0E4BC9491A5B}" type="presOf" srcId="{1E8679CE-CE0B-4EBB-B5A9-2697340CF943}" destId="{D63ADEB9-01D7-475B-B990-C44E547EC99F}" srcOrd="1" destOrd="0" presId="urn:microsoft.com/office/officeart/2009/3/layout/HorizontalOrganizationChart"/>
    <dgm:cxn modelId="{C58C5DA8-F36D-4B19-8285-96F1CBD5C38C}" type="presOf" srcId="{1E8679CE-CE0B-4EBB-B5A9-2697340CF943}" destId="{60A6992F-1232-4090-8C44-1489B13F05AE}" srcOrd="0" destOrd="0" presId="urn:microsoft.com/office/officeart/2009/3/layout/HorizontalOrganizationChart"/>
    <dgm:cxn modelId="{12165557-C958-4F17-B106-2C907BFD7387}" type="presParOf" srcId="{E43471BA-7C15-49F4-B9BD-D924FB592EC4}" destId="{16356F25-D195-45E5-AF7A-9074A3C098C3}" srcOrd="0" destOrd="0" presId="urn:microsoft.com/office/officeart/2009/3/layout/HorizontalOrganizationChart"/>
    <dgm:cxn modelId="{BDB61670-010F-46DF-8EDB-2C12A1A8756C}" type="presParOf" srcId="{16356F25-D195-45E5-AF7A-9074A3C098C3}" destId="{6C6BBF97-4683-4652-9466-C82FB96606CE}" srcOrd="0" destOrd="0" presId="urn:microsoft.com/office/officeart/2009/3/layout/HorizontalOrganizationChart"/>
    <dgm:cxn modelId="{6FC92CFE-E0A6-4B54-B00F-1B53C37B3D2A}" type="presParOf" srcId="{6C6BBF97-4683-4652-9466-C82FB96606CE}" destId="{4F7EA75E-F8F1-4E03-A6B5-B85F7F4915A7}" srcOrd="0" destOrd="0" presId="urn:microsoft.com/office/officeart/2009/3/layout/HorizontalOrganizationChart"/>
    <dgm:cxn modelId="{DD60C46B-A546-42A0-BD79-F2DBEDAD7DC5}" type="presParOf" srcId="{6C6BBF97-4683-4652-9466-C82FB96606CE}" destId="{F3741EBD-17DE-4455-A0F6-9E4817E40676}" srcOrd="1" destOrd="0" presId="urn:microsoft.com/office/officeart/2009/3/layout/HorizontalOrganizationChart"/>
    <dgm:cxn modelId="{5BB972CD-6D9E-4A56-B7EC-BBA518F9FFEC}" type="presParOf" srcId="{16356F25-D195-45E5-AF7A-9074A3C098C3}" destId="{AC5F82E8-55ED-47CC-B787-9F90883CF6E9}" srcOrd="1" destOrd="0" presId="urn:microsoft.com/office/officeart/2009/3/layout/HorizontalOrganizationChart"/>
    <dgm:cxn modelId="{70D1AE56-AFE5-464A-BD7F-D536F6A13218}" type="presParOf" srcId="{AC5F82E8-55ED-47CC-B787-9F90883CF6E9}" destId="{0BE59FF4-18EE-4EB5-A949-F3E5369111B9}" srcOrd="0" destOrd="0" presId="urn:microsoft.com/office/officeart/2009/3/layout/HorizontalOrganizationChart"/>
    <dgm:cxn modelId="{69D2309C-9D9B-4B3C-90C5-7D587BEB98EA}" type="presParOf" srcId="{AC5F82E8-55ED-47CC-B787-9F90883CF6E9}" destId="{EB87F19C-F32F-403C-805A-C876E7534824}" srcOrd="1" destOrd="0" presId="urn:microsoft.com/office/officeart/2009/3/layout/HorizontalOrganizationChart"/>
    <dgm:cxn modelId="{1800B011-3487-4DDB-B28F-A8B20B4D45BA}" type="presParOf" srcId="{EB87F19C-F32F-403C-805A-C876E7534824}" destId="{ADABEFED-7258-48FD-8959-563A83C0DAB8}" srcOrd="0" destOrd="0" presId="urn:microsoft.com/office/officeart/2009/3/layout/HorizontalOrganizationChart"/>
    <dgm:cxn modelId="{7CD13760-76CE-450F-BE5F-804EDFEF8FD3}" type="presParOf" srcId="{ADABEFED-7258-48FD-8959-563A83C0DAB8}" destId="{3FDB5A0F-38F3-472D-929D-CD625E868776}" srcOrd="0" destOrd="0" presId="urn:microsoft.com/office/officeart/2009/3/layout/HorizontalOrganizationChart"/>
    <dgm:cxn modelId="{28E21984-3501-4D9F-A604-13A2CDC4F81F}" type="presParOf" srcId="{ADABEFED-7258-48FD-8959-563A83C0DAB8}" destId="{4A6B6709-778B-4930-B449-03E97CCF0ACA}" srcOrd="1" destOrd="0" presId="urn:microsoft.com/office/officeart/2009/3/layout/HorizontalOrganizationChart"/>
    <dgm:cxn modelId="{5DBD10D6-A2D6-4D9F-9660-B07DCD4688DF}" type="presParOf" srcId="{EB87F19C-F32F-403C-805A-C876E7534824}" destId="{D1EE66C6-265B-4223-A104-9CC102E95EC9}" srcOrd="1" destOrd="0" presId="urn:microsoft.com/office/officeart/2009/3/layout/HorizontalOrganizationChart"/>
    <dgm:cxn modelId="{1B3B3946-BA00-49E2-A038-ED133FFBCAC7}" type="presParOf" srcId="{EB87F19C-F32F-403C-805A-C876E7534824}" destId="{06415ADB-368A-4C74-979D-995302AB16AD}" srcOrd="2" destOrd="0" presId="urn:microsoft.com/office/officeart/2009/3/layout/HorizontalOrganizationChart"/>
    <dgm:cxn modelId="{AF9426F7-F9E8-4453-BACA-41C58BF11CCF}" type="presParOf" srcId="{AC5F82E8-55ED-47CC-B787-9F90883CF6E9}" destId="{C19E3787-8124-4AFD-8A93-CC938C3932DF}" srcOrd="2" destOrd="0" presId="urn:microsoft.com/office/officeart/2009/3/layout/HorizontalOrganizationChart"/>
    <dgm:cxn modelId="{7218807F-150A-474B-A7E8-A6B6E899AA52}" type="presParOf" srcId="{AC5F82E8-55ED-47CC-B787-9F90883CF6E9}" destId="{78F30A8C-AFC5-4B3C-9869-1E0D90C13F91}" srcOrd="3" destOrd="0" presId="urn:microsoft.com/office/officeart/2009/3/layout/HorizontalOrganizationChart"/>
    <dgm:cxn modelId="{80B018A9-D1E5-4E6E-A75C-2C7F33D8171E}" type="presParOf" srcId="{78F30A8C-AFC5-4B3C-9869-1E0D90C13F91}" destId="{9C2ED7C5-FA69-4FD6-93A3-B6DDECA285BF}" srcOrd="0" destOrd="0" presId="urn:microsoft.com/office/officeart/2009/3/layout/HorizontalOrganizationChart"/>
    <dgm:cxn modelId="{4A589A93-4AB0-4149-A9B9-7AB4735995B0}" type="presParOf" srcId="{9C2ED7C5-FA69-4FD6-93A3-B6DDECA285BF}" destId="{60A6992F-1232-4090-8C44-1489B13F05AE}" srcOrd="0" destOrd="0" presId="urn:microsoft.com/office/officeart/2009/3/layout/HorizontalOrganizationChart"/>
    <dgm:cxn modelId="{B438DDA6-C567-4B72-90C0-832F6ACC06C8}" type="presParOf" srcId="{9C2ED7C5-FA69-4FD6-93A3-B6DDECA285BF}" destId="{D63ADEB9-01D7-475B-B990-C44E547EC99F}" srcOrd="1" destOrd="0" presId="urn:microsoft.com/office/officeart/2009/3/layout/HorizontalOrganizationChart"/>
    <dgm:cxn modelId="{2B99A25B-EAD1-4B96-BDB4-1D8BE895BA68}" type="presParOf" srcId="{78F30A8C-AFC5-4B3C-9869-1E0D90C13F91}" destId="{862A1A77-1B30-40FA-A6E0-5CA8605FF8E5}" srcOrd="1" destOrd="0" presId="urn:microsoft.com/office/officeart/2009/3/layout/HorizontalOrganizationChart"/>
    <dgm:cxn modelId="{36BB0170-0945-4D50-AC78-955D28DB7036}" type="presParOf" srcId="{78F30A8C-AFC5-4B3C-9869-1E0D90C13F91}" destId="{A28B2B4F-1DD8-4202-ACFF-BE6FAE129648}" srcOrd="2" destOrd="0" presId="urn:microsoft.com/office/officeart/2009/3/layout/HorizontalOrganizationChart"/>
    <dgm:cxn modelId="{22C8A58F-1A4B-4EB9-9F6F-82BFB23F1D37}" type="presParOf" srcId="{AC5F82E8-55ED-47CC-B787-9F90883CF6E9}" destId="{8C36804B-A65C-43CD-9C2E-E41DCBF182DF}" srcOrd="4" destOrd="0" presId="urn:microsoft.com/office/officeart/2009/3/layout/HorizontalOrganizationChart"/>
    <dgm:cxn modelId="{BF7101F8-616A-4C0F-A9FF-2F60F51A5D55}" type="presParOf" srcId="{AC5F82E8-55ED-47CC-B787-9F90883CF6E9}" destId="{0E87C240-5CC0-4DDB-9449-86E30279BFFC}" srcOrd="5" destOrd="0" presId="urn:microsoft.com/office/officeart/2009/3/layout/HorizontalOrganizationChart"/>
    <dgm:cxn modelId="{E759C153-9045-4F9F-B91A-A755B02D603D}" type="presParOf" srcId="{0E87C240-5CC0-4DDB-9449-86E30279BFFC}" destId="{9B4BE855-CCDC-4603-9131-6D06135E8C69}" srcOrd="0" destOrd="0" presId="urn:microsoft.com/office/officeart/2009/3/layout/HorizontalOrganizationChart"/>
    <dgm:cxn modelId="{54C1EEEC-DA2F-4942-B773-FF9631E2C4EC}" type="presParOf" srcId="{9B4BE855-CCDC-4603-9131-6D06135E8C69}" destId="{4E298C57-5A12-4796-A0B6-7239DE7F5113}" srcOrd="0" destOrd="0" presId="urn:microsoft.com/office/officeart/2009/3/layout/HorizontalOrganizationChart"/>
    <dgm:cxn modelId="{E2EBA295-262A-42F3-B9C8-60694772A192}" type="presParOf" srcId="{9B4BE855-CCDC-4603-9131-6D06135E8C69}" destId="{6B3894BA-4957-40F4-803B-31C3EFC641E7}" srcOrd="1" destOrd="0" presId="urn:microsoft.com/office/officeart/2009/3/layout/HorizontalOrganizationChart"/>
    <dgm:cxn modelId="{5D87793E-1AAA-476F-BC65-BEFFB8A678B3}" type="presParOf" srcId="{0E87C240-5CC0-4DDB-9449-86E30279BFFC}" destId="{EE204335-68C5-48AC-B6C7-14F868F99F80}" srcOrd="1" destOrd="0" presId="urn:microsoft.com/office/officeart/2009/3/layout/HorizontalOrganizationChart"/>
    <dgm:cxn modelId="{DF1AA9BE-3CA3-4143-B24E-4E49A634C907}" type="presParOf" srcId="{0E87C240-5CC0-4DDB-9449-86E30279BFFC}" destId="{243481AE-9302-4494-BE1F-E158512EDECF}" srcOrd="2" destOrd="0" presId="urn:microsoft.com/office/officeart/2009/3/layout/HorizontalOrganizationChart"/>
    <dgm:cxn modelId="{941D404E-6D41-4CBE-9828-884637EFD9FE}" type="presParOf" srcId="{16356F25-D195-45E5-AF7A-9074A3C098C3}" destId="{07210D37-D01B-47E8-86D3-2565B16B946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5C9AF-EFA3-43D9-80FC-1398D6331B9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8A5B6-F897-4A57-94C3-A566957F44F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Министерство здравоохранения Иркутской области</a:t>
          </a:r>
          <a:endParaRPr lang="ru-RU" sz="2000" dirty="0">
            <a:solidFill>
              <a:schemeClr val="tx1"/>
            </a:solidFill>
          </a:endParaRPr>
        </a:p>
      </dgm:t>
    </dgm:pt>
    <dgm:pt modelId="{AD851C79-7C53-485A-93AD-DB912D9094C5}" type="parTrans" cxnId="{1723C06C-BBDD-47EB-A4B8-E14406E213D0}">
      <dgm:prSet/>
      <dgm:spPr/>
      <dgm:t>
        <a:bodyPr/>
        <a:lstStyle/>
        <a:p>
          <a:endParaRPr lang="ru-RU"/>
        </a:p>
      </dgm:t>
    </dgm:pt>
    <dgm:pt modelId="{5A55C1F4-69CB-4226-852C-CDF49BB75139}" type="sibTrans" cxnId="{1723C06C-BBDD-47EB-A4B8-E14406E213D0}">
      <dgm:prSet/>
      <dgm:spPr/>
      <dgm:t>
        <a:bodyPr/>
        <a:lstStyle/>
        <a:p>
          <a:endParaRPr lang="ru-RU"/>
        </a:p>
      </dgm:t>
    </dgm:pt>
    <dgm:pt modelId="{3059BD67-8144-46B5-84D1-5356FBD1D744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приказ Министерства здравоохранения Иркутской области от 9 апреля 2012 года  №68-мпр «О мониторинге противотуберкулезных мероприятий в муниципальных учреждениях здравоохранения муниципальных образований Иркутской области»</a:t>
          </a:r>
          <a:endParaRPr lang="ru-RU" dirty="0">
            <a:solidFill>
              <a:schemeClr val="tx1"/>
            </a:solidFill>
          </a:endParaRPr>
        </a:p>
      </dgm:t>
    </dgm:pt>
    <dgm:pt modelId="{F12F239E-78CA-4458-A9C9-57DDDBCCE931}" type="parTrans" cxnId="{66925DC7-DCC8-480D-BBCD-274F91238BB8}">
      <dgm:prSet/>
      <dgm:spPr/>
      <dgm:t>
        <a:bodyPr/>
        <a:lstStyle/>
        <a:p>
          <a:endParaRPr lang="ru-RU"/>
        </a:p>
      </dgm:t>
    </dgm:pt>
    <dgm:pt modelId="{C07C9DAE-2764-4EAF-A899-BDF08C296E93}" type="sibTrans" cxnId="{66925DC7-DCC8-480D-BBCD-274F91238BB8}">
      <dgm:prSet/>
      <dgm:spPr/>
      <dgm:t>
        <a:bodyPr/>
        <a:lstStyle/>
        <a:p>
          <a:endParaRPr lang="ru-RU"/>
        </a:p>
      </dgm:t>
    </dgm:pt>
    <dgm:pt modelId="{72DF3B70-5BE8-4B0B-A40B-F643F9C6DEB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распоряжение Министерства здравоохранения Иркутской области от 21 марта 2012 года  №305/1-мр «О мониторинге смертности от туберкулеза» </a:t>
          </a:r>
          <a:endParaRPr lang="ru-RU" dirty="0">
            <a:solidFill>
              <a:schemeClr val="tx1"/>
            </a:solidFill>
          </a:endParaRPr>
        </a:p>
      </dgm:t>
    </dgm:pt>
    <dgm:pt modelId="{041D588D-DFFB-4402-A2A6-232664914B86}" type="parTrans" cxnId="{2E70C7A3-2391-450B-94CF-FF6333D3EBDD}">
      <dgm:prSet/>
      <dgm:spPr/>
      <dgm:t>
        <a:bodyPr/>
        <a:lstStyle/>
        <a:p>
          <a:endParaRPr lang="ru-RU"/>
        </a:p>
      </dgm:t>
    </dgm:pt>
    <dgm:pt modelId="{D38CBAC4-D4E0-42F5-A927-E9572AAC1366}" type="sibTrans" cxnId="{2E70C7A3-2391-450B-94CF-FF6333D3EBDD}">
      <dgm:prSet/>
      <dgm:spPr/>
      <dgm:t>
        <a:bodyPr/>
        <a:lstStyle/>
        <a:p>
          <a:endParaRPr lang="ru-RU"/>
        </a:p>
      </dgm:t>
    </dgm:pt>
    <dgm:pt modelId="{4CDC1C82-2000-4DCD-A6C6-08CF8A85666D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распоряжение министерства здравоохранения Иркутской области от 31.08.2016г. №1930-мр «Об организации лечения и лекарственного обеспечения больных туберкулезом с множественной и широкой лекарственной устойчивостью возбудителя» </a:t>
          </a:r>
          <a:endParaRPr lang="ru-RU" dirty="0">
            <a:solidFill>
              <a:schemeClr val="tx1"/>
            </a:solidFill>
          </a:endParaRPr>
        </a:p>
      </dgm:t>
    </dgm:pt>
    <dgm:pt modelId="{E01EE7D9-B053-467B-ADC1-341BA7CF503D}" type="parTrans" cxnId="{EF29890C-3089-4EC3-983E-7EB6ABAD074E}">
      <dgm:prSet/>
      <dgm:spPr/>
      <dgm:t>
        <a:bodyPr/>
        <a:lstStyle/>
        <a:p>
          <a:endParaRPr lang="ru-RU"/>
        </a:p>
      </dgm:t>
    </dgm:pt>
    <dgm:pt modelId="{2B891868-A09B-4503-9BB5-B0C03E09893B}" type="sibTrans" cxnId="{EF29890C-3089-4EC3-983E-7EB6ABAD074E}">
      <dgm:prSet/>
      <dgm:spPr/>
      <dgm:t>
        <a:bodyPr/>
        <a:lstStyle/>
        <a:p>
          <a:endParaRPr lang="ru-RU"/>
        </a:p>
      </dgm:t>
    </dgm:pt>
    <dgm:pt modelId="{4B34E8D0-B30E-4C7B-AF85-C1EDDA143F6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распоряжение министерства здравоохранения Иркутской области от 03.11.2016г. №2579-мр «Об утверждении методических рекомендаций по организации оказания медицинской помощи больным туберкулезом» </a:t>
          </a:r>
          <a:endParaRPr lang="ru-RU" dirty="0">
            <a:solidFill>
              <a:schemeClr val="tx1"/>
            </a:solidFill>
          </a:endParaRPr>
        </a:p>
      </dgm:t>
    </dgm:pt>
    <dgm:pt modelId="{E2E2ED8C-6467-4A45-8D54-D30E4D070EF9}" type="parTrans" cxnId="{5C2BA31A-C1AC-4B80-BD9E-D829AE0D7F09}">
      <dgm:prSet/>
      <dgm:spPr/>
      <dgm:t>
        <a:bodyPr/>
        <a:lstStyle/>
        <a:p>
          <a:endParaRPr lang="ru-RU"/>
        </a:p>
      </dgm:t>
    </dgm:pt>
    <dgm:pt modelId="{16768DA0-B722-4ECD-930E-FF1C8BA5CCF9}" type="sibTrans" cxnId="{5C2BA31A-C1AC-4B80-BD9E-D829AE0D7F09}">
      <dgm:prSet/>
      <dgm:spPr/>
      <dgm:t>
        <a:bodyPr/>
        <a:lstStyle/>
        <a:p>
          <a:endParaRPr lang="ru-RU"/>
        </a:p>
      </dgm:t>
    </dgm:pt>
    <dgm:pt modelId="{9FFEBFBA-A1F4-46DF-989E-8EF0C48B2D8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распоряжение министерства здравоохранения Иркутской области от 11.11.2016г. №2653-мр «Об утверждении методических рекомендаций по организации проведения массовых профилактических флюорографических осмотров населения Иркутской области»</a:t>
          </a:r>
          <a:endParaRPr lang="ru-RU" dirty="0">
            <a:solidFill>
              <a:schemeClr val="tx1"/>
            </a:solidFill>
          </a:endParaRPr>
        </a:p>
      </dgm:t>
    </dgm:pt>
    <dgm:pt modelId="{184189D0-2746-4362-B7DF-731F90CE899D}" type="parTrans" cxnId="{E9B15A8C-256E-463A-932F-32D1DF9192FA}">
      <dgm:prSet/>
      <dgm:spPr/>
      <dgm:t>
        <a:bodyPr/>
        <a:lstStyle/>
        <a:p>
          <a:endParaRPr lang="ru-RU"/>
        </a:p>
      </dgm:t>
    </dgm:pt>
    <dgm:pt modelId="{A95F4D29-3B78-429B-A05F-DE031EA5CFE3}" type="sibTrans" cxnId="{E9B15A8C-256E-463A-932F-32D1DF9192FA}">
      <dgm:prSet/>
      <dgm:spPr/>
      <dgm:t>
        <a:bodyPr/>
        <a:lstStyle/>
        <a:p>
          <a:endParaRPr lang="ru-RU"/>
        </a:p>
      </dgm:t>
    </dgm:pt>
    <dgm:pt modelId="{C7211BDC-1548-48A9-8A0B-106F04BF423A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распоряжение министерства здравоохранения Иркутской области от 20.03.2017г. № 581-мр «О формировании регионального сегмента Федерального регистра больных туберкулезом в Иркутской области»</a:t>
          </a:r>
          <a:endParaRPr lang="ru-RU" dirty="0">
            <a:solidFill>
              <a:schemeClr val="tx1"/>
            </a:solidFill>
          </a:endParaRPr>
        </a:p>
      </dgm:t>
    </dgm:pt>
    <dgm:pt modelId="{1930692D-9B37-4364-86AD-B8E9C1ED8B76}" type="parTrans" cxnId="{C90EEED4-6400-46EF-8E00-F7A040C381B4}">
      <dgm:prSet/>
      <dgm:spPr/>
      <dgm:t>
        <a:bodyPr/>
        <a:lstStyle/>
        <a:p>
          <a:endParaRPr lang="ru-RU"/>
        </a:p>
      </dgm:t>
    </dgm:pt>
    <dgm:pt modelId="{0EB185E8-57EB-46E5-A4BE-B49C87D46DF1}" type="sibTrans" cxnId="{C90EEED4-6400-46EF-8E00-F7A040C381B4}">
      <dgm:prSet/>
      <dgm:spPr/>
      <dgm:t>
        <a:bodyPr/>
        <a:lstStyle/>
        <a:p>
          <a:endParaRPr lang="ru-RU"/>
        </a:p>
      </dgm:t>
    </dgm:pt>
    <dgm:pt modelId="{E43471BA-7C15-49F4-B9BD-D924FB592EC4}" type="pres">
      <dgm:prSet presAssocID="{B145C9AF-EFA3-43D9-80FC-1398D6331B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356F25-D195-45E5-AF7A-9074A3C098C3}" type="pres">
      <dgm:prSet presAssocID="{0328A5B6-F897-4A57-94C3-A566957F44F1}" presName="hierRoot1" presStyleCnt="0">
        <dgm:presLayoutVars>
          <dgm:hierBranch val="init"/>
        </dgm:presLayoutVars>
      </dgm:prSet>
      <dgm:spPr/>
    </dgm:pt>
    <dgm:pt modelId="{6C6BBF97-4683-4652-9466-C82FB96606CE}" type="pres">
      <dgm:prSet presAssocID="{0328A5B6-F897-4A57-94C3-A566957F44F1}" presName="rootComposite1" presStyleCnt="0"/>
      <dgm:spPr/>
    </dgm:pt>
    <dgm:pt modelId="{4F7EA75E-F8F1-4E03-A6B5-B85F7F4915A7}" type="pres">
      <dgm:prSet presAssocID="{0328A5B6-F897-4A57-94C3-A566957F44F1}" presName="rootText1" presStyleLbl="node0" presStyleIdx="0" presStyleCnt="1" custScaleX="102903" custScaleY="433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741EBD-17DE-4455-A0F6-9E4817E40676}" type="pres">
      <dgm:prSet presAssocID="{0328A5B6-F897-4A57-94C3-A566957F44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C5F82E8-55ED-47CC-B787-9F90883CF6E9}" type="pres">
      <dgm:prSet presAssocID="{0328A5B6-F897-4A57-94C3-A566957F44F1}" presName="hierChild2" presStyleCnt="0"/>
      <dgm:spPr/>
    </dgm:pt>
    <dgm:pt modelId="{BFD5F8AC-79BB-455F-8625-425896779061}" type="pres">
      <dgm:prSet presAssocID="{F12F239E-78CA-4458-A9C9-57DDDBCCE931}" presName="Name64" presStyleLbl="parChTrans1D2" presStyleIdx="0" presStyleCnt="6"/>
      <dgm:spPr/>
      <dgm:t>
        <a:bodyPr/>
        <a:lstStyle/>
        <a:p>
          <a:endParaRPr lang="ru-RU"/>
        </a:p>
      </dgm:t>
    </dgm:pt>
    <dgm:pt modelId="{5DD8F73A-3E64-4C71-97D5-D671A4085CAA}" type="pres">
      <dgm:prSet presAssocID="{3059BD67-8144-46B5-84D1-5356FBD1D744}" presName="hierRoot2" presStyleCnt="0">
        <dgm:presLayoutVars>
          <dgm:hierBranch val="init"/>
        </dgm:presLayoutVars>
      </dgm:prSet>
      <dgm:spPr/>
    </dgm:pt>
    <dgm:pt modelId="{4E5AAC1E-8AD0-4D6A-8FF1-D7DA8134F5B0}" type="pres">
      <dgm:prSet presAssocID="{3059BD67-8144-46B5-84D1-5356FBD1D744}" presName="rootComposite" presStyleCnt="0"/>
      <dgm:spPr/>
    </dgm:pt>
    <dgm:pt modelId="{F8A44FF6-08B5-4E5C-8C2B-980613B64C85}" type="pres">
      <dgm:prSet presAssocID="{3059BD67-8144-46B5-84D1-5356FBD1D744}" presName="rootText" presStyleLbl="node2" presStyleIdx="0" presStyleCnt="6" custScaleX="450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D571C1-5BCC-447A-A84A-6B944B6D2DD1}" type="pres">
      <dgm:prSet presAssocID="{3059BD67-8144-46B5-84D1-5356FBD1D744}" presName="rootConnector" presStyleLbl="node2" presStyleIdx="0" presStyleCnt="6"/>
      <dgm:spPr/>
      <dgm:t>
        <a:bodyPr/>
        <a:lstStyle/>
        <a:p>
          <a:endParaRPr lang="ru-RU"/>
        </a:p>
      </dgm:t>
    </dgm:pt>
    <dgm:pt modelId="{361AF769-A4F4-420D-916D-D916D28C68A2}" type="pres">
      <dgm:prSet presAssocID="{3059BD67-8144-46B5-84D1-5356FBD1D744}" presName="hierChild4" presStyleCnt="0"/>
      <dgm:spPr/>
    </dgm:pt>
    <dgm:pt modelId="{B8142002-90F0-4F65-AE6B-9D519CCC902C}" type="pres">
      <dgm:prSet presAssocID="{3059BD67-8144-46B5-84D1-5356FBD1D744}" presName="hierChild5" presStyleCnt="0"/>
      <dgm:spPr/>
    </dgm:pt>
    <dgm:pt modelId="{EE71E0E0-17F6-4926-B2DB-497973B4A2CF}" type="pres">
      <dgm:prSet presAssocID="{041D588D-DFFB-4402-A2A6-232664914B86}" presName="Name64" presStyleLbl="parChTrans1D2" presStyleIdx="1" presStyleCnt="6"/>
      <dgm:spPr/>
      <dgm:t>
        <a:bodyPr/>
        <a:lstStyle/>
        <a:p>
          <a:endParaRPr lang="ru-RU"/>
        </a:p>
      </dgm:t>
    </dgm:pt>
    <dgm:pt modelId="{FC728D10-E2EE-46C2-ABA6-625DED105365}" type="pres">
      <dgm:prSet presAssocID="{72DF3B70-5BE8-4B0B-A40B-F643F9C6DEB5}" presName="hierRoot2" presStyleCnt="0">
        <dgm:presLayoutVars>
          <dgm:hierBranch val="init"/>
        </dgm:presLayoutVars>
      </dgm:prSet>
      <dgm:spPr/>
    </dgm:pt>
    <dgm:pt modelId="{A95047C4-40D9-40FD-9648-64E972DA3D69}" type="pres">
      <dgm:prSet presAssocID="{72DF3B70-5BE8-4B0B-A40B-F643F9C6DEB5}" presName="rootComposite" presStyleCnt="0"/>
      <dgm:spPr/>
    </dgm:pt>
    <dgm:pt modelId="{72892F33-3C94-47C0-9443-B253BFA1D7BC}" type="pres">
      <dgm:prSet presAssocID="{72DF3B70-5BE8-4B0B-A40B-F643F9C6DEB5}" presName="rootText" presStyleLbl="node2" presStyleIdx="1" presStyleCnt="6" custScaleX="450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9213FC-B5EA-4B90-ADAE-50D47FABDBBD}" type="pres">
      <dgm:prSet presAssocID="{72DF3B70-5BE8-4B0B-A40B-F643F9C6DEB5}" presName="rootConnector" presStyleLbl="node2" presStyleIdx="1" presStyleCnt="6"/>
      <dgm:spPr/>
      <dgm:t>
        <a:bodyPr/>
        <a:lstStyle/>
        <a:p>
          <a:endParaRPr lang="ru-RU"/>
        </a:p>
      </dgm:t>
    </dgm:pt>
    <dgm:pt modelId="{C9B1F3C0-FC53-4181-9326-A4D2B6DA8FF9}" type="pres">
      <dgm:prSet presAssocID="{72DF3B70-5BE8-4B0B-A40B-F643F9C6DEB5}" presName="hierChild4" presStyleCnt="0"/>
      <dgm:spPr/>
    </dgm:pt>
    <dgm:pt modelId="{06C8C6E7-B43E-4457-BFE2-E856743E71CF}" type="pres">
      <dgm:prSet presAssocID="{72DF3B70-5BE8-4B0B-A40B-F643F9C6DEB5}" presName="hierChild5" presStyleCnt="0"/>
      <dgm:spPr/>
    </dgm:pt>
    <dgm:pt modelId="{93E377F3-06B5-4F57-8A57-D0B496062751}" type="pres">
      <dgm:prSet presAssocID="{E01EE7D9-B053-467B-ADC1-341BA7CF503D}" presName="Name64" presStyleLbl="parChTrans1D2" presStyleIdx="2" presStyleCnt="6"/>
      <dgm:spPr/>
      <dgm:t>
        <a:bodyPr/>
        <a:lstStyle/>
        <a:p>
          <a:endParaRPr lang="ru-RU"/>
        </a:p>
      </dgm:t>
    </dgm:pt>
    <dgm:pt modelId="{065BCEA3-95AC-4C48-A459-D2C28E8D1F49}" type="pres">
      <dgm:prSet presAssocID="{4CDC1C82-2000-4DCD-A6C6-08CF8A85666D}" presName="hierRoot2" presStyleCnt="0">
        <dgm:presLayoutVars>
          <dgm:hierBranch val="init"/>
        </dgm:presLayoutVars>
      </dgm:prSet>
      <dgm:spPr/>
    </dgm:pt>
    <dgm:pt modelId="{98A7663A-B4DA-4AD9-9205-99C27EF4F136}" type="pres">
      <dgm:prSet presAssocID="{4CDC1C82-2000-4DCD-A6C6-08CF8A85666D}" presName="rootComposite" presStyleCnt="0"/>
      <dgm:spPr/>
    </dgm:pt>
    <dgm:pt modelId="{22B41A1F-3D68-4650-9926-B829F396D06B}" type="pres">
      <dgm:prSet presAssocID="{4CDC1C82-2000-4DCD-A6C6-08CF8A85666D}" presName="rootText" presStyleLbl="node2" presStyleIdx="2" presStyleCnt="6" custScaleX="450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B3F0D1-81B6-48F7-BF9C-0BAF6FE93C63}" type="pres">
      <dgm:prSet presAssocID="{4CDC1C82-2000-4DCD-A6C6-08CF8A85666D}" presName="rootConnector" presStyleLbl="node2" presStyleIdx="2" presStyleCnt="6"/>
      <dgm:spPr/>
      <dgm:t>
        <a:bodyPr/>
        <a:lstStyle/>
        <a:p>
          <a:endParaRPr lang="ru-RU"/>
        </a:p>
      </dgm:t>
    </dgm:pt>
    <dgm:pt modelId="{5F95945C-5EB6-47C3-9D0F-58EB102A54B5}" type="pres">
      <dgm:prSet presAssocID="{4CDC1C82-2000-4DCD-A6C6-08CF8A85666D}" presName="hierChild4" presStyleCnt="0"/>
      <dgm:spPr/>
    </dgm:pt>
    <dgm:pt modelId="{F3CCD724-0EAF-4546-9FC4-C528916B7497}" type="pres">
      <dgm:prSet presAssocID="{4CDC1C82-2000-4DCD-A6C6-08CF8A85666D}" presName="hierChild5" presStyleCnt="0"/>
      <dgm:spPr/>
    </dgm:pt>
    <dgm:pt modelId="{6306ED3A-1220-44C0-A444-92AB413B99E3}" type="pres">
      <dgm:prSet presAssocID="{E2E2ED8C-6467-4A45-8D54-D30E4D070EF9}" presName="Name64" presStyleLbl="parChTrans1D2" presStyleIdx="3" presStyleCnt="6"/>
      <dgm:spPr/>
      <dgm:t>
        <a:bodyPr/>
        <a:lstStyle/>
        <a:p>
          <a:endParaRPr lang="ru-RU"/>
        </a:p>
      </dgm:t>
    </dgm:pt>
    <dgm:pt modelId="{F07D85D7-BF08-4FCD-BC2A-C9E3E9426531}" type="pres">
      <dgm:prSet presAssocID="{4B34E8D0-B30E-4C7B-AF85-C1EDDA143F63}" presName="hierRoot2" presStyleCnt="0">
        <dgm:presLayoutVars>
          <dgm:hierBranch val="init"/>
        </dgm:presLayoutVars>
      </dgm:prSet>
      <dgm:spPr/>
    </dgm:pt>
    <dgm:pt modelId="{C69B0CBD-0A21-435D-894B-D7CA2CFB08DB}" type="pres">
      <dgm:prSet presAssocID="{4B34E8D0-B30E-4C7B-AF85-C1EDDA143F63}" presName="rootComposite" presStyleCnt="0"/>
      <dgm:spPr/>
    </dgm:pt>
    <dgm:pt modelId="{79C26DDA-2050-431C-A82B-A35C2C8284BA}" type="pres">
      <dgm:prSet presAssocID="{4B34E8D0-B30E-4C7B-AF85-C1EDDA143F63}" presName="rootText" presStyleLbl="node2" presStyleIdx="3" presStyleCnt="6" custScaleX="450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3D2FC0-DA57-4036-B276-F908FD7434A6}" type="pres">
      <dgm:prSet presAssocID="{4B34E8D0-B30E-4C7B-AF85-C1EDDA143F63}" presName="rootConnector" presStyleLbl="node2" presStyleIdx="3" presStyleCnt="6"/>
      <dgm:spPr/>
      <dgm:t>
        <a:bodyPr/>
        <a:lstStyle/>
        <a:p>
          <a:endParaRPr lang="ru-RU"/>
        </a:p>
      </dgm:t>
    </dgm:pt>
    <dgm:pt modelId="{7A3FBD36-F6CC-46C0-8907-7ABD38F1FE61}" type="pres">
      <dgm:prSet presAssocID="{4B34E8D0-B30E-4C7B-AF85-C1EDDA143F63}" presName="hierChild4" presStyleCnt="0"/>
      <dgm:spPr/>
    </dgm:pt>
    <dgm:pt modelId="{7B7286FE-6049-4447-88EC-744BE3263C04}" type="pres">
      <dgm:prSet presAssocID="{4B34E8D0-B30E-4C7B-AF85-C1EDDA143F63}" presName="hierChild5" presStyleCnt="0"/>
      <dgm:spPr/>
    </dgm:pt>
    <dgm:pt modelId="{6BAD07E3-D419-4777-B99E-F3EEC31BF63F}" type="pres">
      <dgm:prSet presAssocID="{184189D0-2746-4362-B7DF-731F90CE899D}" presName="Name64" presStyleLbl="parChTrans1D2" presStyleIdx="4" presStyleCnt="6"/>
      <dgm:spPr/>
      <dgm:t>
        <a:bodyPr/>
        <a:lstStyle/>
        <a:p>
          <a:endParaRPr lang="ru-RU"/>
        </a:p>
      </dgm:t>
    </dgm:pt>
    <dgm:pt modelId="{5E019C56-2980-49D4-9E72-80AB22FB02B8}" type="pres">
      <dgm:prSet presAssocID="{9FFEBFBA-A1F4-46DF-989E-8EF0C48B2D88}" presName="hierRoot2" presStyleCnt="0">
        <dgm:presLayoutVars>
          <dgm:hierBranch val="init"/>
        </dgm:presLayoutVars>
      </dgm:prSet>
      <dgm:spPr/>
    </dgm:pt>
    <dgm:pt modelId="{518123CF-F129-4C2A-9A89-B476E1B25BF7}" type="pres">
      <dgm:prSet presAssocID="{9FFEBFBA-A1F4-46DF-989E-8EF0C48B2D88}" presName="rootComposite" presStyleCnt="0"/>
      <dgm:spPr/>
    </dgm:pt>
    <dgm:pt modelId="{A047436E-38CE-483A-A21D-C4760F295076}" type="pres">
      <dgm:prSet presAssocID="{9FFEBFBA-A1F4-46DF-989E-8EF0C48B2D88}" presName="rootText" presStyleLbl="node2" presStyleIdx="4" presStyleCnt="6" custScaleX="450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4871F7-1CE9-430D-BBA8-D706C136079C}" type="pres">
      <dgm:prSet presAssocID="{9FFEBFBA-A1F4-46DF-989E-8EF0C48B2D88}" presName="rootConnector" presStyleLbl="node2" presStyleIdx="4" presStyleCnt="6"/>
      <dgm:spPr/>
      <dgm:t>
        <a:bodyPr/>
        <a:lstStyle/>
        <a:p>
          <a:endParaRPr lang="ru-RU"/>
        </a:p>
      </dgm:t>
    </dgm:pt>
    <dgm:pt modelId="{B6C525D3-7D89-4452-BF3D-12D89131CBAF}" type="pres">
      <dgm:prSet presAssocID="{9FFEBFBA-A1F4-46DF-989E-8EF0C48B2D88}" presName="hierChild4" presStyleCnt="0"/>
      <dgm:spPr/>
    </dgm:pt>
    <dgm:pt modelId="{F43126B0-96D1-4C4D-82CE-9F7242C5DDDE}" type="pres">
      <dgm:prSet presAssocID="{9FFEBFBA-A1F4-46DF-989E-8EF0C48B2D88}" presName="hierChild5" presStyleCnt="0"/>
      <dgm:spPr/>
    </dgm:pt>
    <dgm:pt modelId="{3AAD6BCE-E1C0-4795-9161-517BF50A5F30}" type="pres">
      <dgm:prSet presAssocID="{1930692D-9B37-4364-86AD-B8E9C1ED8B76}" presName="Name64" presStyleLbl="parChTrans1D2" presStyleIdx="5" presStyleCnt="6"/>
      <dgm:spPr/>
      <dgm:t>
        <a:bodyPr/>
        <a:lstStyle/>
        <a:p>
          <a:endParaRPr lang="ru-RU"/>
        </a:p>
      </dgm:t>
    </dgm:pt>
    <dgm:pt modelId="{4C0FEBF3-91EE-4AA0-B3F5-653B7861D630}" type="pres">
      <dgm:prSet presAssocID="{C7211BDC-1548-48A9-8A0B-106F04BF423A}" presName="hierRoot2" presStyleCnt="0">
        <dgm:presLayoutVars>
          <dgm:hierBranch val="init"/>
        </dgm:presLayoutVars>
      </dgm:prSet>
      <dgm:spPr/>
    </dgm:pt>
    <dgm:pt modelId="{F3A7188F-227F-4B9D-A716-46B6C901EDD3}" type="pres">
      <dgm:prSet presAssocID="{C7211BDC-1548-48A9-8A0B-106F04BF423A}" presName="rootComposite" presStyleCnt="0"/>
      <dgm:spPr/>
    </dgm:pt>
    <dgm:pt modelId="{95F9BB86-1622-41E5-A6C2-E0FE9DF10D37}" type="pres">
      <dgm:prSet presAssocID="{C7211BDC-1548-48A9-8A0B-106F04BF423A}" presName="rootText" presStyleLbl="node2" presStyleIdx="5" presStyleCnt="6" custScaleX="450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D1CC7B-88C6-4F8C-B453-24D2C2AF5FF9}" type="pres">
      <dgm:prSet presAssocID="{C7211BDC-1548-48A9-8A0B-106F04BF423A}" presName="rootConnector" presStyleLbl="node2" presStyleIdx="5" presStyleCnt="6"/>
      <dgm:spPr/>
      <dgm:t>
        <a:bodyPr/>
        <a:lstStyle/>
        <a:p>
          <a:endParaRPr lang="ru-RU"/>
        </a:p>
      </dgm:t>
    </dgm:pt>
    <dgm:pt modelId="{7A9012F2-F318-4E44-A5DD-B9DEAAC2A030}" type="pres">
      <dgm:prSet presAssocID="{C7211BDC-1548-48A9-8A0B-106F04BF423A}" presName="hierChild4" presStyleCnt="0"/>
      <dgm:spPr/>
    </dgm:pt>
    <dgm:pt modelId="{3B6473E6-4855-4FCA-9F0E-F05820B06D47}" type="pres">
      <dgm:prSet presAssocID="{C7211BDC-1548-48A9-8A0B-106F04BF423A}" presName="hierChild5" presStyleCnt="0"/>
      <dgm:spPr/>
    </dgm:pt>
    <dgm:pt modelId="{07210D37-D01B-47E8-86D3-2565B16B9469}" type="pres">
      <dgm:prSet presAssocID="{0328A5B6-F897-4A57-94C3-A566957F44F1}" presName="hierChild3" presStyleCnt="0"/>
      <dgm:spPr/>
    </dgm:pt>
  </dgm:ptLst>
  <dgm:cxnLst>
    <dgm:cxn modelId="{878F4CE8-A99F-42AD-86F4-FEE427D00CF7}" type="presOf" srcId="{9FFEBFBA-A1F4-46DF-989E-8EF0C48B2D88}" destId="{544871F7-1CE9-430D-BBA8-D706C136079C}" srcOrd="1" destOrd="0" presId="urn:microsoft.com/office/officeart/2009/3/layout/HorizontalOrganizationChart"/>
    <dgm:cxn modelId="{EF29890C-3089-4EC3-983E-7EB6ABAD074E}" srcId="{0328A5B6-F897-4A57-94C3-A566957F44F1}" destId="{4CDC1C82-2000-4DCD-A6C6-08CF8A85666D}" srcOrd="2" destOrd="0" parTransId="{E01EE7D9-B053-467B-ADC1-341BA7CF503D}" sibTransId="{2B891868-A09B-4503-9BB5-B0C03E09893B}"/>
    <dgm:cxn modelId="{37961B6C-22F5-4046-BC7B-3E71CF8FAA07}" type="presOf" srcId="{4B34E8D0-B30E-4C7B-AF85-C1EDDA143F63}" destId="{853D2FC0-DA57-4036-B276-F908FD7434A6}" srcOrd="1" destOrd="0" presId="urn:microsoft.com/office/officeart/2009/3/layout/HorizontalOrganizationChart"/>
    <dgm:cxn modelId="{CE09DA3A-1D82-4AA2-8074-1F661192706C}" type="presOf" srcId="{72DF3B70-5BE8-4B0B-A40B-F643F9C6DEB5}" destId="{72892F33-3C94-47C0-9443-B253BFA1D7BC}" srcOrd="0" destOrd="0" presId="urn:microsoft.com/office/officeart/2009/3/layout/HorizontalOrganizationChart"/>
    <dgm:cxn modelId="{E4E0580B-A448-43D4-8E8F-B2822AFC6687}" type="presOf" srcId="{C7211BDC-1548-48A9-8A0B-106F04BF423A}" destId="{95F9BB86-1622-41E5-A6C2-E0FE9DF10D37}" srcOrd="0" destOrd="0" presId="urn:microsoft.com/office/officeart/2009/3/layout/HorizontalOrganizationChart"/>
    <dgm:cxn modelId="{66925DC7-DCC8-480D-BBCD-274F91238BB8}" srcId="{0328A5B6-F897-4A57-94C3-A566957F44F1}" destId="{3059BD67-8144-46B5-84D1-5356FBD1D744}" srcOrd="0" destOrd="0" parTransId="{F12F239E-78CA-4458-A9C9-57DDDBCCE931}" sibTransId="{C07C9DAE-2764-4EAF-A899-BDF08C296E93}"/>
    <dgm:cxn modelId="{FE83AD26-FB40-4C12-AA91-1C05B97D2E8D}" type="presOf" srcId="{C7211BDC-1548-48A9-8A0B-106F04BF423A}" destId="{D5D1CC7B-88C6-4F8C-B453-24D2C2AF5FF9}" srcOrd="1" destOrd="0" presId="urn:microsoft.com/office/officeart/2009/3/layout/HorizontalOrganizationChart"/>
    <dgm:cxn modelId="{6551F2A7-5836-4816-83C5-46B31D637B0D}" type="presOf" srcId="{184189D0-2746-4362-B7DF-731F90CE899D}" destId="{6BAD07E3-D419-4777-B99E-F3EEC31BF63F}" srcOrd="0" destOrd="0" presId="urn:microsoft.com/office/officeart/2009/3/layout/HorizontalOrganizationChart"/>
    <dgm:cxn modelId="{E9B15A8C-256E-463A-932F-32D1DF9192FA}" srcId="{0328A5B6-F897-4A57-94C3-A566957F44F1}" destId="{9FFEBFBA-A1F4-46DF-989E-8EF0C48B2D88}" srcOrd="4" destOrd="0" parTransId="{184189D0-2746-4362-B7DF-731F90CE899D}" sibTransId="{A95F4D29-3B78-429B-A05F-DE031EA5CFE3}"/>
    <dgm:cxn modelId="{48A98679-84A6-45CB-927B-2D7EDE1C0FED}" type="presOf" srcId="{3059BD67-8144-46B5-84D1-5356FBD1D744}" destId="{F8A44FF6-08B5-4E5C-8C2B-980613B64C85}" srcOrd="0" destOrd="0" presId="urn:microsoft.com/office/officeart/2009/3/layout/HorizontalOrganizationChart"/>
    <dgm:cxn modelId="{032B1F7F-D57B-4FBE-82D8-12F2963776E9}" type="presOf" srcId="{1930692D-9B37-4364-86AD-B8E9C1ED8B76}" destId="{3AAD6BCE-E1C0-4795-9161-517BF50A5F30}" srcOrd="0" destOrd="0" presId="urn:microsoft.com/office/officeart/2009/3/layout/HorizontalOrganizationChart"/>
    <dgm:cxn modelId="{B1B62F57-FED8-4206-9AFB-0B961681B475}" type="presOf" srcId="{3059BD67-8144-46B5-84D1-5356FBD1D744}" destId="{63D571C1-5BCC-447A-A84A-6B944B6D2DD1}" srcOrd="1" destOrd="0" presId="urn:microsoft.com/office/officeart/2009/3/layout/HorizontalOrganizationChart"/>
    <dgm:cxn modelId="{6509F385-F530-4602-8E37-10E2121ADBF3}" type="presOf" srcId="{0328A5B6-F897-4A57-94C3-A566957F44F1}" destId="{F3741EBD-17DE-4455-A0F6-9E4817E40676}" srcOrd="1" destOrd="0" presId="urn:microsoft.com/office/officeart/2009/3/layout/HorizontalOrganizationChart"/>
    <dgm:cxn modelId="{5DD6030F-57D7-414D-BBFB-4772689F927C}" type="presOf" srcId="{E2E2ED8C-6467-4A45-8D54-D30E4D070EF9}" destId="{6306ED3A-1220-44C0-A444-92AB413B99E3}" srcOrd="0" destOrd="0" presId="urn:microsoft.com/office/officeart/2009/3/layout/HorizontalOrganizationChart"/>
    <dgm:cxn modelId="{39BA2C31-051F-4532-8504-0728C5BA90FC}" type="presOf" srcId="{F12F239E-78CA-4458-A9C9-57DDDBCCE931}" destId="{BFD5F8AC-79BB-455F-8625-425896779061}" srcOrd="0" destOrd="0" presId="urn:microsoft.com/office/officeart/2009/3/layout/HorizontalOrganizationChart"/>
    <dgm:cxn modelId="{EB437AA3-C8B4-47EA-8DF6-43B64D35D5A5}" type="presOf" srcId="{B145C9AF-EFA3-43D9-80FC-1398D6331B91}" destId="{E43471BA-7C15-49F4-B9BD-D924FB592EC4}" srcOrd="0" destOrd="0" presId="urn:microsoft.com/office/officeart/2009/3/layout/HorizontalOrganizationChart"/>
    <dgm:cxn modelId="{9E91E7A3-2BDD-454C-B88C-43B029032A84}" type="presOf" srcId="{E01EE7D9-B053-467B-ADC1-341BA7CF503D}" destId="{93E377F3-06B5-4F57-8A57-D0B496062751}" srcOrd="0" destOrd="0" presId="urn:microsoft.com/office/officeart/2009/3/layout/HorizontalOrganizationChart"/>
    <dgm:cxn modelId="{A22ED35E-7B9F-4CD9-A158-6FD8737A724F}" type="presOf" srcId="{4CDC1C82-2000-4DCD-A6C6-08CF8A85666D}" destId="{22B41A1F-3D68-4650-9926-B829F396D06B}" srcOrd="0" destOrd="0" presId="urn:microsoft.com/office/officeart/2009/3/layout/HorizontalOrganizationChart"/>
    <dgm:cxn modelId="{DC1DE810-551D-4281-B0DA-1289F1DC3C52}" type="presOf" srcId="{0328A5B6-F897-4A57-94C3-A566957F44F1}" destId="{4F7EA75E-F8F1-4E03-A6B5-B85F7F4915A7}" srcOrd="0" destOrd="0" presId="urn:microsoft.com/office/officeart/2009/3/layout/HorizontalOrganizationChart"/>
    <dgm:cxn modelId="{28EDBF80-5C29-4651-B2ED-F7BD184442A0}" type="presOf" srcId="{041D588D-DFFB-4402-A2A6-232664914B86}" destId="{EE71E0E0-17F6-4926-B2DB-497973B4A2CF}" srcOrd="0" destOrd="0" presId="urn:microsoft.com/office/officeart/2009/3/layout/HorizontalOrganizationChart"/>
    <dgm:cxn modelId="{EB84E00A-42B1-493C-9064-1F2B30873606}" type="presOf" srcId="{9FFEBFBA-A1F4-46DF-989E-8EF0C48B2D88}" destId="{A047436E-38CE-483A-A21D-C4760F295076}" srcOrd="0" destOrd="0" presId="urn:microsoft.com/office/officeart/2009/3/layout/HorizontalOrganizationChart"/>
    <dgm:cxn modelId="{4B6CB607-CB3C-4653-83A3-75C081FAA779}" type="presOf" srcId="{4B34E8D0-B30E-4C7B-AF85-C1EDDA143F63}" destId="{79C26DDA-2050-431C-A82B-A35C2C8284BA}" srcOrd="0" destOrd="0" presId="urn:microsoft.com/office/officeart/2009/3/layout/HorizontalOrganizationChart"/>
    <dgm:cxn modelId="{1723C06C-BBDD-47EB-A4B8-E14406E213D0}" srcId="{B145C9AF-EFA3-43D9-80FC-1398D6331B91}" destId="{0328A5B6-F897-4A57-94C3-A566957F44F1}" srcOrd="0" destOrd="0" parTransId="{AD851C79-7C53-485A-93AD-DB912D9094C5}" sibTransId="{5A55C1F4-69CB-4226-852C-CDF49BB75139}"/>
    <dgm:cxn modelId="{C90EEED4-6400-46EF-8E00-F7A040C381B4}" srcId="{0328A5B6-F897-4A57-94C3-A566957F44F1}" destId="{C7211BDC-1548-48A9-8A0B-106F04BF423A}" srcOrd="5" destOrd="0" parTransId="{1930692D-9B37-4364-86AD-B8E9C1ED8B76}" sibTransId="{0EB185E8-57EB-46E5-A4BE-B49C87D46DF1}"/>
    <dgm:cxn modelId="{0D0D9263-977E-4D53-9C14-B4A0C5FCBB75}" type="presOf" srcId="{72DF3B70-5BE8-4B0B-A40B-F643F9C6DEB5}" destId="{219213FC-B5EA-4B90-ADAE-50D47FABDBBD}" srcOrd="1" destOrd="0" presId="urn:microsoft.com/office/officeart/2009/3/layout/HorizontalOrganizationChart"/>
    <dgm:cxn modelId="{5C2BA31A-C1AC-4B80-BD9E-D829AE0D7F09}" srcId="{0328A5B6-F897-4A57-94C3-A566957F44F1}" destId="{4B34E8D0-B30E-4C7B-AF85-C1EDDA143F63}" srcOrd="3" destOrd="0" parTransId="{E2E2ED8C-6467-4A45-8D54-D30E4D070EF9}" sibTransId="{16768DA0-B722-4ECD-930E-FF1C8BA5CCF9}"/>
    <dgm:cxn modelId="{2E70C7A3-2391-450B-94CF-FF6333D3EBDD}" srcId="{0328A5B6-F897-4A57-94C3-A566957F44F1}" destId="{72DF3B70-5BE8-4B0B-A40B-F643F9C6DEB5}" srcOrd="1" destOrd="0" parTransId="{041D588D-DFFB-4402-A2A6-232664914B86}" sibTransId="{D38CBAC4-D4E0-42F5-A927-E9572AAC1366}"/>
    <dgm:cxn modelId="{294F635E-D2F7-4F70-9D91-0ABBA5E1CA2A}" type="presOf" srcId="{4CDC1C82-2000-4DCD-A6C6-08CF8A85666D}" destId="{79B3F0D1-81B6-48F7-BF9C-0BAF6FE93C63}" srcOrd="1" destOrd="0" presId="urn:microsoft.com/office/officeart/2009/3/layout/HorizontalOrganizationChart"/>
    <dgm:cxn modelId="{3CAC401B-B5D8-4CA7-ABD1-E4853AF69BAE}" type="presParOf" srcId="{E43471BA-7C15-49F4-B9BD-D924FB592EC4}" destId="{16356F25-D195-45E5-AF7A-9074A3C098C3}" srcOrd="0" destOrd="0" presId="urn:microsoft.com/office/officeart/2009/3/layout/HorizontalOrganizationChart"/>
    <dgm:cxn modelId="{210EA44A-1319-4D41-ABED-3EFC91BB8A6C}" type="presParOf" srcId="{16356F25-D195-45E5-AF7A-9074A3C098C3}" destId="{6C6BBF97-4683-4652-9466-C82FB96606CE}" srcOrd="0" destOrd="0" presId="urn:microsoft.com/office/officeart/2009/3/layout/HorizontalOrganizationChart"/>
    <dgm:cxn modelId="{D181B247-47CE-4FE2-9B44-F951C2FFB896}" type="presParOf" srcId="{6C6BBF97-4683-4652-9466-C82FB96606CE}" destId="{4F7EA75E-F8F1-4E03-A6B5-B85F7F4915A7}" srcOrd="0" destOrd="0" presId="urn:microsoft.com/office/officeart/2009/3/layout/HorizontalOrganizationChart"/>
    <dgm:cxn modelId="{C42831BA-E852-4958-AC7D-C44F2CF7606F}" type="presParOf" srcId="{6C6BBF97-4683-4652-9466-C82FB96606CE}" destId="{F3741EBD-17DE-4455-A0F6-9E4817E40676}" srcOrd="1" destOrd="0" presId="urn:microsoft.com/office/officeart/2009/3/layout/HorizontalOrganizationChart"/>
    <dgm:cxn modelId="{D23D21F0-D9BB-4BE6-A3E3-5D3C2843119F}" type="presParOf" srcId="{16356F25-D195-45E5-AF7A-9074A3C098C3}" destId="{AC5F82E8-55ED-47CC-B787-9F90883CF6E9}" srcOrd="1" destOrd="0" presId="urn:microsoft.com/office/officeart/2009/3/layout/HorizontalOrganizationChart"/>
    <dgm:cxn modelId="{0E7067E8-7CD8-4CA3-B0FE-711DEBE37D99}" type="presParOf" srcId="{AC5F82E8-55ED-47CC-B787-9F90883CF6E9}" destId="{BFD5F8AC-79BB-455F-8625-425896779061}" srcOrd="0" destOrd="0" presId="urn:microsoft.com/office/officeart/2009/3/layout/HorizontalOrganizationChart"/>
    <dgm:cxn modelId="{7123757C-7CBD-42F1-ABC6-66ED06623510}" type="presParOf" srcId="{AC5F82E8-55ED-47CC-B787-9F90883CF6E9}" destId="{5DD8F73A-3E64-4C71-97D5-D671A4085CAA}" srcOrd="1" destOrd="0" presId="urn:microsoft.com/office/officeart/2009/3/layout/HorizontalOrganizationChart"/>
    <dgm:cxn modelId="{8F766394-45EC-46F5-91F1-335174DB5860}" type="presParOf" srcId="{5DD8F73A-3E64-4C71-97D5-D671A4085CAA}" destId="{4E5AAC1E-8AD0-4D6A-8FF1-D7DA8134F5B0}" srcOrd="0" destOrd="0" presId="urn:microsoft.com/office/officeart/2009/3/layout/HorizontalOrganizationChart"/>
    <dgm:cxn modelId="{04B354BA-BC90-4513-9155-8C8103B1D16E}" type="presParOf" srcId="{4E5AAC1E-8AD0-4D6A-8FF1-D7DA8134F5B0}" destId="{F8A44FF6-08B5-4E5C-8C2B-980613B64C85}" srcOrd="0" destOrd="0" presId="urn:microsoft.com/office/officeart/2009/3/layout/HorizontalOrganizationChart"/>
    <dgm:cxn modelId="{4C307577-6986-44A2-8B19-F37D74407649}" type="presParOf" srcId="{4E5AAC1E-8AD0-4D6A-8FF1-D7DA8134F5B0}" destId="{63D571C1-5BCC-447A-A84A-6B944B6D2DD1}" srcOrd="1" destOrd="0" presId="urn:microsoft.com/office/officeart/2009/3/layout/HorizontalOrganizationChart"/>
    <dgm:cxn modelId="{95A2DFDF-F182-4257-A276-79EEEFC09195}" type="presParOf" srcId="{5DD8F73A-3E64-4C71-97D5-D671A4085CAA}" destId="{361AF769-A4F4-420D-916D-D916D28C68A2}" srcOrd="1" destOrd="0" presId="urn:microsoft.com/office/officeart/2009/3/layout/HorizontalOrganizationChart"/>
    <dgm:cxn modelId="{629DD2FF-8C68-4676-9FA9-1193AA5FAFEE}" type="presParOf" srcId="{5DD8F73A-3E64-4C71-97D5-D671A4085CAA}" destId="{B8142002-90F0-4F65-AE6B-9D519CCC902C}" srcOrd="2" destOrd="0" presId="urn:microsoft.com/office/officeart/2009/3/layout/HorizontalOrganizationChart"/>
    <dgm:cxn modelId="{7AD83C57-FBD3-4BE5-9AA6-B362455F0B37}" type="presParOf" srcId="{AC5F82E8-55ED-47CC-B787-9F90883CF6E9}" destId="{EE71E0E0-17F6-4926-B2DB-497973B4A2CF}" srcOrd="2" destOrd="0" presId="urn:microsoft.com/office/officeart/2009/3/layout/HorizontalOrganizationChart"/>
    <dgm:cxn modelId="{8860A263-9607-4FFF-90FE-081FCB60D21B}" type="presParOf" srcId="{AC5F82E8-55ED-47CC-B787-9F90883CF6E9}" destId="{FC728D10-E2EE-46C2-ABA6-625DED105365}" srcOrd="3" destOrd="0" presId="urn:microsoft.com/office/officeart/2009/3/layout/HorizontalOrganizationChart"/>
    <dgm:cxn modelId="{893D2F34-D911-43FB-BCA9-E0B9D26A17A5}" type="presParOf" srcId="{FC728D10-E2EE-46C2-ABA6-625DED105365}" destId="{A95047C4-40D9-40FD-9648-64E972DA3D69}" srcOrd="0" destOrd="0" presId="urn:microsoft.com/office/officeart/2009/3/layout/HorizontalOrganizationChart"/>
    <dgm:cxn modelId="{29DA281C-3D6E-494B-BB04-33AA3CBC8E00}" type="presParOf" srcId="{A95047C4-40D9-40FD-9648-64E972DA3D69}" destId="{72892F33-3C94-47C0-9443-B253BFA1D7BC}" srcOrd="0" destOrd="0" presId="urn:microsoft.com/office/officeart/2009/3/layout/HorizontalOrganizationChart"/>
    <dgm:cxn modelId="{9A12A4B8-767E-4416-881C-5323F593AE0F}" type="presParOf" srcId="{A95047C4-40D9-40FD-9648-64E972DA3D69}" destId="{219213FC-B5EA-4B90-ADAE-50D47FABDBBD}" srcOrd="1" destOrd="0" presId="urn:microsoft.com/office/officeart/2009/3/layout/HorizontalOrganizationChart"/>
    <dgm:cxn modelId="{69A2719D-81F7-44A9-B091-C0206498B507}" type="presParOf" srcId="{FC728D10-E2EE-46C2-ABA6-625DED105365}" destId="{C9B1F3C0-FC53-4181-9326-A4D2B6DA8FF9}" srcOrd="1" destOrd="0" presId="urn:microsoft.com/office/officeart/2009/3/layout/HorizontalOrganizationChart"/>
    <dgm:cxn modelId="{186F79BB-2B5A-48ED-A741-9E859CDCB59E}" type="presParOf" srcId="{FC728D10-E2EE-46C2-ABA6-625DED105365}" destId="{06C8C6E7-B43E-4457-BFE2-E856743E71CF}" srcOrd="2" destOrd="0" presId="urn:microsoft.com/office/officeart/2009/3/layout/HorizontalOrganizationChart"/>
    <dgm:cxn modelId="{894B946C-75FA-40A8-A0C4-6735B807A0BB}" type="presParOf" srcId="{AC5F82E8-55ED-47CC-B787-9F90883CF6E9}" destId="{93E377F3-06B5-4F57-8A57-D0B496062751}" srcOrd="4" destOrd="0" presId="urn:microsoft.com/office/officeart/2009/3/layout/HorizontalOrganizationChart"/>
    <dgm:cxn modelId="{4AA38E2F-E887-4528-90E7-F6FD00901AF2}" type="presParOf" srcId="{AC5F82E8-55ED-47CC-B787-9F90883CF6E9}" destId="{065BCEA3-95AC-4C48-A459-D2C28E8D1F49}" srcOrd="5" destOrd="0" presId="urn:microsoft.com/office/officeart/2009/3/layout/HorizontalOrganizationChart"/>
    <dgm:cxn modelId="{D3980363-CF28-4FAA-8C4F-E20812389074}" type="presParOf" srcId="{065BCEA3-95AC-4C48-A459-D2C28E8D1F49}" destId="{98A7663A-B4DA-4AD9-9205-99C27EF4F136}" srcOrd="0" destOrd="0" presId="urn:microsoft.com/office/officeart/2009/3/layout/HorizontalOrganizationChart"/>
    <dgm:cxn modelId="{CC784AB3-DD7E-4D82-9B8B-A2A6846BDCAC}" type="presParOf" srcId="{98A7663A-B4DA-4AD9-9205-99C27EF4F136}" destId="{22B41A1F-3D68-4650-9926-B829F396D06B}" srcOrd="0" destOrd="0" presId="urn:microsoft.com/office/officeart/2009/3/layout/HorizontalOrganizationChart"/>
    <dgm:cxn modelId="{E6C819F8-22FB-4CBA-BE37-3038C55E42A0}" type="presParOf" srcId="{98A7663A-B4DA-4AD9-9205-99C27EF4F136}" destId="{79B3F0D1-81B6-48F7-BF9C-0BAF6FE93C63}" srcOrd="1" destOrd="0" presId="urn:microsoft.com/office/officeart/2009/3/layout/HorizontalOrganizationChart"/>
    <dgm:cxn modelId="{1B56E70A-1070-44F0-B655-5883324EED47}" type="presParOf" srcId="{065BCEA3-95AC-4C48-A459-D2C28E8D1F49}" destId="{5F95945C-5EB6-47C3-9D0F-58EB102A54B5}" srcOrd="1" destOrd="0" presId="urn:microsoft.com/office/officeart/2009/3/layout/HorizontalOrganizationChart"/>
    <dgm:cxn modelId="{4ADDBF14-999C-43EA-BDAF-D9921DB8EECA}" type="presParOf" srcId="{065BCEA3-95AC-4C48-A459-D2C28E8D1F49}" destId="{F3CCD724-0EAF-4546-9FC4-C528916B7497}" srcOrd="2" destOrd="0" presId="urn:microsoft.com/office/officeart/2009/3/layout/HorizontalOrganizationChart"/>
    <dgm:cxn modelId="{6F0257E4-6428-4FE6-A984-233130D1554B}" type="presParOf" srcId="{AC5F82E8-55ED-47CC-B787-9F90883CF6E9}" destId="{6306ED3A-1220-44C0-A444-92AB413B99E3}" srcOrd="6" destOrd="0" presId="urn:microsoft.com/office/officeart/2009/3/layout/HorizontalOrganizationChart"/>
    <dgm:cxn modelId="{6AC41A03-D23D-43B1-8A57-7F3832B9AA9D}" type="presParOf" srcId="{AC5F82E8-55ED-47CC-B787-9F90883CF6E9}" destId="{F07D85D7-BF08-4FCD-BC2A-C9E3E9426531}" srcOrd="7" destOrd="0" presId="urn:microsoft.com/office/officeart/2009/3/layout/HorizontalOrganizationChart"/>
    <dgm:cxn modelId="{6B441D47-1DBD-4141-A16C-E6836FD35EA2}" type="presParOf" srcId="{F07D85D7-BF08-4FCD-BC2A-C9E3E9426531}" destId="{C69B0CBD-0A21-435D-894B-D7CA2CFB08DB}" srcOrd="0" destOrd="0" presId="urn:microsoft.com/office/officeart/2009/3/layout/HorizontalOrganizationChart"/>
    <dgm:cxn modelId="{80DF5D6F-7D93-4ADB-8A2A-19BDCD32794A}" type="presParOf" srcId="{C69B0CBD-0A21-435D-894B-D7CA2CFB08DB}" destId="{79C26DDA-2050-431C-A82B-A35C2C8284BA}" srcOrd="0" destOrd="0" presId="urn:microsoft.com/office/officeart/2009/3/layout/HorizontalOrganizationChart"/>
    <dgm:cxn modelId="{30D0F83E-2DF0-491F-8BCF-461CFDEA953E}" type="presParOf" srcId="{C69B0CBD-0A21-435D-894B-D7CA2CFB08DB}" destId="{853D2FC0-DA57-4036-B276-F908FD7434A6}" srcOrd="1" destOrd="0" presId="urn:microsoft.com/office/officeart/2009/3/layout/HorizontalOrganizationChart"/>
    <dgm:cxn modelId="{5CD2B22C-2D93-4756-B159-E56C6A4CBF52}" type="presParOf" srcId="{F07D85D7-BF08-4FCD-BC2A-C9E3E9426531}" destId="{7A3FBD36-F6CC-46C0-8907-7ABD38F1FE61}" srcOrd="1" destOrd="0" presId="urn:microsoft.com/office/officeart/2009/3/layout/HorizontalOrganizationChart"/>
    <dgm:cxn modelId="{495D6CBD-DA88-42C1-B983-C9EE0FB26A99}" type="presParOf" srcId="{F07D85D7-BF08-4FCD-BC2A-C9E3E9426531}" destId="{7B7286FE-6049-4447-88EC-744BE3263C04}" srcOrd="2" destOrd="0" presId="urn:microsoft.com/office/officeart/2009/3/layout/HorizontalOrganizationChart"/>
    <dgm:cxn modelId="{7379385E-19FC-4C6F-94BE-AA3566F02D47}" type="presParOf" srcId="{AC5F82E8-55ED-47CC-B787-9F90883CF6E9}" destId="{6BAD07E3-D419-4777-B99E-F3EEC31BF63F}" srcOrd="8" destOrd="0" presId="urn:microsoft.com/office/officeart/2009/3/layout/HorizontalOrganizationChart"/>
    <dgm:cxn modelId="{67A51CEA-89D5-4A79-97A7-5D4EF757D32F}" type="presParOf" srcId="{AC5F82E8-55ED-47CC-B787-9F90883CF6E9}" destId="{5E019C56-2980-49D4-9E72-80AB22FB02B8}" srcOrd="9" destOrd="0" presId="urn:microsoft.com/office/officeart/2009/3/layout/HorizontalOrganizationChart"/>
    <dgm:cxn modelId="{9F3323A7-16EB-4A21-9B8F-9942C6FA3061}" type="presParOf" srcId="{5E019C56-2980-49D4-9E72-80AB22FB02B8}" destId="{518123CF-F129-4C2A-9A89-B476E1B25BF7}" srcOrd="0" destOrd="0" presId="urn:microsoft.com/office/officeart/2009/3/layout/HorizontalOrganizationChart"/>
    <dgm:cxn modelId="{5BB4F1DA-3476-48E5-8F2C-63A7A442E7AC}" type="presParOf" srcId="{518123CF-F129-4C2A-9A89-B476E1B25BF7}" destId="{A047436E-38CE-483A-A21D-C4760F295076}" srcOrd="0" destOrd="0" presId="urn:microsoft.com/office/officeart/2009/3/layout/HorizontalOrganizationChart"/>
    <dgm:cxn modelId="{E8DD0469-CED6-420D-A85D-E51D35F2304A}" type="presParOf" srcId="{518123CF-F129-4C2A-9A89-B476E1B25BF7}" destId="{544871F7-1CE9-430D-BBA8-D706C136079C}" srcOrd="1" destOrd="0" presId="urn:microsoft.com/office/officeart/2009/3/layout/HorizontalOrganizationChart"/>
    <dgm:cxn modelId="{F6DB9C6A-62D9-4F9E-B091-05584070B95E}" type="presParOf" srcId="{5E019C56-2980-49D4-9E72-80AB22FB02B8}" destId="{B6C525D3-7D89-4452-BF3D-12D89131CBAF}" srcOrd="1" destOrd="0" presId="urn:microsoft.com/office/officeart/2009/3/layout/HorizontalOrganizationChart"/>
    <dgm:cxn modelId="{CFDDC1F6-EF7A-4338-A57F-BF7170E38C6D}" type="presParOf" srcId="{5E019C56-2980-49D4-9E72-80AB22FB02B8}" destId="{F43126B0-96D1-4C4D-82CE-9F7242C5DDDE}" srcOrd="2" destOrd="0" presId="urn:microsoft.com/office/officeart/2009/3/layout/HorizontalOrganizationChart"/>
    <dgm:cxn modelId="{0D859A6B-90DA-450E-A150-6E208B5D55E5}" type="presParOf" srcId="{AC5F82E8-55ED-47CC-B787-9F90883CF6E9}" destId="{3AAD6BCE-E1C0-4795-9161-517BF50A5F30}" srcOrd="10" destOrd="0" presId="urn:microsoft.com/office/officeart/2009/3/layout/HorizontalOrganizationChart"/>
    <dgm:cxn modelId="{08D4593C-69BE-410C-B3F1-BBBF6FFF5AA8}" type="presParOf" srcId="{AC5F82E8-55ED-47CC-B787-9F90883CF6E9}" destId="{4C0FEBF3-91EE-4AA0-B3F5-653B7861D630}" srcOrd="11" destOrd="0" presId="urn:microsoft.com/office/officeart/2009/3/layout/HorizontalOrganizationChart"/>
    <dgm:cxn modelId="{2936BDFB-4EBE-4C60-81AD-0F5D06FFE490}" type="presParOf" srcId="{4C0FEBF3-91EE-4AA0-B3F5-653B7861D630}" destId="{F3A7188F-227F-4B9D-A716-46B6C901EDD3}" srcOrd="0" destOrd="0" presId="urn:microsoft.com/office/officeart/2009/3/layout/HorizontalOrganizationChart"/>
    <dgm:cxn modelId="{A2DEED51-017E-4383-AE26-C02B558F4B8E}" type="presParOf" srcId="{F3A7188F-227F-4B9D-A716-46B6C901EDD3}" destId="{95F9BB86-1622-41E5-A6C2-E0FE9DF10D37}" srcOrd="0" destOrd="0" presId="urn:microsoft.com/office/officeart/2009/3/layout/HorizontalOrganizationChart"/>
    <dgm:cxn modelId="{37FEB620-37DF-4056-85B4-9BFF19B3FC03}" type="presParOf" srcId="{F3A7188F-227F-4B9D-A716-46B6C901EDD3}" destId="{D5D1CC7B-88C6-4F8C-B453-24D2C2AF5FF9}" srcOrd="1" destOrd="0" presId="urn:microsoft.com/office/officeart/2009/3/layout/HorizontalOrganizationChart"/>
    <dgm:cxn modelId="{78B21FF8-7E58-43BA-980C-72C98BC9055F}" type="presParOf" srcId="{4C0FEBF3-91EE-4AA0-B3F5-653B7861D630}" destId="{7A9012F2-F318-4E44-A5DD-B9DEAAC2A030}" srcOrd="1" destOrd="0" presId="urn:microsoft.com/office/officeart/2009/3/layout/HorizontalOrganizationChart"/>
    <dgm:cxn modelId="{43598D7C-6A84-436F-A599-960075257707}" type="presParOf" srcId="{4C0FEBF3-91EE-4AA0-B3F5-653B7861D630}" destId="{3B6473E6-4855-4FCA-9F0E-F05820B06D47}" srcOrd="2" destOrd="0" presId="urn:microsoft.com/office/officeart/2009/3/layout/HorizontalOrganizationChart"/>
    <dgm:cxn modelId="{C7FB6B7F-FAD5-490C-9588-B454C69E062B}" type="presParOf" srcId="{16356F25-D195-45E5-AF7A-9074A3C098C3}" destId="{07210D37-D01B-47E8-86D3-2565B16B946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5204CD-6958-4A55-82AA-4AD73B3B6A19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 rtlCol="0"/>
        <a:lstStyle/>
        <a:p>
          <a:pPr rtl="0"/>
          <a:endParaRPr lang="en-US"/>
        </a:p>
      </dgm:t>
    </dgm:pt>
    <dgm:pt modelId="{C712D637-7FF1-401C-9304-F85D1B95B226}">
      <dgm:prSet phldrT="[Text]" custT="1"/>
      <dgm:spPr/>
      <dgm:t>
        <a:bodyPr rtlCol="0"/>
        <a:lstStyle/>
        <a:p>
          <a:pPr rtl="0"/>
          <a:r>
            <a:rPr lang="ru-RU" sz="3600" noProof="0" dirty="0" smtClean="0"/>
            <a:t>Региональный уровень </a:t>
          </a:r>
          <a:endParaRPr lang="ru-RU" sz="3600" noProof="0" dirty="0"/>
        </a:p>
      </dgm:t>
      <dgm:extLst/>
    </dgm:pt>
    <dgm:pt modelId="{05E1DD5C-7FEF-48F0-9651-C74D082ACBA9}" type="parTrans" cxnId="{9653D664-EC18-40D7-9F5E-3B27A70DCA4D}">
      <dgm:prSet/>
      <dgm:spPr/>
      <dgm:t>
        <a:bodyPr rtlCol="0"/>
        <a:lstStyle/>
        <a:p>
          <a:pPr rtl="0"/>
          <a:endParaRPr lang="en-US"/>
        </a:p>
      </dgm:t>
    </dgm:pt>
    <dgm:pt modelId="{F14B97BF-E90F-4D5A-A42B-6364BCB81249}" type="sibTrans" cxnId="{9653D664-EC18-40D7-9F5E-3B27A70DCA4D}">
      <dgm:prSet/>
      <dgm:spPr/>
      <dgm:t>
        <a:bodyPr rtlCol="0"/>
        <a:lstStyle/>
        <a:p>
          <a:pPr rtl="0"/>
          <a:endParaRPr lang="en-US"/>
        </a:p>
      </dgm:t>
    </dgm:pt>
    <dgm:pt modelId="{743FE7B1-011B-42E6-8768-1EB3E95741FA}">
      <dgm:prSet phldrT="[Text]" custT="1"/>
      <dgm:spPr/>
      <dgm:t>
        <a:bodyPr rtlCol="0"/>
        <a:lstStyle/>
        <a:p>
          <a:pPr rtl="0"/>
          <a:r>
            <a:rPr lang="ru-RU" sz="1200" dirty="0" smtClean="0"/>
            <a:t>Межведомственная комиссия по противодействию распространения социально-значимых заболеваний в Иркутской области </a:t>
          </a:r>
          <a:endParaRPr lang="ru-RU" sz="1200" noProof="0" dirty="0"/>
        </a:p>
      </dgm:t>
    </dgm:pt>
    <dgm:pt modelId="{921AFB12-2D70-40FB-8AB1-299E0FF2C5A6}" type="parTrans" cxnId="{6D29C741-1B1E-4EBC-A0C7-F287A8ED285A}">
      <dgm:prSet/>
      <dgm:spPr/>
      <dgm:t>
        <a:bodyPr rtlCol="0"/>
        <a:lstStyle/>
        <a:p>
          <a:pPr rtl="0"/>
          <a:endParaRPr lang="en-US"/>
        </a:p>
      </dgm:t>
    </dgm:pt>
    <dgm:pt modelId="{FFAF77DD-A644-4C36-8908-6204BB0D9268}" type="sibTrans" cxnId="{6D29C741-1B1E-4EBC-A0C7-F287A8ED285A}">
      <dgm:prSet/>
      <dgm:spPr/>
      <dgm:t>
        <a:bodyPr rtlCol="0"/>
        <a:lstStyle/>
        <a:p>
          <a:pPr rtl="0"/>
          <a:endParaRPr lang="en-US"/>
        </a:p>
      </dgm:t>
    </dgm:pt>
    <dgm:pt modelId="{DB6AA457-F75F-415D-BDD5-92045774FE4B}">
      <dgm:prSet phldrT="[Text]" custT="1"/>
      <dgm:spPr/>
      <dgm:t>
        <a:bodyPr rtlCol="0"/>
        <a:lstStyle/>
        <a:p>
          <a:pPr rtl="0"/>
          <a:r>
            <a:rPr lang="ru-RU" sz="3200" noProof="0" dirty="0" smtClean="0"/>
            <a:t>Муниципальный уровень</a:t>
          </a:r>
          <a:endParaRPr lang="ru-RU" sz="3200" noProof="0" dirty="0"/>
        </a:p>
      </dgm:t>
    </dgm:pt>
    <dgm:pt modelId="{195DBB62-3C1E-4BED-ADB6-6E31CA6ABD63}" type="parTrans" cxnId="{93F76B4F-907D-4630-B1A9-C3BE3C102DFF}">
      <dgm:prSet/>
      <dgm:spPr/>
      <dgm:t>
        <a:bodyPr rtlCol="0"/>
        <a:lstStyle/>
        <a:p>
          <a:pPr rtl="0"/>
          <a:endParaRPr lang="en-US"/>
        </a:p>
      </dgm:t>
    </dgm:pt>
    <dgm:pt modelId="{C684833D-85CC-4010-A138-ABC65E139C69}" type="sibTrans" cxnId="{93F76B4F-907D-4630-B1A9-C3BE3C102DFF}">
      <dgm:prSet/>
      <dgm:spPr/>
      <dgm:t>
        <a:bodyPr rtlCol="0"/>
        <a:lstStyle/>
        <a:p>
          <a:pPr rtl="0"/>
          <a:endParaRPr lang="en-US"/>
        </a:p>
      </dgm:t>
    </dgm:pt>
    <dgm:pt modelId="{99C943DF-AAA4-4E2C-A283-FA2BF761F447}">
      <dgm:prSet phldrT="[Text]" custT="1"/>
      <dgm:spPr/>
      <dgm:t>
        <a:bodyPr rtlCol="0"/>
        <a:lstStyle/>
        <a:p>
          <a:pPr rtl="0"/>
          <a:r>
            <a:rPr lang="ru-RU" sz="1800" noProof="0" dirty="0" smtClean="0"/>
            <a:t>Заседания координационных советов по социально-значимым заболеваниям. В 2016г. проведено 95 заседаний с участием руководителей медицинских организаций и представителей министерства здравоохранения Иркутской области, на которых обсуждались вопросы организации проведения противотуберкулезных мероприятий на территории муниципальных образований Иркутской области</a:t>
          </a:r>
          <a:endParaRPr lang="ru-RU" sz="1800" noProof="0" dirty="0"/>
        </a:p>
      </dgm:t>
    </dgm:pt>
    <dgm:pt modelId="{20F107AF-35DA-4D25-AB35-B8AD821D3FE7}" type="parTrans" cxnId="{F9232B4D-645E-4C93-A5D6-A89B30504327}">
      <dgm:prSet/>
      <dgm:spPr/>
      <dgm:t>
        <a:bodyPr rtlCol="0"/>
        <a:lstStyle/>
        <a:p>
          <a:pPr rtl="0"/>
          <a:endParaRPr lang="en-US"/>
        </a:p>
      </dgm:t>
    </dgm:pt>
    <dgm:pt modelId="{4802CB64-7B32-458C-A9FF-C35C0A51E69A}" type="sibTrans" cxnId="{F9232B4D-645E-4C93-A5D6-A89B30504327}">
      <dgm:prSet/>
      <dgm:spPr/>
      <dgm:t>
        <a:bodyPr rtlCol="0"/>
        <a:lstStyle/>
        <a:p>
          <a:pPr rtl="0"/>
          <a:endParaRPr lang="en-US"/>
        </a:p>
      </dgm:t>
    </dgm:pt>
    <dgm:pt modelId="{51D7DA5A-EF3C-47A6-82C9-608C3F2923B3}">
      <dgm:prSet/>
      <dgm:spPr/>
      <dgm:t>
        <a:bodyPr/>
        <a:lstStyle/>
        <a:p>
          <a:r>
            <a:rPr lang="ru-RU" dirty="0" smtClean="0"/>
            <a:t>Общественная палата Иркутской области </a:t>
          </a:r>
          <a:endParaRPr lang="ru-RU" dirty="0"/>
        </a:p>
      </dgm:t>
    </dgm:pt>
    <dgm:pt modelId="{F056AFA3-6882-479E-96EA-E225B0A89C88}" type="parTrans" cxnId="{9CAA5A15-CF26-413F-B4E1-204FBA14C6A2}">
      <dgm:prSet/>
      <dgm:spPr/>
      <dgm:t>
        <a:bodyPr/>
        <a:lstStyle/>
        <a:p>
          <a:endParaRPr lang="ru-RU"/>
        </a:p>
      </dgm:t>
    </dgm:pt>
    <dgm:pt modelId="{18C92F19-39E4-41AA-B709-FDDEECEFC216}" type="sibTrans" cxnId="{9CAA5A15-CF26-413F-B4E1-204FBA14C6A2}">
      <dgm:prSet/>
      <dgm:spPr/>
      <dgm:t>
        <a:bodyPr/>
        <a:lstStyle/>
        <a:p>
          <a:endParaRPr lang="ru-RU"/>
        </a:p>
      </dgm:t>
    </dgm:pt>
    <dgm:pt modelId="{5FAC1BD5-52C3-4416-A804-D249450FE876}">
      <dgm:prSet/>
      <dgm:spPr/>
      <dgm:t>
        <a:bodyPr/>
        <a:lstStyle/>
        <a:p>
          <a:r>
            <a:rPr lang="ru-RU" dirty="0" smtClean="0"/>
            <a:t>Санитарно-противоэпидемическая комиссия при Правительстве Иркутской области </a:t>
          </a:r>
          <a:endParaRPr lang="ru-RU" dirty="0"/>
        </a:p>
      </dgm:t>
    </dgm:pt>
    <dgm:pt modelId="{0A8C770B-642F-4D93-8291-EF21705ED778}" type="parTrans" cxnId="{29C31C6E-0C20-4E58-BFBE-D18BED5CE17B}">
      <dgm:prSet/>
      <dgm:spPr/>
      <dgm:t>
        <a:bodyPr/>
        <a:lstStyle/>
        <a:p>
          <a:endParaRPr lang="ru-RU"/>
        </a:p>
      </dgm:t>
    </dgm:pt>
    <dgm:pt modelId="{31202E15-98DA-498F-BDC8-A30B952700D3}" type="sibTrans" cxnId="{29C31C6E-0C20-4E58-BFBE-D18BED5CE17B}">
      <dgm:prSet/>
      <dgm:spPr/>
      <dgm:t>
        <a:bodyPr/>
        <a:lstStyle/>
        <a:p>
          <a:endParaRPr lang="ru-RU"/>
        </a:p>
      </dgm:t>
    </dgm:pt>
    <dgm:pt modelId="{A41D5FEF-1B76-4A33-8205-E8C78C515C0C}">
      <dgm:prSet/>
      <dgm:spPr/>
      <dgm:t>
        <a:bodyPr/>
        <a:lstStyle/>
        <a:p>
          <a:r>
            <a:rPr lang="ru-RU" dirty="0" err="1" smtClean="0"/>
            <a:t>Видеоселекторные</a:t>
          </a:r>
          <a:r>
            <a:rPr lang="ru-RU" dirty="0" smtClean="0"/>
            <a:t> совещания в МЗ ИО с медицинскими организациями</a:t>
          </a:r>
          <a:endParaRPr lang="ru-RU" dirty="0"/>
        </a:p>
      </dgm:t>
    </dgm:pt>
    <dgm:pt modelId="{77199F50-D7EC-4A66-AE02-50806A5A83DB}" type="parTrans" cxnId="{B15A945E-65E3-49C0-8C48-6A57B5472BF4}">
      <dgm:prSet/>
      <dgm:spPr/>
      <dgm:t>
        <a:bodyPr/>
        <a:lstStyle/>
        <a:p>
          <a:endParaRPr lang="ru-RU"/>
        </a:p>
      </dgm:t>
    </dgm:pt>
    <dgm:pt modelId="{A59482B8-9599-4AE2-9E26-6592561DD5D9}" type="sibTrans" cxnId="{B15A945E-65E3-49C0-8C48-6A57B5472BF4}">
      <dgm:prSet/>
      <dgm:spPr/>
      <dgm:t>
        <a:bodyPr/>
        <a:lstStyle/>
        <a:p>
          <a:endParaRPr lang="ru-RU"/>
        </a:p>
      </dgm:t>
    </dgm:pt>
    <dgm:pt modelId="{AF68F89F-1111-45D9-8865-0B17B8A6C7DC}">
      <dgm:prSet/>
      <dgm:spPr/>
      <dgm:t>
        <a:bodyPr/>
        <a:lstStyle/>
        <a:p>
          <a:r>
            <a:rPr lang="ru-RU" dirty="0" smtClean="0"/>
            <a:t>Коллегии министерства здравоохранения Иркутской области </a:t>
          </a:r>
          <a:endParaRPr lang="ru-RU" dirty="0"/>
        </a:p>
      </dgm:t>
    </dgm:pt>
    <dgm:pt modelId="{14FB24F8-C888-4705-85AE-DF3BDA3AE503}" type="parTrans" cxnId="{DD8E22E9-CDAF-4671-A8EF-D9002181406B}">
      <dgm:prSet/>
      <dgm:spPr/>
      <dgm:t>
        <a:bodyPr/>
        <a:lstStyle/>
        <a:p>
          <a:endParaRPr lang="ru-RU"/>
        </a:p>
      </dgm:t>
    </dgm:pt>
    <dgm:pt modelId="{D267D482-D554-4AB3-A31C-5163AB30CD7B}" type="sibTrans" cxnId="{DD8E22E9-CDAF-4671-A8EF-D9002181406B}">
      <dgm:prSet/>
      <dgm:spPr/>
      <dgm:t>
        <a:bodyPr/>
        <a:lstStyle/>
        <a:p>
          <a:endParaRPr lang="ru-RU"/>
        </a:p>
      </dgm:t>
    </dgm:pt>
    <dgm:pt modelId="{31D3AE5D-DA06-4E2D-9D68-F5531DFE7C2B}" type="pres">
      <dgm:prSet presAssocID="{CD5204CD-6958-4A55-82AA-4AD73B3B6A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FC967-3C5E-431E-BFE9-FBB5AF3F3B89}" type="pres">
      <dgm:prSet presAssocID="{DB6AA457-F75F-415D-BDD5-92045774FE4B}" presName="boxAndChildren" presStyleCnt="0"/>
      <dgm:spPr/>
    </dgm:pt>
    <dgm:pt modelId="{A87D6E7E-5FC7-448F-A3C0-3355AAFE0CD0}" type="pres">
      <dgm:prSet presAssocID="{DB6AA457-F75F-415D-BDD5-92045774FE4B}" presName="parentTextBox" presStyleLbl="node1" presStyleIdx="0" presStyleCnt="2"/>
      <dgm:spPr/>
      <dgm:t>
        <a:bodyPr/>
        <a:lstStyle/>
        <a:p>
          <a:endParaRPr lang="ru-RU"/>
        </a:p>
      </dgm:t>
    </dgm:pt>
    <dgm:pt modelId="{A4B03BDC-F1A5-4A56-9E87-D33960B9BCB8}" type="pres">
      <dgm:prSet presAssocID="{DB6AA457-F75F-415D-BDD5-92045774FE4B}" presName="entireBox" presStyleLbl="node1" presStyleIdx="0" presStyleCnt="2"/>
      <dgm:spPr/>
      <dgm:t>
        <a:bodyPr/>
        <a:lstStyle/>
        <a:p>
          <a:endParaRPr lang="ru-RU"/>
        </a:p>
      </dgm:t>
    </dgm:pt>
    <dgm:pt modelId="{A90A925A-6646-49C9-AA29-9EAFE5AE8071}" type="pres">
      <dgm:prSet presAssocID="{DB6AA457-F75F-415D-BDD5-92045774FE4B}" presName="descendantBox" presStyleCnt="0"/>
      <dgm:spPr/>
    </dgm:pt>
    <dgm:pt modelId="{BF6F7297-99C9-4B69-AA5E-C71B3C5FD3D4}" type="pres">
      <dgm:prSet presAssocID="{99C943DF-AAA4-4E2C-A283-FA2BF761F447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6793B-92A0-4530-A8D1-D80AF6A16C31}" type="pres">
      <dgm:prSet presAssocID="{F14B97BF-E90F-4D5A-A42B-6364BCB81249}" presName="sp" presStyleCnt="0"/>
      <dgm:spPr/>
    </dgm:pt>
    <dgm:pt modelId="{1A669411-1539-46A4-9D6E-2C85E15B0FA6}" type="pres">
      <dgm:prSet presAssocID="{C712D637-7FF1-401C-9304-F85D1B95B226}" presName="arrowAndChildren" presStyleCnt="0"/>
      <dgm:spPr/>
    </dgm:pt>
    <dgm:pt modelId="{859CA2CA-8A33-4975-9F01-7A3C8BB729DE}" type="pres">
      <dgm:prSet presAssocID="{C712D637-7FF1-401C-9304-F85D1B95B226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A48265CE-F3A3-46DB-9DD2-97590B4DBB84}" type="pres">
      <dgm:prSet presAssocID="{C712D637-7FF1-401C-9304-F85D1B95B226}" presName="arrow" presStyleLbl="node1" presStyleIdx="1" presStyleCnt="2"/>
      <dgm:spPr/>
      <dgm:t>
        <a:bodyPr/>
        <a:lstStyle/>
        <a:p>
          <a:endParaRPr lang="ru-RU"/>
        </a:p>
      </dgm:t>
    </dgm:pt>
    <dgm:pt modelId="{DB89CC08-BF2F-4B2E-B88D-22F7BE6ECA5F}" type="pres">
      <dgm:prSet presAssocID="{C712D637-7FF1-401C-9304-F85D1B95B226}" presName="descendantArrow" presStyleCnt="0"/>
      <dgm:spPr/>
    </dgm:pt>
    <dgm:pt modelId="{59FFE57C-E5F2-4FBD-AA4D-8DB27381892F}" type="pres">
      <dgm:prSet presAssocID="{743FE7B1-011B-42E6-8768-1EB3E95741FA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E0152-C595-426D-870B-A2ADC9A9F157}" type="pres">
      <dgm:prSet presAssocID="{51D7DA5A-EF3C-47A6-82C9-608C3F2923B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FFEAD-B6B8-4F06-AF03-8ED1E9507EAE}" type="pres">
      <dgm:prSet presAssocID="{5FAC1BD5-52C3-4416-A804-D249450FE876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B4760-2057-4CD0-93DC-3BFDCE208116}" type="pres">
      <dgm:prSet presAssocID="{A41D5FEF-1B76-4A33-8205-E8C78C515C0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565F0-0C4D-4C42-868F-168F2DD34ADE}" type="pres">
      <dgm:prSet presAssocID="{AF68F89F-1111-45D9-8865-0B17B8A6C7D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28BD6-2565-48D3-A9AF-BA72129B2B73}" type="presOf" srcId="{DB6AA457-F75F-415D-BDD5-92045774FE4B}" destId="{A87D6E7E-5FC7-448F-A3C0-3355AAFE0CD0}" srcOrd="0" destOrd="0" presId="urn:microsoft.com/office/officeart/2005/8/layout/process4"/>
    <dgm:cxn modelId="{9CAA5A15-CF26-413F-B4E1-204FBA14C6A2}" srcId="{C712D637-7FF1-401C-9304-F85D1B95B226}" destId="{51D7DA5A-EF3C-47A6-82C9-608C3F2923B3}" srcOrd="1" destOrd="0" parTransId="{F056AFA3-6882-479E-96EA-E225B0A89C88}" sibTransId="{18C92F19-39E4-41AA-B709-FDDEECEFC216}"/>
    <dgm:cxn modelId="{9653D664-EC18-40D7-9F5E-3B27A70DCA4D}" srcId="{CD5204CD-6958-4A55-82AA-4AD73B3B6A19}" destId="{C712D637-7FF1-401C-9304-F85D1B95B226}" srcOrd="0" destOrd="0" parTransId="{05E1DD5C-7FEF-48F0-9651-C74D082ACBA9}" sibTransId="{F14B97BF-E90F-4D5A-A42B-6364BCB81249}"/>
    <dgm:cxn modelId="{1E87F241-14A6-49B4-897A-B604838FA86C}" type="presOf" srcId="{99C943DF-AAA4-4E2C-A283-FA2BF761F447}" destId="{BF6F7297-99C9-4B69-AA5E-C71B3C5FD3D4}" srcOrd="0" destOrd="0" presId="urn:microsoft.com/office/officeart/2005/8/layout/process4"/>
    <dgm:cxn modelId="{8F9C94B8-2722-4DFB-8419-922357272B6B}" type="presOf" srcId="{CD5204CD-6958-4A55-82AA-4AD73B3B6A19}" destId="{31D3AE5D-DA06-4E2D-9D68-F5531DFE7C2B}" srcOrd="0" destOrd="0" presId="urn:microsoft.com/office/officeart/2005/8/layout/process4"/>
    <dgm:cxn modelId="{2F493247-DD71-42E2-BA13-315F9C6D9D25}" type="presOf" srcId="{C712D637-7FF1-401C-9304-F85D1B95B226}" destId="{A48265CE-F3A3-46DB-9DD2-97590B4DBB84}" srcOrd="1" destOrd="0" presId="urn:microsoft.com/office/officeart/2005/8/layout/process4"/>
    <dgm:cxn modelId="{58F32628-E673-4685-9A5A-E2C6D1A7360B}" type="presOf" srcId="{DB6AA457-F75F-415D-BDD5-92045774FE4B}" destId="{A4B03BDC-F1A5-4A56-9E87-D33960B9BCB8}" srcOrd="1" destOrd="0" presId="urn:microsoft.com/office/officeart/2005/8/layout/process4"/>
    <dgm:cxn modelId="{93F76B4F-907D-4630-B1A9-C3BE3C102DFF}" srcId="{CD5204CD-6958-4A55-82AA-4AD73B3B6A19}" destId="{DB6AA457-F75F-415D-BDD5-92045774FE4B}" srcOrd="1" destOrd="0" parTransId="{195DBB62-3C1E-4BED-ADB6-6E31CA6ABD63}" sibTransId="{C684833D-85CC-4010-A138-ABC65E139C69}"/>
    <dgm:cxn modelId="{A7EAE00A-0C96-4465-994C-74E19F3A195F}" type="presOf" srcId="{AF68F89F-1111-45D9-8865-0B17B8A6C7DC}" destId="{9C4565F0-0C4D-4C42-868F-168F2DD34ADE}" srcOrd="0" destOrd="0" presId="urn:microsoft.com/office/officeart/2005/8/layout/process4"/>
    <dgm:cxn modelId="{8C9BD688-12E5-4F5A-8BDA-E772A4740AB3}" type="presOf" srcId="{C712D637-7FF1-401C-9304-F85D1B95B226}" destId="{859CA2CA-8A33-4975-9F01-7A3C8BB729DE}" srcOrd="0" destOrd="0" presId="urn:microsoft.com/office/officeart/2005/8/layout/process4"/>
    <dgm:cxn modelId="{1D511413-BA69-4C30-A06E-819D3DD30080}" type="presOf" srcId="{743FE7B1-011B-42E6-8768-1EB3E95741FA}" destId="{59FFE57C-E5F2-4FBD-AA4D-8DB27381892F}" srcOrd="0" destOrd="0" presId="urn:microsoft.com/office/officeart/2005/8/layout/process4"/>
    <dgm:cxn modelId="{0C8840E2-2CC3-49C9-A989-5DE3706FFC0C}" type="presOf" srcId="{51D7DA5A-EF3C-47A6-82C9-608C3F2923B3}" destId="{27BE0152-C595-426D-870B-A2ADC9A9F157}" srcOrd="0" destOrd="0" presId="urn:microsoft.com/office/officeart/2005/8/layout/process4"/>
    <dgm:cxn modelId="{F9232B4D-645E-4C93-A5D6-A89B30504327}" srcId="{DB6AA457-F75F-415D-BDD5-92045774FE4B}" destId="{99C943DF-AAA4-4E2C-A283-FA2BF761F447}" srcOrd="0" destOrd="0" parTransId="{20F107AF-35DA-4D25-AB35-B8AD821D3FE7}" sibTransId="{4802CB64-7B32-458C-A9FF-C35C0A51E69A}"/>
    <dgm:cxn modelId="{B15A945E-65E3-49C0-8C48-6A57B5472BF4}" srcId="{C712D637-7FF1-401C-9304-F85D1B95B226}" destId="{A41D5FEF-1B76-4A33-8205-E8C78C515C0C}" srcOrd="3" destOrd="0" parTransId="{77199F50-D7EC-4A66-AE02-50806A5A83DB}" sibTransId="{A59482B8-9599-4AE2-9E26-6592561DD5D9}"/>
    <dgm:cxn modelId="{29C31C6E-0C20-4E58-BFBE-D18BED5CE17B}" srcId="{C712D637-7FF1-401C-9304-F85D1B95B226}" destId="{5FAC1BD5-52C3-4416-A804-D249450FE876}" srcOrd="2" destOrd="0" parTransId="{0A8C770B-642F-4D93-8291-EF21705ED778}" sibTransId="{31202E15-98DA-498F-BDC8-A30B952700D3}"/>
    <dgm:cxn modelId="{6D29C741-1B1E-4EBC-A0C7-F287A8ED285A}" srcId="{C712D637-7FF1-401C-9304-F85D1B95B226}" destId="{743FE7B1-011B-42E6-8768-1EB3E95741FA}" srcOrd="0" destOrd="0" parTransId="{921AFB12-2D70-40FB-8AB1-299E0FF2C5A6}" sibTransId="{FFAF77DD-A644-4C36-8908-6204BB0D9268}"/>
    <dgm:cxn modelId="{DD8E22E9-CDAF-4671-A8EF-D9002181406B}" srcId="{C712D637-7FF1-401C-9304-F85D1B95B226}" destId="{AF68F89F-1111-45D9-8865-0B17B8A6C7DC}" srcOrd="4" destOrd="0" parTransId="{14FB24F8-C888-4705-85AE-DF3BDA3AE503}" sibTransId="{D267D482-D554-4AB3-A31C-5163AB30CD7B}"/>
    <dgm:cxn modelId="{B9A0B3A3-4546-4296-98C1-A35599853A26}" type="presOf" srcId="{5FAC1BD5-52C3-4416-A804-D249450FE876}" destId="{D66FFEAD-B6B8-4F06-AF03-8ED1E9507EAE}" srcOrd="0" destOrd="0" presId="urn:microsoft.com/office/officeart/2005/8/layout/process4"/>
    <dgm:cxn modelId="{BDFD48A8-4CEB-4F76-A31A-7B97B62C378B}" type="presOf" srcId="{A41D5FEF-1B76-4A33-8205-E8C78C515C0C}" destId="{AB7B4760-2057-4CD0-93DC-3BFDCE208116}" srcOrd="0" destOrd="0" presId="urn:microsoft.com/office/officeart/2005/8/layout/process4"/>
    <dgm:cxn modelId="{C83BB2D0-B0C3-482A-A4B8-DCBC0C24AEA5}" type="presParOf" srcId="{31D3AE5D-DA06-4E2D-9D68-F5531DFE7C2B}" destId="{093FC967-3C5E-431E-BFE9-FBB5AF3F3B89}" srcOrd="0" destOrd="0" presId="urn:microsoft.com/office/officeart/2005/8/layout/process4"/>
    <dgm:cxn modelId="{16A393AA-4BAC-484C-9D6B-E4DA493C3487}" type="presParOf" srcId="{093FC967-3C5E-431E-BFE9-FBB5AF3F3B89}" destId="{A87D6E7E-5FC7-448F-A3C0-3355AAFE0CD0}" srcOrd="0" destOrd="0" presId="urn:microsoft.com/office/officeart/2005/8/layout/process4"/>
    <dgm:cxn modelId="{FA687A7E-6E2D-49A7-B50B-5159166F818C}" type="presParOf" srcId="{093FC967-3C5E-431E-BFE9-FBB5AF3F3B89}" destId="{A4B03BDC-F1A5-4A56-9E87-D33960B9BCB8}" srcOrd="1" destOrd="0" presId="urn:microsoft.com/office/officeart/2005/8/layout/process4"/>
    <dgm:cxn modelId="{E15CEE70-F4C6-4AF1-90A7-F6295F3EE4DA}" type="presParOf" srcId="{093FC967-3C5E-431E-BFE9-FBB5AF3F3B89}" destId="{A90A925A-6646-49C9-AA29-9EAFE5AE8071}" srcOrd="2" destOrd="0" presId="urn:microsoft.com/office/officeart/2005/8/layout/process4"/>
    <dgm:cxn modelId="{F48D1092-464F-42B6-BBA0-24A80623899D}" type="presParOf" srcId="{A90A925A-6646-49C9-AA29-9EAFE5AE8071}" destId="{BF6F7297-99C9-4B69-AA5E-C71B3C5FD3D4}" srcOrd="0" destOrd="0" presId="urn:microsoft.com/office/officeart/2005/8/layout/process4"/>
    <dgm:cxn modelId="{DF157FA0-6CFF-475F-B2C1-C14A30CA284D}" type="presParOf" srcId="{31D3AE5D-DA06-4E2D-9D68-F5531DFE7C2B}" destId="{0226793B-92A0-4530-A8D1-D80AF6A16C31}" srcOrd="1" destOrd="0" presId="urn:microsoft.com/office/officeart/2005/8/layout/process4"/>
    <dgm:cxn modelId="{D9B8890F-622F-4EF7-B8C9-501999392107}" type="presParOf" srcId="{31D3AE5D-DA06-4E2D-9D68-F5531DFE7C2B}" destId="{1A669411-1539-46A4-9D6E-2C85E15B0FA6}" srcOrd="2" destOrd="0" presId="urn:microsoft.com/office/officeart/2005/8/layout/process4"/>
    <dgm:cxn modelId="{CF2E4F72-F757-4A14-BF45-750381229016}" type="presParOf" srcId="{1A669411-1539-46A4-9D6E-2C85E15B0FA6}" destId="{859CA2CA-8A33-4975-9F01-7A3C8BB729DE}" srcOrd="0" destOrd="0" presId="urn:microsoft.com/office/officeart/2005/8/layout/process4"/>
    <dgm:cxn modelId="{4476044B-B0FF-4572-BB01-9732B848392A}" type="presParOf" srcId="{1A669411-1539-46A4-9D6E-2C85E15B0FA6}" destId="{A48265CE-F3A3-46DB-9DD2-97590B4DBB84}" srcOrd="1" destOrd="0" presId="urn:microsoft.com/office/officeart/2005/8/layout/process4"/>
    <dgm:cxn modelId="{108CBA6F-ABE6-49B0-8D57-CCB454AC970F}" type="presParOf" srcId="{1A669411-1539-46A4-9D6E-2C85E15B0FA6}" destId="{DB89CC08-BF2F-4B2E-B88D-22F7BE6ECA5F}" srcOrd="2" destOrd="0" presId="urn:microsoft.com/office/officeart/2005/8/layout/process4"/>
    <dgm:cxn modelId="{C675B826-3900-4575-89A0-DB78CA5B441C}" type="presParOf" srcId="{DB89CC08-BF2F-4B2E-B88D-22F7BE6ECA5F}" destId="{59FFE57C-E5F2-4FBD-AA4D-8DB27381892F}" srcOrd="0" destOrd="0" presId="urn:microsoft.com/office/officeart/2005/8/layout/process4"/>
    <dgm:cxn modelId="{7AC177E0-AC3C-4755-BD97-13FAE32776EF}" type="presParOf" srcId="{DB89CC08-BF2F-4B2E-B88D-22F7BE6ECA5F}" destId="{27BE0152-C595-426D-870B-A2ADC9A9F157}" srcOrd="1" destOrd="0" presId="urn:microsoft.com/office/officeart/2005/8/layout/process4"/>
    <dgm:cxn modelId="{B75DE23A-6D34-4989-A843-5089B954FED6}" type="presParOf" srcId="{DB89CC08-BF2F-4B2E-B88D-22F7BE6ECA5F}" destId="{D66FFEAD-B6B8-4F06-AF03-8ED1E9507EAE}" srcOrd="2" destOrd="0" presId="urn:microsoft.com/office/officeart/2005/8/layout/process4"/>
    <dgm:cxn modelId="{BBE8BCF5-5764-4569-A395-34BEB11D2441}" type="presParOf" srcId="{DB89CC08-BF2F-4B2E-B88D-22F7BE6ECA5F}" destId="{AB7B4760-2057-4CD0-93DC-3BFDCE208116}" srcOrd="3" destOrd="0" presId="urn:microsoft.com/office/officeart/2005/8/layout/process4"/>
    <dgm:cxn modelId="{C97B38B7-EC1E-4AB0-9FA2-B7C4DC6A71BE}" type="presParOf" srcId="{DB89CC08-BF2F-4B2E-B88D-22F7BE6ECA5F}" destId="{9C4565F0-0C4D-4C42-868F-168F2DD34ADE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E3A50C-B34D-4704-B563-493D3A8FBBB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116D0-FFAC-4F7D-8804-04D53B9B74C8}">
      <dgm:prSet phldrT="[Текст]" custT="1"/>
      <dgm:spPr/>
      <dgm:t>
        <a:bodyPr/>
        <a:lstStyle/>
        <a:p>
          <a:r>
            <a:rPr lang="ru-RU" sz="1800" b="0" dirty="0" smtClean="0"/>
            <a:t>Неудовлетворительное материально-техническое состояние противотуберкулезных учреждений области</a:t>
          </a:r>
          <a:endParaRPr lang="ru-RU" sz="1800" b="0" dirty="0"/>
        </a:p>
      </dgm:t>
    </dgm:pt>
    <dgm:pt modelId="{EF4F935D-2A6E-4844-AE2C-8EFE35B63D99}" type="parTrans" cxnId="{C7FA1321-265D-401B-A35E-B660E0A02E97}">
      <dgm:prSet/>
      <dgm:spPr/>
      <dgm:t>
        <a:bodyPr/>
        <a:lstStyle/>
        <a:p>
          <a:endParaRPr lang="ru-RU"/>
        </a:p>
      </dgm:t>
    </dgm:pt>
    <dgm:pt modelId="{269B08A6-F59D-46AD-ADA4-7E3E832129D0}" type="sibTrans" cxnId="{C7FA1321-265D-401B-A35E-B660E0A02E97}">
      <dgm:prSet/>
      <dgm:spPr/>
      <dgm:t>
        <a:bodyPr/>
        <a:lstStyle/>
        <a:p>
          <a:endParaRPr lang="ru-RU"/>
        </a:p>
      </dgm:t>
    </dgm:pt>
    <dgm:pt modelId="{C27F3132-654E-4995-8C54-226401788D42}">
      <dgm:prSet custT="1"/>
      <dgm:spPr/>
      <dgm:t>
        <a:bodyPr/>
        <a:lstStyle/>
        <a:p>
          <a:r>
            <a:rPr lang="ru-RU" sz="1800" b="0" dirty="0" smtClean="0"/>
            <a:t>Неполное оснащение противотуберкулезных учреждений области требованиям приказа Министерства здравоохранения России от 15 ноября 2012 года № 932н «Об утверждении Порядка оказания медицинской помощи больным туберкулезом»</a:t>
          </a:r>
          <a:endParaRPr lang="ru-RU" sz="1800" b="0" dirty="0"/>
        </a:p>
      </dgm:t>
    </dgm:pt>
    <dgm:pt modelId="{B8481A73-525F-4D9A-A73C-7E0585C8758B}" type="parTrans" cxnId="{1BE2A914-E1D8-4E70-91CE-1CADBD0A6B67}">
      <dgm:prSet/>
      <dgm:spPr/>
      <dgm:t>
        <a:bodyPr/>
        <a:lstStyle/>
        <a:p>
          <a:endParaRPr lang="ru-RU"/>
        </a:p>
      </dgm:t>
    </dgm:pt>
    <dgm:pt modelId="{95F9F34B-17A9-4FBB-8207-F46851DA19D5}" type="sibTrans" cxnId="{1BE2A914-E1D8-4E70-91CE-1CADBD0A6B67}">
      <dgm:prSet/>
      <dgm:spPr/>
      <dgm:t>
        <a:bodyPr/>
        <a:lstStyle/>
        <a:p>
          <a:endParaRPr lang="ru-RU"/>
        </a:p>
      </dgm:t>
    </dgm:pt>
    <dgm:pt modelId="{ADA8E4C9-83C1-4687-85ED-419152E94E60}">
      <dgm:prSet custT="1"/>
      <dgm:spPr/>
      <dgm:t>
        <a:bodyPr/>
        <a:lstStyle/>
        <a:p>
          <a:r>
            <a:rPr lang="ru-RU" sz="1800" b="0" dirty="0" smtClean="0"/>
            <a:t>Неполное обеспечение противотуберкулезной службы противотуберкулезными препаратами в соответствии с потребностью</a:t>
          </a:r>
          <a:endParaRPr lang="ru-RU" sz="1800" b="0" dirty="0"/>
        </a:p>
      </dgm:t>
    </dgm:pt>
    <dgm:pt modelId="{0EE22881-796C-4501-9DB5-CAC01416F2CE}" type="parTrans" cxnId="{CC3A8345-C92F-4619-B133-27B9CEDF3ED9}">
      <dgm:prSet/>
      <dgm:spPr/>
      <dgm:t>
        <a:bodyPr/>
        <a:lstStyle/>
        <a:p>
          <a:endParaRPr lang="ru-RU"/>
        </a:p>
      </dgm:t>
    </dgm:pt>
    <dgm:pt modelId="{C21CB114-5F68-4C40-A763-8F08E109268D}" type="sibTrans" cxnId="{CC3A8345-C92F-4619-B133-27B9CEDF3ED9}">
      <dgm:prSet/>
      <dgm:spPr/>
      <dgm:t>
        <a:bodyPr/>
        <a:lstStyle/>
        <a:p>
          <a:endParaRPr lang="ru-RU"/>
        </a:p>
      </dgm:t>
    </dgm:pt>
    <dgm:pt modelId="{930D2A58-F9CA-4DC8-AFAB-4F7C5D2DB2FD}">
      <dgm:prSet custT="1"/>
      <dgm:spPr/>
      <dgm:t>
        <a:bodyPr/>
        <a:lstStyle/>
        <a:p>
          <a:r>
            <a:rPr lang="ru-RU" sz="1800" b="0" dirty="0" smtClean="0"/>
            <a:t>Кадровый дефицит</a:t>
          </a:r>
          <a:endParaRPr lang="ru-RU" sz="1800" b="0" dirty="0"/>
        </a:p>
      </dgm:t>
    </dgm:pt>
    <dgm:pt modelId="{C1B0F8DA-4AAA-4DF5-8266-84E6D8556CAB}" type="parTrans" cxnId="{CD46C000-4B15-4F9F-81B9-C99ABFEE52C8}">
      <dgm:prSet/>
      <dgm:spPr/>
      <dgm:t>
        <a:bodyPr/>
        <a:lstStyle/>
        <a:p>
          <a:endParaRPr lang="ru-RU"/>
        </a:p>
      </dgm:t>
    </dgm:pt>
    <dgm:pt modelId="{A9C05DBA-423D-4F39-B5DB-200223253209}" type="sibTrans" cxnId="{CD46C000-4B15-4F9F-81B9-C99ABFEE52C8}">
      <dgm:prSet/>
      <dgm:spPr/>
      <dgm:t>
        <a:bodyPr/>
        <a:lstStyle/>
        <a:p>
          <a:endParaRPr lang="ru-RU"/>
        </a:p>
      </dgm:t>
    </dgm:pt>
    <dgm:pt modelId="{606139F5-FE14-4217-AAE6-12583D5F3191}">
      <dgm:prSet custT="1"/>
      <dgm:spPr/>
      <dgm:t>
        <a:bodyPr/>
        <a:lstStyle/>
        <a:p>
          <a:r>
            <a:rPr lang="ru-RU" sz="1800" b="0" dirty="0" smtClean="0"/>
            <a:t>Дефицит туберкулезных коек.</a:t>
          </a:r>
          <a:endParaRPr lang="ru-RU" sz="1800" b="0" dirty="0"/>
        </a:p>
      </dgm:t>
    </dgm:pt>
    <dgm:pt modelId="{3C2737A5-22F7-4AF8-A5F8-88B07BA2083A}" type="parTrans" cxnId="{35E15342-5EEB-4655-A179-5796F9501E64}">
      <dgm:prSet/>
      <dgm:spPr/>
      <dgm:t>
        <a:bodyPr/>
        <a:lstStyle/>
        <a:p>
          <a:endParaRPr lang="ru-RU"/>
        </a:p>
      </dgm:t>
    </dgm:pt>
    <dgm:pt modelId="{15EE1C87-337C-497E-8BD8-24847310D491}" type="sibTrans" cxnId="{35E15342-5EEB-4655-A179-5796F9501E64}">
      <dgm:prSet/>
      <dgm:spPr/>
      <dgm:t>
        <a:bodyPr/>
        <a:lstStyle/>
        <a:p>
          <a:endParaRPr lang="ru-RU"/>
        </a:p>
      </dgm:t>
    </dgm:pt>
    <dgm:pt modelId="{2FA3C15D-092A-4EFC-96AF-71CEEB5B02B4}" type="pres">
      <dgm:prSet presAssocID="{9FE3A50C-B34D-4704-B563-493D3A8FBBB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2D94BB3-AF27-4F18-8607-E5AC0FFDF7A0}" type="pres">
      <dgm:prSet presAssocID="{36C116D0-FFAC-4F7D-8804-04D53B9B74C8}" presName="parenttextcomposite" presStyleCnt="0"/>
      <dgm:spPr/>
    </dgm:pt>
    <dgm:pt modelId="{B083A687-92D0-4831-A57A-2E817B75364B}" type="pres">
      <dgm:prSet presAssocID="{36C116D0-FFAC-4F7D-8804-04D53B9B74C8}" presName="parenttext" presStyleLbl="revTx" presStyleIdx="0" presStyleCnt="5" custScaleX="13844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4352F-034E-4C7D-AC1E-9A8725CE74F8}" type="pres">
      <dgm:prSet presAssocID="{36C116D0-FFAC-4F7D-8804-04D53B9B74C8}" presName="parallelogramComposite" presStyleCnt="0"/>
      <dgm:spPr/>
    </dgm:pt>
    <dgm:pt modelId="{24A88B18-5AFB-4D30-82A7-932C34FCB17B}" type="pres">
      <dgm:prSet presAssocID="{36C116D0-FFAC-4F7D-8804-04D53B9B74C8}" presName="parallelogram1" presStyleLbl="alignNode1" presStyleIdx="0" presStyleCnt="35"/>
      <dgm:spPr/>
    </dgm:pt>
    <dgm:pt modelId="{11AF2643-2D8B-49D2-86B7-48DE6AD55A02}" type="pres">
      <dgm:prSet presAssocID="{36C116D0-FFAC-4F7D-8804-04D53B9B74C8}" presName="parallelogram2" presStyleLbl="alignNode1" presStyleIdx="1" presStyleCnt="35"/>
      <dgm:spPr/>
    </dgm:pt>
    <dgm:pt modelId="{D05614CD-0973-43FD-98D1-64BF704117F0}" type="pres">
      <dgm:prSet presAssocID="{36C116D0-FFAC-4F7D-8804-04D53B9B74C8}" presName="parallelogram3" presStyleLbl="alignNode1" presStyleIdx="2" presStyleCnt="35"/>
      <dgm:spPr/>
    </dgm:pt>
    <dgm:pt modelId="{39742CD7-FB13-463A-A909-711BABC78560}" type="pres">
      <dgm:prSet presAssocID="{36C116D0-FFAC-4F7D-8804-04D53B9B74C8}" presName="parallelogram4" presStyleLbl="alignNode1" presStyleIdx="3" presStyleCnt="35"/>
      <dgm:spPr/>
    </dgm:pt>
    <dgm:pt modelId="{844D4F05-105A-4E33-8B55-6E4C0E9D9711}" type="pres">
      <dgm:prSet presAssocID="{36C116D0-FFAC-4F7D-8804-04D53B9B74C8}" presName="parallelogram5" presStyleLbl="alignNode1" presStyleIdx="4" presStyleCnt="35"/>
      <dgm:spPr/>
    </dgm:pt>
    <dgm:pt modelId="{CD4C57FB-7724-4368-A43E-14A864E4CDE9}" type="pres">
      <dgm:prSet presAssocID="{36C116D0-FFAC-4F7D-8804-04D53B9B74C8}" presName="parallelogram6" presStyleLbl="alignNode1" presStyleIdx="5" presStyleCnt="35"/>
      <dgm:spPr/>
    </dgm:pt>
    <dgm:pt modelId="{D88D0840-22BE-40DD-8DDF-8108FFF9150A}" type="pres">
      <dgm:prSet presAssocID="{36C116D0-FFAC-4F7D-8804-04D53B9B74C8}" presName="parallelogram7" presStyleLbl="alignNode1" presStyleIdx="6" presStyleCnt="35"/>
      <dgm:spPr/>
    </dgm:pt>
    <dgm:pt modelId="{EA9AA262-3256-4895-B3CA-4DF6506C32B0}" type="pres">
      <dgm:prSet presAssocID="{269B08A6-F59D-46AD-ADA4-7E3E832129D0}" presName="sibTrans" presStyleCnt="0"/>
      <dgm:spPr/>
    </dgm:pt>
    <dgm:pt modelId="{0E796EB0-2B92-4E39-A323-58495E286168}" type="pres">
      <dgm:prSet presAssocID="{C27F3132-654E-4995-8C54-226401788D42}" presName="parenttextcomposite" presStyleCnt="0"/>
      <dgm:spPr/>
    </dgm:pt>
    <dgm:pt modelId="{02C74108-121F-48A6-8306-D6FA917926E2}" type="pres">
      <dgm:prSet presAssocID="{C27F3132-654E-4995-8C54-226401788D42}" presName="parenttext" presStyleLbl="revTx" presStyleIdx="1" presStyleCnt="5" custScaleX="13844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56DF8-FF2B-4507-9CD1-F0B72996CE23}" type="pres">
      <dgm:prSet presAssocID="{C27F3132-654E-4995-8C54-226401788D42}" presName="parallelogramComposite" presStyleCnt="0"/>
      <dgm:spPr/>
    </dgm:pt>
    <dgm:pt modelId="{EB6EAB9E-E4AC-4DC1-9077-5386BF502CF9}" type="pres">
      <dgm:prSet presAssocID="{C27F3132-654E-4995-8C54-226401788D42}" presName="parallelogram1" presStyleLbl="alignNode1" presStyleIdx="7" presStyleCnt="35"/>
      <dgm:spPr/>
    </dgm:pt>
    <dgm:pt modelId="{40D929DF-0009-4DF9-B593-C9372D994D21}" type="pres">
      <dgm:prSet presAssocID="{C27F3132-654E-4995-8C54-226401788D42}" presName="parallelogram2" presStyleLbl="alignNode1" presStyleIdx="8" presStyleCnt="35"/>
      <dgm:spPr/>
    </dgm:pt>
    <dgm:pt modelId="{902F983A-1A4C-4B78-9694-FD52F16331F7}" type="pres">
      <dgm:prSet presAssocID="{C27F3132-654E-4995-8C54-226401788D42}" presName="parallelogram3" presStyleLbl="alignNode1" presStyleIdx="9" presStyleCnt="35"/>
      <dgm:spPr/>
    </dgm:pt>
    <dgm:pt modelId="{82196C33-6DAF-4E92-A990-F0243D94FAF9}" type="pres">
      <dgm:prSet presAssocID="{C27F3132-654E-4995-8C54-226401788D42}" presName="parallelogram4" presStyleLbl="alignNode1" presStyleIdx="10" presStyleCnt="35"/>
      <dgm:spPr/>
    </dgm:pt>
    <dgm:pt modelId="{37E61CED-C902-4000-9527-C3EDBC1371FE}" type="pres">
      <dgm:prSet presAssocID="{C27F3132-654E-4995-8C54-226401788D42}" presName="parallelogram5" presStyleLbl="alignNode1" presStyleIdx="11" presStyleCnt="35"/>
      <dgm:spPr/>
    </dgm:pt>
    <dgm:pt modelId="{13C86CF7-C79D-4200-8E40-3DCE8D620625}" type="pres">
      <dgm:prSet presAssocID="{C27F3132-654E-4995-8C54-226401788D42}" presName="parallelogram6" presStyleLbl="alignNode1" presStyleIdx="12" presStyleCnt="35"/>
      <dgm:spPr/>
    </dgm:pt>
    <dgm:pt modelId="{BE3506D9-86C9-4C14-853E-F95D4BE14327}" type="pres">
      <dgm:prSet presAssocID="{C27F3132-654E-4995-8C54-226401788D42}" presName="parallelogram7" presStyleLbl="alignNode1" presStyleIdx="13" presStyleCnt="35"/>
      <dgm:spPr/>
    </dgm:pt>
    <dgm:pt modelId="{C95E5394-B73E-4240-9185-9976043E9875}" type="pres">
      <dgm:prSet presAssocID="{95F9F34B-17A9-4FBB-8207-F46851DA19D5}" presName="sibTrans" presStyleCnt="0"/>
      <dgm:spPr/>
    </dgm:pt>
    <dgm:pt modelId="{17AB09CF-E2ED-4F74-95EB-A99CD49284CA}" type="pres">
      <dgm:prSet presAssocID="{ADA8E4C9-83C1-4687-85ED-419152E94E60}" presName="parenttextcomposite" presStyleCnt="0"/>
      <dgm:spPr/>
    </dgm:pt>
    <dgm:pt modelId="{28CC1F8A-B2D7-487E-9639-F29FF76EA668}" type="pres">
      <dgm:prSet presAssocID="{ADA8E4C9-83C1-4687-85ED-419152E94E60}" presName="parenttext" presStyleLbl="revTx" presStyleIdx="2" presStyleCnt="5" custScaleX="13844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493E1-F6EA-480E-9E20-08E84AE34C06}" type="pres">
      <dgm:prSet presAssocID="{ADA8E4C9-83C1-4687-85ED-419152E94E60}" presName="parallelogramComposite" presStyleCnt="0"/>
      <dgm:spPr/>
    </dgm:pt>
    <dgm:pt modelId="{689CB44E-7084-4AAA-93AE-86C36F5FACB7}" type="pres">
      <dgm:prSet presAssocID="{ADA8E4C9-83C1-4687-85ED-419152E94E60}" presName="parallelogram1" presStyleLbl="alignNode1" presStyleIdx="14" presStyleCnt="35"/>
      <dgm:spPr/>
    </dgm:pt>
    <dgm:pt modelId="{CC3EF86C-DA9E-4E85-B8E3-C1F8B1AC3713}" type="pres">
      <dgm:prSet presAssocID="{ADA8E4C9-83C1-4687-85ED-419152E94E60}" presName="parallelogram2" presStyleLbl="alignNode1" presStyleIdx="15" presStyleCnt="35"/>
      <dgm:spPr/>
    </dgm:pt>
    <dgm:pt modelId="{E055C30A-6F6C-47E1-A016-9DDAD418D0E9}" type="pres">
      <dgm:prSet presAssocID="{ADA8E4C9-83C1-4687-85ED-419152E94E60}" presName="parallelogram3" presStyleLbl="alignNode1" presStyleIdx="16" presStyleCnt="35"/>
      <dgm:spPr/>
    </dgm:pt>
    <dgm:pt modelId="{11095E31-18A1-4FAC-84B9-E570E7356E33}" type="pres">
      <dgm:prSet presAssocID="{ADA8E4C9-83C1-4687-85ED-419152E94E60}" presName="parallelogram4" presStyleLbl="alignNode1" presStyleIdx="17" presStyleCnt="35"/>
      <dgm:spPr/>
    </dgm:pt>
    <dgm:pt modelId="{0A1C0118-6902-4BC0-806B-1F3FFEF1ED74}" type="pres">
      <dgm:prSet presAssocID="{ADA8E4C9-83C1-4687-85ED-419152E94E60}" presName="parallelogram5" presStyleLbl="alignNode1" presStyleIdx="18" presStyleCnt="35"/>
      <dgm:spPr/>
    </dgm:pt>
    <dgm:pt modelId="{D3DA7710-0E30-45C6-97B8-AECD9D4D53ED}" type="pres">
      <dgm:prSet presAssocID="{ADA8E4C9-83C1-4687-85ED-419152E94E60}" presName="parallelogram6" presStyleLbl="alignNode1" presStyleIdx="19" presStyleCnt="35"/>
      <dgm:spPr/>
    </dgm:pt>
    <dgm:pt modelId="{BC311149-21E4-4E2B-B5F5-627D0FAD88BB}" type="pres">
      <dgm:prSet presAssocID="{ADA8E4C9-83C1-4687-85ED-419152E94E60}" presName="parallelogram7" presStyleLbl="alignNode1" presStyleIdx="20" presStyleCnt="35"/>
      <dgm:spPr/>
    </dgm:pt>
    <dgm:pt modelId="{4645892B-D6C5-4C27-B0E5-B6686C83C5DC}" type="pres">
      <dgm:prSet presAssocID="{C21CB114-5F68-4C40-A763-8F08E109268D}" presName="sibTrans" presStyleCnt="0"/>
      <dgm:spPr/>
    </dgm:pt>
    <dgm:pt modelId="{CA00105E-72E4-487A-9E16-B9FF5D6B3209}" type="pres">
      <dgm:prSet presAssocID="{930D2A58-F9CA-4DC8-AFAB-4F7C5D2DB2FD}" presName="parenttextcomposite" presStyleCnt="0"/>
      <dgm:spPr/>
    </dgm:pt>
    <dgm:pt modelId="{611BAE9B-36C1-41DF-BC9C-FD3106A44055}" type="pres">
      <dgm:prSet presAssocID="{930D2A58-F9CA-4DC8-AFAB-4F7C5D2DB2FD}" presName="parenttext" presStyleLbl="revTx" presStyleIdx="3" presStyleCnt="5" custScaleX="13844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D88F6-D978-41D7-B2FF-EE39E2281AB3}" type="pres">
      <dgm:prSet presAssocID="{930D2A58-F9CA-4DC8-AFAB-4F7C5D2DB2FD}" presName="parallelogramComposite" presStyleCnt="0"/>
      <dgm:spPr/>
    </dgm:pt>
    <dgm:pt modelId="{07A12ADB-1920-4F24-BE8C-E50F4487160C}" type="pres">
      <dgm:prSet presAssocID="{930D2A58-F9CA-4DC8-AFAB-4F7C5D2DB2FD}" presName="parallelogram1" presStyleLbl="alignNode1" presStyleIdx="21" presStyleCnt="35"/>
      <dgm:spPr/>
    </dgm:pt>
    <dgm:pt modelId="{231C747C-6D33-48AA-912E-E05BD5BADE8A}" type="pres">
      <dgm:prSet presAssocID="{930D2A58-F9CA-4DC8-AFAB-4F7C5D2DB2FD}" presName="parallelogram2" presStyleLbl="alignNode1" presStyleIdx="22" presStyleCnt="35"/>
      <dgm:spPr/>
    </dgm:pt>
    <dgm:pt modelId="{33D84774-C2AB-4FC5-AAFC-A9FBAB23766D}" type="pres">
      <dgm:prSet presAssocID="{930D2A58-F9CA-4DC8-AFAB-4F7C5D2DB2FD}" presName="parallelogram3" presStyleLbl="alignNode1" presStyleIdx="23" presStyleCnt="35"/>
      <dgm:spPr/>
    </dgm:pt>
    <dgm:pt modelId="{439CBD70-55F2-4E91-8755-7B9ED190A384}" type="pres">
      <dgm:prSet presAssocID="{930D2A58-F9CA-4DC8-AFAB-4F7C5D2DB2FD}" presName="parallelogram4" presStyleLbl="alignNode1" presStyleIdx="24" presStyleCnt="35"/>
      <dgm:spPr/>
    </dgm:pt>
    <dgm:pt modelId="{F8D02593-CFAC-46CC-B770-BC0689F23805}" type="pres">
      <dgm:prSet presAssocID="{930D2A58-F9CA-4DC8-AFAB-4F7C5D2DB2FD}" presName="parallelogram5" presStyleLbl="alignNode1" presStyleIdx="25" presStyleCnt="35"/>
      <dgm:spPr/>
    </dgm:pt>
    <dgm:pt modelId="{36B053B8-FB4D-4453-87D2-67CA71F891EB}" type="pres">
      <dgm:prSet presAssocID="{930D2A58-F9CA-4DC8-AFAB-4F7C5D2DB2FD}" presName="parallelogram6" presStyleLbl="alignNode1" presStyleIdx="26" presStyleCnt="35"/>
      <dgm:spPr/>
    </dgm:pt>
    <dgm:pt modelId="{51594F9F-88D5-4086-A5DB-8B3BE7492AA2}" type="pres">
      <dgm:prSet presAssocID="{930D2A58-F9CA-4DC8-AFAB-4F7C5D2DB2FD}" presName="parallelogram7" presStyleLbl="alignNode1" presStyleIdx="27" presStyleCnt="35"/>
      <dgm:spPr/>
    </dgm:pt>
    <dgm:pt modelId="{28A49E40-DD8B-4877-AE37-03BCA9996943}" type="pres">
      <dgm:prSet presAssocID="{A9C05DBA-423D-4F39-B5DB-200223253209}" presName="sibTrans" presStyleCnt="0"/>
      <dgm:spPr/>
    </dgm:pt>
    <dgm:pt modelId="{DCE74172-E8D1-4DD8-87E3-269987CACEEC}" type="pres">
      <dgm:prSet presAssocID="{606139F5-FE14-4217-AAE6-12583D5F3191}" presName="parenttextcomposite" presStyleCnt="0"/>
      <dgm:spPr/>
    </dgm:pt>
    <dgm:pt modelId="{8463D32F-6785-466D-AB0A-8040716EB0D9}" type="pres">
      <dgm:prSet presAssocID="{606139F5-FE14-4217-AAE6-12583D5F3191}" presName="parenttext" presStyleLbl="revTx" presStyleIdx="4" presStyleCnt="5" custScaleX="13844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4E066-D1F6-4F24-AB46-AC1555DEA13D}" type="pres">
      <dgm:prSet presAssocID="{606139F5-FE14-4217-AAE6-12583D5F3191}" presName="parallelogramComposite" presStyleCnt="0"/>
      <dgm:spPr/>
    </dgm:pt>
    <dgm:pt modelId="{4245A420-39DF-41A9-830F-12A771C1732C}" type="pres">
      <dgm:prSet presAssocID="{606139F5-FE14-4217-AAE6-12583D5F3191}" presName="parallelogram1" presStyleLbl="alignNode1" presStyleIdx="28" presStyleCnt="35"/>
      <dgm:spPr/>
    </dgm:pt>
    <dgm:pt modelId="{553A0DBB-642E-4849-80C7-223DDC0D7892}" type="pres">
      <dgm:prSet presAssocID="{606139F5-FE14-4217-AAE6-12583D5F3191}" presName="parallelogram2" presStyleLbl="alignNode1" presStyleIdx="29" presStyleCnt="35"/>
      <dgm:spPr/>
    </dgm:pt>
    <dgm:pt modelId="{1D2B5DD7-378A-4481-8D2F-9BFF441C1FF9}" type="pres">
      <dgm:prSet presAssocID="{606139F5-FE14-4217-AAE6-12583D5F3191}" presName="parallelogram3" presStyleLbl="alignNode1" presStyleIdx="30" presStyleCnt="35"/>
      <dgm:spPr/>
    </dgm:pt>
    <dgm:pt modelId="{CD8C6ABE-9C54-4BF9-82CB-1E0AF90F2044}" type="pres">
      <dgm:prSet presAssocID="{606139F5-FE14-4217-AAE6-12583D5F3191}" presName="parallelogram4" presStyleLbl="alignNode1" presStyleIdx="31" presStyleCnt="35"/>
      <dgm:spPr/>
    </dgm:pt>
    <dgm:pt modelId="{09A52C42-689F-468A-B981-ABAAE3A61110}" type="pres">
      <dgm:prSet presAssocID="{606139F5-FE14-4217-AAE6-12583D5F3191}" presName="parallelogram5" presStyleLbl="alignNode1" presStyleIdx="32" presStyleCnt="35"/>
      <dgm:spPr/>
    </dgm:pt>
    <dgm:pt modelId="{E34F51BF-0E41-47D5-A38B-25C79ACA8A0C}" type="pres">
      <dgm:prSet presAssocID="{606139F5-FE14-4217-AAE6-12583D5F3191}" presName="parallelogram6" presStyleLbl="alignNode1" presStyleIdx="33" presStyleCnt="35"/>
      <dgm:spPr/>
    </dgm:pt>
    <dgm:pt modelId="{CAFF84EA-79EF-44F6-9850-425DF2930A24}" type="pres">
      <dgm:prSet presAssocID="{606139F5-FE14-4217-AAE6-12583D5F3191}" presName="parallelogram7" presStyleLbl="alignNode1" presStyleIdx="34" presStyleCnt="35"/>
      <dgm:spPr/>
    </dgm:pt>
  </dgm:ptLst>
  <dgm:cxnLst>
    <dgm:cxn modelId="{44C41A97-828C-4046-9A98-9360E8B0E5AA}" type="presOf" srcId="{C27F3132-654E-4995-8C54-226401788D42}" destId="{02C74108-121F-48A6-8306-D6FA917926E2}" srcOrd="0" destOrd="0" presId="urn:microsoft.com/office/officeart/2008/layout/VerticalAccentList"/>
    <dgm:cxn modelId="{C7FA1321-265D-401B-A35E-B660E0A02E97}" srcId="{9FE3A50C-B34D-4704-B563-493D3A8FBBBC}" destId="{36C116D0-FFAC-4F7D-8804-04D53B9B74C8}" srcOrd="0" destOrd="0" parTransId="{EF4F935D-2A6E-4844-AE2C-8EFE35B63D99}" sibTransId="{269B08A6-F59D-46AD-ADA4-7E3E832129D0}"/>
    <dgm:cxn modelId="{6CB52858-CD8F-4748-B3BE-4BAF95F20436}" type="presOf" srcId="{36C116D0-FFAC-4F7D-8804-04D53B9B74C8}" destId="{B083A687-92D0-4831-A57A-2E817B75364B}" srcOrd="0" destOrd="0" presId="urn:microsoft.com/office/officeart/2008/layout/VerticalAccentList"/>
    <dgm:cxn modelId="{6177B7E0-FE22-43AC-BF75-2C70EF5260F8}" type="presOf" srcId="{9FE3A50C-B34D-4704-B563-493D3A8FBBBC}" destId="{2FA3C15D-092A-4EFC-96AF-71CEEB5B02B4}" srcOrd="0" destOrd="0" presId="urn:microsoft.com/office/officeart/2008/layout/VerticalAccentList"/>
    <dgm:cxn modelId="{35E15342-5EEB-4655-A179-5796F9501E64}" srcId="{9FE3A50C-B34D-4704-B563-493D3A8FBBBC}" destId="{606139F5-FE14-4217-AAE6-12583D5F3191}" srcOrd="4" destOrd="0" parTransId="{3C2737A5-22F7-4AF8-A5F8-88B07BA2083A}" sibTransId="{15EE1C87-337C-497E-8BD8-24847310D491}"/>
    <dgm:cxn modelId="{1BE2A914-E1D8-4E70-91CE-1CADBD0A6B67}" srcId="{9FE3A50C-B34D-4704-B563-493D3A8FBBBC}" destId="{C27F3132-654E-4995-8C54-226401788D42}" srcOrd="1" destOrd="0" parTransId="{B8481A73-525F-4D9A-A73C-7E0585C8758B}" sibTransId="{95F9F34B-17A9-4FBB-8207-F46851DA19D5}"/>
    <dgm:cxn modelId="{0643B584-5A8B-4024-AB70-23BA295D5A70}" type="presOf" srcId="{606139F5-FE14-4217-AAE6-12583D5F3191}" destId="{8463D32F-6785-466D-AB0A-8040716EB0D9}" srcOrd="0" destOrd="0" presId="urn:microsoft.com/office/officeart/2008/layout/VerticalAccentList"/>
    <dgm:cxn modelId="{07579DA6-F9AF-49BB-AF75-5B04C5B4DAEF}" type="presOf" srcId="{ADA8E4C9-83C1-4687-85ED-419152E94E60}" destId="{28CC1F8A-B2D7-487E-9639-F29FF76EA668}" srcOrd="0" destOrd="0" presId="urn:microsoft.com/office/officeart/2008/layout/VerticalAccentList"/>
    <dgm:cxn modelId="{CC3A8345-C92F-4619-B133-27B9CEDF3ED9}" srcId="{9FE3A50C-B34D-4704-B563-493D3A8FBBBC}" destId="{ADA8E4C9-83C1-4687-85ED-419152E94E60}" srcOrd="2" destOrd="0" parTransId="{0EE22881-796C-4501-9DB5-CAC01416F2CE}" sibTransId="{C21CB114-5F68-4C40-A763-8F08E109268D}"/>
    <dgm:cxn modelId="{CD46C000-4B15-4F9F-81B9-C99ABFEE52C8}" srcId="{9FE3A50C-B34D-4704-B563-493D3A8FBBBC}" destId="{930D2A58-F9CA-4DC8-AFAB-4F7C5D2DB2FD}" srcOrd="3" destOrd="0" parTransId="{C1B0F8DA-4AAA-4DF5-8266-84E6D8556CAB}" sibTransId="{A9C05DBA-423D-4F39-B5DB-200223253209}"/>
    <dgm:cxn modelId="{190C4302-0538-42EE-9CEE-DEDACA1EBC5A}" type="presOf" srcId="{930D2A58-F9CA-4DC8-AFAB-4F7C5D2DB2FD}" destId="{611BAE9B-36C1-41DF-BC9C-FD3106A44055}" srcOrd="0" destOrd="0" presId="urn:microsoft.com/office/officeart/2008/layout/VerticalAccentList"/>
    <dgm:cxn modelId="{8F5CE49D-2BBA-49E0-81B4-85D53C5A60C3}" type="presParOf" srcId="{2FA3C15D-092A-4EFC-96AF-71CEEB5B02B4}" destId="{82D94BB3-AF27-4F18-8607-E5AC0FFDF7A0}" srcOrd="0" destOrd="0" presId="urn:microsoft.com/office/officeart/2008/layout/VerticalAccentList"/>
    <dgm:cxn modelId="{F7ACEA7B-87CC-45B3-92CE-2705906EADB1}" type="presParOf" srcId="{82D94BB3-AF27-4F18-8607-E5AC0FFDF7A0}" destId="{B083A687-92D0-4831-A57A-2E817B75364B}" srcOrd="0" destOrd="0" presId="urn:microsoft.com/office/officeart/2008/layout/VerticalAccentList"/>
    <dgm:cxn modelId="{DB38B108-D377-4654-97C1-5D6BD6EF0714}" type="presParOf" srcId="{2FA3C15D-092A-4EFC-96AF-71CEEB5B02B4}" destId="{DD54352F-034E-4C7D-AC1E-9A8725CE74F8}" srcOrd="1" destOrd="0" presId="urn:microsoft.com/office/officeart/2008/layout/VerticalAccentList"/>
    <dgm:cxn modelId="{F2DDB3BF-5695-4817-8E6C-B2D86954C129}" type="presParOf" srcId="{DD54352F-034E-4C7D-AC1E-9A8725CE74F8}" destId="{24A88B18-5AFB-4D30-82A7-932C34FCB17B}" srcOrd="0" destOrd="0" presId="urn:microsoft.com/office/officeart/2008/layout/VerticalAccentList"/>
    <dgm:cxn modelId="{61FA4B04-1F6F-489B-B503-5202131AFE85}" type="presParOf" srcId="{DD54352F-034E-4C7D-AC1E-9A8725CE74F8}" destId="{11AF2643-2D8B-49D2-86B7-48DE6AD55A02}" srcOrd="1" destOrd="0" presId="urn:microsoft.com/office/officeart/2008/layout/VerticalAccentList"/>
    <dgm:cxn modelId="{F39B1FFB-4081-4FBA-9022-AE697E341B7A}" type="presParOf" srcId="{DD54352F-034E-4C7D-AC1E-9A8725CE74F8}" destId="{D05614CD-0973-43FD-98D1-64BF704117F0}" srcOrd="2" destOrd="0" presId="urn:microsoft.com/office/officeart/2008/layout/VerticalAccentList"/>
    <dgm:cxn modelId="{851776DD-9A09-49B8-B281-5010A9DB3D33}" type="presParOf" srcId="{DD54352F-034E-4C7D-AC1E-9A8725CE74F8}" destId="{39742CD7-FB13-463A-A909-711BABC78560}" srcOrd="3" destOrd="0" presId="urn:microsoft.com/office/officeart/2008/layout/VerticalAccentList"/>
    <dgm:cxn modelId="{41384410-B080-4E1A-983F-433CF9F021E8}" type="presParOf" srcId="{DD54352F-034E-4C7D-AC1E-9A8725CE74F8}" destId="{844D4F05-105A-4E33-8B55-6E4C0E9D9711}" srcOrd="4" destOrd="0" presId="urn:microsoft.com/office/officeart/2008/layout/VerticalAccentList"/>
    <dgm:cxn modelId="{09F3FCBB-0D77-4EE8-A6C4-A02D194B1402}" type="presParOf" srcId="{DD54352F-034E-4C7D-AC1E-9A8725CE74F8}" destId="{CD4C57FB-7724-4368-A43E-14A864E4CDE9}" srcOrd="5" destOrd="0" presId="urn:microsoft.com/office/officeart/2008/layout/VerticalAccentList"/>
    <dgm:cxn modelId="{2FBFF89B-8152-4291-826E-A72F6BCF8658}" type="presParOf" srcId="{DD54352F-034E-4C7D-AC1E-9A8725CE74F8}" destId="{D88D0840-22BE-40DD-8DDF-8108FFF9150A}" srcOrd="6" destOrd="0" presId="urn:microsoft.com/office/officeart/2008/layout/VerticalAccentList"/>
    <dgm:cxn modelId="{C6DB5F27-4A3B-4C38-8533-8D3BFF441E42}" type="presParOf" srcId="{2FA3C15D-092A-4EFC-96AF-71CEEB5B02B4}" destId="{EA9AA262-3256-4895-B3CA-4DF6506C32B0}" srcOrd="2" destOrd="0" presId="urn:microsoft.com/office/officeart/2008/layout/VerticalAccentList"/>
    <dgm:cxn modelId="{C4CE2162-6D05-4522-8638-7544C758FAB6}" type="presParOf" srcId="{2FA3C15D-092A-4EFC-96AF-71CEEB5B02B4}" destId="{0E796EB0-2B92-4E39-A323-58495E286168}" srcOrd="3" destOrd="0" presId="urn:microsoft.com/office/officeart/2008/layout/VerticalAccentList"/>
    <dgm:cxn modelId="{6530F9FC-78FA-40F0-BABB-C9F64976616C}" type="presParOf" srcId="{0E796EB0-2B92-4E39-A323-58495E286168}" destId="{02C74108-121F-48A6-8306-D6FA917926E2}" srcOrd="0" destOrd="0" presId="urn:microsoft.com/office/officeart/2008/layout/VerticalAccentList"/>
    <dgm:cxn modelId="{E1F5428D-9808-4610-8438-2516F40B9521}" type="presParOf" srcId="{2FA3C15D-092A-4EFC-96AF-71CEEB5B02B4}" destId="{1E156DF8-FF2B-4507-9CD1-F0B72996CE23}" srcOrd="4" destOrd="0" presId="urn:microsoft.com/office/officeart/2008/layout/VerticalAccentList"/>
    <dgm:cxn modelId="{C7EB9273-6371-404C-AAF7-EFDC5CE96E49}" type="presParOf" srcId="{1E156DF8-FF2B-4507-9CD1-F0B72996CE23}" destId="{EB6EAB9E-E4AC-4DC1-9077-5386BF502CF9}" srcOrd="0" destOrd="0" presId="urn:microsoft.com/office/officeart/2008/layout/VerticalAccentList"/>
    <dgm:cxn modelId="{49785F16-4BB5-47B1-BD06-20DE4D8FC127}" type="presParOf" srcId="{1E156DF8-FF2B-4507-9CD1-F0B72996CE23}" destId="{40D929DF-0009-4DF9-B593-C9372D994D21}" srcOrd="1" destOrd="0" presId="urn:microsoft.com/office/officeart/2008/layout/VerticalAccentList"/>
    <dgm:cxn modelId="{3BB55843-CDEF-4D95-8302-739B3BB5CE7A}" type="presParOf" srcId="{1E156DF8-FF2B-4507-9CD1-F0B72996CE23}" destId="{902F983A-1A4C-4B78-9694-FD52F16331F7}" srcOrd="2" destOrd="0" presId="urn:microsoft.com/office/officeart/2008/layout/VerticalAccentList"/>
    <dgm:cxn modelId="{F19D7CBD-2B97-43F9-A637-890429121DAF}" type="presParOf" srcId="{1E156DF8-FF2B-4507-9CD1-F0B72996CE23}" destId="{82196C33-6DAF-4E92-A990-F0243D94FAF9}" srcOrd="3" destOrd="0" presId="urn:microsoft.com/office/officeart/2008/layout/VerticalAccentList"/>
    <dgm:cxn modelId="{921C6AB7-6C3C-4E27-A0CA-DFF1251C7E87}" type="presParOf" srcId="{1E156DF8-FF2B-4507-9CD1-F0B72996CE23}" destId="{37E61CED-C902-4000-9527-C3EDBC1371FE}" srcOrd="4" destOrd="0" presId="urn:microsoft.com/office/officeart/2008/layout/VerticalAccentList"/>
    <dgm:cxn modelId="{5709E842-5BA7-442B-BB07-598AB39BB5D5}" type="presParOf" srcId="{1E156DF8-FF2B-4507-9CD1-F0B72996CE23}" destId="{13C86CF7-C79D-4200-8E40-3DCE8D620625}" srcOrd="5" destOrd="0" presId="urn:microsoft.com/office/officeart/2008/layout/VerticalAccentList"/>
    <dgm:cxn modelId="{77B2CAED-B565-44DC-B80B-4F5DB57E2196}" type="presParOf" srcId="{1E156DF8-FF2B-4507-9CD1-F0B72996CE23}" destId="{BE3506D9-86C9-4C14-853E-F95D4BE14327}" srcOrd="6" destOrd="0" presId="urn:microsoft.com/office/officeart/2008/layout/VerticalAccentList"/>
    <dgm:cxn modelId="{98E8ECC7-F9C9-4F67-8646-2949BB432901}" type="presParOf" srcId="{2FA3C15D-092A-4EFC-96AF-71CEEB5B02B4}" destId="{C95E5394-B73E-4240-9185-9976043E9875}" srcOrd="5" destOrd="0" presId="urn:microsoft.com/office/officeart/2008/layout/VerticalAccentList"/>
    <dgm:cxn modelId="{2813887F-1728-48E3-A831-76F70664A4FC}" type="presParOf" srcId="{2FA3C15D-092A-4EFC-96AF-71CEEB5B02B4}" destId="{17AB09CF-E2ED-4F74-95EB-A99CD49284CA}" srcOrd="6" destOrd="0" presId="urn:microsoft.com/office/officeart/2008/layout/VerticalAccentList"/>
    <dgm:cxn modelId="{AE10914B-0B5C-48DD-8DFB-244C237259D7}" type="presParOf" srcId="{17AB09CF-E2ED-4F74-95EB-A99CD49284CA}" destId="{28CC1F8A-B2D7-487E-9639-F29FF76EA668}" srcOrd="0" destOrd="0" presId="urn:microsoft.com/office/officeart/2008/layout/VerticalAccentList"/>
    <dgm:cxn modelId="{25965D70-23FD-4A37-BC58-AEDC43B48B23}" type="presParOf" srcId="{2FA3C15D-092A-4EFC-96AF-71CEEB5B02B4}" destId="{604493E1-F6EA-480E-9E20-08E84AE34C06}" srcOrd="7" destOrd="0" presId="urn:microsoft.com/office/officeart/2008/layout/VerticalAccentList"/>
    <dgm:cxn modelId="{353EC944-228B-4575-A848-DE8FDAD9EF1E}" type="presParOf" srcId="{604493E1-F6EA-480E-9E20-08E84AE34C06}" destId="{689CB44E-7084-4AAA-93AE-86C36F5FACB7}" srcOrd="0" destOrd="0" presId="urn:microsoft.com/office/officeart/2008/layout/VerticalAccentList"/>
    <dgm:cxn modelId="{F1AE9507-B830-4121-84F3-7E620EDC3EF4}" type="presParOf" srcId="{604493E1-F6EA-480E-9E20-08E84AE34C06}" destId="{CC3EF86C-DA9E-4E85-B8E3-C1F8B1AC3713}" srcOrd="1" destOrd="0" presId="urn:microsoft.com/office/officeart/2008/layout/VerticalAccentList"/>
    <dgm:cxn modelId="{087A3ACC-D805-4CE4-B055-616872C7F5BF}" type="presParOf" srcId="{604493E1-F6EA-480E-9E20-08E84AE34C06}" destId="{E055C30A-6F6C-47E1-A016-9DDAD418D0E9}" srcOrd="2" destOrd="0" presId="urn:microsoft.com/office/officeart/2008/layout/VerticalAccentList"/>
    <dgm:cxn modelId="{C42E7722-B1ED-4219-BD23-237D49AC29A8}" type="presParOf" srcId="{604493E1-F6EA-480E-9E20-08E84AE34C06}" destId="{11095E31-18A1-4FAC-84B9-E570E7356E33}" srcOrd="3" destOrd="0" presId="urn:microsoft.com/office/officeart/2008/layout/VerticalAccentList"/>
    <dgm:cxn modelId="{BE5E61F2-AD14-418D-8F21-F34B967B32D9}" type="presParOf" srcId="{604493E1-F6EA-480E-9E20-08E84AE34C06}" destId="{0A1C0118-6902-4BC0-806B-1F3FFEF1ED74}" srcOrd="4" destOrd="0" presId="urn:microsoft.com/office/officeart/2008/layout/VerticalAccentList"/>
    <dgm:cxn modelId="{3FC09BA7-31CC-410E-8E95-9545142C344F}" type="presParOf" srcId="{604493E1-F6EA-480E-9E20-08E84AE34C06}" destId="{D3DA7710-0E30-45C6-97B8-AECD9D4D53ED}" srcOrd="5" destOrd="0" presId="urn:microsoft.com/office/officeart/2008/layout/VerticalAccentList"/>
    <dgm:cxn modelId="{F76CA456-BCB6-4C11-8CAB-B8D0803C4A16}" type="presParOf" srcId="{604493E1-F6EA-480E-9E20-08E84AE34C06}" destId="{BC311149-21E4-4E2B-B5F5-627D0FAD88BB}" srcOrd="6" destOrd="0" presId="urn:microsoft.com/office/officeart/2008/layout/VerticalAccentList"/>
    <dgm:cxn modelId="{7A47F565-C40A-4576-982B-D85939684DA0}" type="presParOf" srcId="{2FA3C15D-092A-4EFC-96AF-71CEEB5B02B4}" destId="{4645892B-D6C5-4C27-B0E5-B6686C83C5DC}" srcOrd="8" destOrd="0" presId="urn:microsoft.com/office/officeart/2008/layout/VerticalAccentList"/>
    <dgm:cxn modelId="{B552709E-C894-4D98-8938-553FE8F097AE}" type="presParOf" srcId="{2FA3C15D-092A-4EFC-96AF-71CEEB5B02B4}" destId="{CA00105E-72E4-487A-9E16-B9FF5D6B3209}" srcOrd="9" destOrd="0" presId="urn:microsoft.com/office/officeart/2008/layout/VerticalAccentList"/>
    <dgm:cxn modelId="{1B0FF35C-9B88-4CD3-9F76-88CEB21F0883}" type="presParOf" srcId="{CA00105E-72E4-487A-9E16-B9FF5D6B3209}" destId="{611BAE9B-36C1-41DF-BC9C-FD3106A44055}" srcOrd="0" destOrd="0" presId="urn:microsoft.com/office/officeart/2008/layout/VerticalAccentList"/>
    <dgm:cxn modelId="{8A126A4F-35A1-40CD-BC25-C23EA6E9FFEB}" type="presParOf" srcId="{2FA3C15D-092A-4EFC-96AF-71CEEB5B02B4}" destId="{56CD88F6-D978-41D7-B2FF-EE39E2281AB3}" srcOrd="10" destOrd="0" presId="urn:microsoft.com/office/officeart/2008/layout/VerticalAccentList"/>
    <dgm:cxn modelId="{F6E053D6-9999-4CE6-8F92-A6154CE33FEC}" type="presParOf" srcId="{56CD88F6-D978-41D7-B2FF-EE39E2281AB3}" destId="{07A12ADB-1920-4F24-BE8C-E50F4487160C}" srcOrd="0" destOrd="0" presId="urn:microsoft.com/office/officeart/2008/layout/VerticalAccentList"/>
    <dgm:cxn modelId="{33DACEA1-F4B9-4892-B61A-2BE24041027E}" type="presParOf" srcId="{56CD88F6-D978-41D7-B2FF-EE39E2281AB3}" destId="{231C747C-6D33-48AA-912E-E05BD5BADE8A}" srcOrd="1" destOrd="0" presId="urn:microsoft.com/office/officeart/2008/layout/VerticalAccentList"/>
    <dgm:cxn modelId="{8788EBA1-31BA-49C9-A991-9D9C4224E500}" type="presParOf" srcId="{56CD88F6-D978-41D7-B2FF-EE39E2281AB3}" destId="{33D84774-C2AB-4FC5-AAFC-A9FBAB23766D}" srcOrd="2" destOrd="0" presId="urn:microsoft.com/office/officeart/2008/layout/VerticalAccentList"/>
    <dgm:cxn modelId="{3251563D-6B9E-4F9E-9D36-DF40C8309253}" type="presParOf" srcId="{56CD88F6-D978-41D7-B2FF-EE39E2281AB3}" destId="{439CBD70-55F2-4E91-8755-7B9ED190A384}" srcOrd="3" destOrd="0" presId="urn:microsoft.com/office/officeart/2008/layout/VerticalAccentList"/>
    <dgm:cxn modelId="{2507F60A-6E43-43DF-A329-BEE35EDF91AC}" type="presParOf" srcId="{56CD88F6-D978-41D7-B2FF-EE39E2281AB3}" destId="{F8D02593-CFAC-46CC-B770-BC0689F23805}" srcOrd="4" destOrd="0" presId="urn:microsoft.com/office/officeart/2008/layout/VerticalAccentList"/>
    <dgm:cxn modelId="{280BDF52-4D38-4676-9C0A-E979B2D95860}" type="presParOf" srcId="{56CD88F6-D978-41D7-B2FF-EE39E2281AB3}" destId="{36B053B8-FB4D-4453-87D2-67CA71F891EB}" srcOrd="5" destOrd="0" presId="urn:microsoft.com/office/officeart/2008/layout/VerticalAccentList"/>
    <dgm:cxn modelId="{AFC37ABA-62E4-4C0E-8869-EDE0D32D5B01}" type="presParOf" srcId="{56CD88F6-D978-41D7-B2FF-EE39E2281AB3}" destId="{51594F9F-88D5-4086-A5DB-8B3BE7492AA2}" srcOrd="6" destOrd="0" presId="urn:microsoft.com/office/officeart/2008/layout/VerticalAccentList"/>
    <dgm:cxn modelId="{BA0D1BE1-76DD-4A4C-9372-DB109001B4B8}" type="presParOf" srcId="{2FA3C15D-092A-4EFC-96AF-71CEEB5B02B4}" destId="{28A49E40-DD8B-4877-AE37-03BCA9996943}" srcOrd="11" destOrd="0" presId="urn:microsoft.com/office/officeart/2008/layout/VerticalAccentList"/>
    <dgm:cxn modelId="{20442F29-060E-4373-8855-E22CD9F0E562}" type="presParOf" srcId="{2FA3C15D-092A-4EFC-96AF-71CEEB5B02B4}" destId="{DCE74172-E8D1-4DD8-87E3-269987CACEEC}" srcOrd="12" destOrd="0" presId="urn:microsoft.com/office/officeart/2008/layout/VerticalAccentList"/>
    <dgm:cxn modelId="{D7DE0DF8-853C-4F83-8BFE-387F13817598}" type="presParOf" srcId="{DCE74172-E8D1-4DD8-87E3-269987CACEEC}" destId="{8463D32F-6785-466D-AB0A-8040716EB0D9}" srcOrd="0" destOrd="0" presId="urn:microsoft.com/office/officeart/2008/layout/VerticalAccentList"/>
    <dgm:cxn modelId="{88A3BAE7-587D-4941-8AB4-621CD914A0B3}" type="presParOf" srcId="{2FA3C15D-092A-4EFC-96AF-71CEEB5B02B4}" destId="{C704E066-D1F6-4F24-AB46-AC1555DEA13D}" srcOrd="13" destOrd="0" presId="urn:microsoft.com/office/officeart/2008/layout/VerticalAccentList"/>
    <dgm:cxn modelId="{99CF14E1-8F08-4BAF-8706-70D371C81EC3}" type="presParOf" srcId="{C704E066-D1F6-4F24-AB46-AC1555DEA13D}" destId="{4245A420-39DF-41A9-830F-12A771C1732C}" srcOrd="0" destOrd="0" presId="urn:microsoft.com/office/officeart/2008/layout/VerticalAccentList"/>
    <dgm:cxn modelId="{65BBC1F8-12DB-4067-9F40-67F6B22F4AD4}" type="presParOf" srcId="{C704E066-D1F6-4F24-AB46-AC1555DEA13D}" destId="{553A0DBB-642E-4849-80C7-223DDC0D7892}" srcOrd="1" destOrd="0" presId="urn:microsoft.com/office/officeart/2008/layout/VerticalAccentList"/>
    <dgm:cxn modelId="{D1075151-60FF-4452-940E-4E92069F8643}" type="presParOf" srcId="{C704E066-D1F6-4F24-AB46-AC1555DEA13D}" destId="{1D2B5DD7-378A-4481-8D2F-9BFF441C1FF9}" srcOrd="2" destOrd="0" presId="urn:microsoft.com/office/officeart/2008/layout/VerticalAccentList"/>
    <dgm:cxn modelId="{F65FA363-87B7-4C33-BF24-D05AD4202491}" type="presParOf" srcId="{C704E066-D1F6-4F24-AB46-AC1555DEA13D}" destId="{CD8C6ABE-9C54-4BF9-82CB-1E0AF90F2044}" srcOrd="3" destOrd="0" presId="urn:microsoft.com/office/officeart/2008/layout/VerticalAccentList"/>
    <dgm:cxn modelId="{3C758E11-2B47-4036-9493-57BE33A8625C}" type="presParOf" srcId="{C704E066-D1F6-4F24-AB46-AC1555DEA13D}" destId="{09A52C42-689F-468A-B981-ABAAE3A61110}" srcOrd="4" destOrd="0" presId="urn:microsoft.com/office/officeart/2008/layout/VerticalAccentList"/>
    <dgm:cxn modelId="{5063B338-ABA3-47AA-884A-ADA5A80E87F5}" type="presParOf" srcId="{C704E066-D1F6-4F24-AB46-AC1555DEA13D}" destId="{E34F51BF-0E41-47D5-A38B-25C79ACA8A0C}" srcOrd="5" destOrd="0" presId="urn:microsoft.com/office/officeart/2008/layout/VerticalAccentList"/>
    <dgm:cxn modelId="{CD4B215C-46C5-49FB-8B0D-28D8A385D86C}" type="presParOf" srcId="{C704E066-D1F6-4F24-AB46-AC1555DEA13D}" destId="{CAFF84EA-79EF-44F6-9850-425DF2930A2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46A44-A81F-4838-A62D-D2D814048144}">
      <dsp:nvSpPr>
        <dsp:cNvPr id="0" name=""/>
        <dsp:cNvSpPr/>
      </dsp:nvSpPr>
      <dsp:spPr>
        <a:xfrm>
          <a:off x="2149517" y="2686608"/>
          <a:ext cx="375791" cy="2019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895" y="0"/>
              </a:lnTo>
              <a:lnTo>
                <a:pt x="187895" y="2019876"/>
              </a:lnTo>
              <a:lnTo>
                <a:pt x="375791" y="2019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61C91-38B3-4F25-96DD-B04846B69466}">
      <dsp:nvSpPr>
        <dsp:cNvPr id="0" name=""/>
        <dsp:cNvSpPr/>
      </dsp:nvSpPr>
      <dsp:spPr>
        <a:xfrm>
          <a:off x="2149517" y="2686608"/>
          <a:ext cx="375791" cy="121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895" y="0"/>
              </a:lnTo>
              <a:lnTo>
                <a:pt x="187895" y="1211926"/>
              </a:lnTo>
              <a:lnTo>
                <a:pt x="375791" y="12119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0F2F2-020C-4904-95E7-10BF0C4AB4A8}">
      <dsp:nvSpPr>
        <dsp:cNvPr id="0" name=""/>
        <dsp:cNvSpPr/>
      </dsp:nvSpPr>
      <dsp:spPr>
        <a:xfrm>
          <a:off x="2149517" y="2686608"/>
          <a:ext cx="375791" cy="403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895" y="0"/>
              </a:lnTo>
              <a:lnTo>
                <a:pt x="187895" y="403975"/>
              </a:lnTo>
              <a:lnTo>
                <a:pt x="375791" y="403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21F98-86FC-421B-B664-D3CAE1255779}">
      <dsp:nvSpPr>
        <dsp:cNvPr id="0" name=""/>
        <dsp:cNvSpPr/>
      </dsp:nvSpPr>
      <dsp:spPr>
        <a:xfrm>
          <a:off x="2149517" y="2282632"/>
          <a:ext cx="375791" cy="403975"/>
        </a:xfrm>
        <a:custGeom>
          <a:avLst/>
          <a:gdLst/>
          <a:ahLst/>
          <a:cxnLst/>
          <a:rect l="0" t="0" r="0" b="0"/>
          <a:pathLst>
            <a:path>
              <a:moveTo>
                <a:pt x="0" y="403975"/>
              </a:moveTo>
              <a:lnTo>
                <a:pt x="187895" y="403975"/>
              </a:lnTo>
              <a:lnTo>
                <a:pt x="187895" y="0"/>
              </a:lnTo>
              <a:lnTo>
                <a:pt x="3757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13EA1-B582-4378-9BBE-05A2A075A6B0}">
      <dsp:nvSpPr>
        <dsp:cNvPr id="0" name=""/>
        <dsp:cNvSpPr/>
      </dsp:nvSpPr>
      <dsp:spPr>
        <a:xfrm>
          <a:off x="2149517" y="1474681"/>
          <a:ext cx="375791" cy="1211926"/>
        </a:xfrm>
        <a:custGeom>
          <a:avLst/>
          <a:gdLst/>
          <a:ahLst/>
          <a:cxnLst/>
          <a:rect l="0" t="0" r="0" b="0"/>
          <a:pathLst>
            <a:path>
              <a:moveTo>
                <a:pt x="0" y="1211926"/>
              </a:moveTo>
              <a:lnTo>
                <a:pt x="187895" y="1211926"/>
              </a:lnTo>
              <a:lnTo>
                <a:pt x="187895" y="0"/>
              </a:lnTo>
              <a:lnTo>
                <a:pt x="3757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59FF4-18EE-4EB5-A949-F3E5369111B9}">
      <dsp:nvSpPr>
        <dsp:cNvPr id="0" name=""/>
        <dsp:cNvSpPr/>
      </dsp:nvSpPr>
      <dsp:spPr>
        <a:xfrm>
          <a:off x="2149517" y="666731"/>
          <a:ext cx="375791" cy="2019876"/>
        </a:xfrm>
        <a:custGeom>
          <a:avLst/>
          <a:gdLst/>
          <a:ahLst/>
          <a:cxnLst/>
          <a:rect l="0" t="0" r="0" b="0"/>
          <a:pathLst>
            <a:path>
              <a:moveTo>
                <a:pt x="0" y="2019876"/>
              </a:moveTo>
              <a:lnTo>
                <a:pt x="187895" y="2019876"/>
              </a:lnTo>
              <a:lnTo>
                <a:pt x="187895" y="0"/>
              </a:lnTo>
              <a:lnTo>
                <a:pt x="3757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EA75E-F8F1-4E03-A6B5-B85F7F4915A7}">
      <dsp:nvSpPr>
        <dsp:cNvPr id="0" name=""/>
        <dsp:cNvSpPr/>
      </dsp:nvSpPr>
      <dsp:spPr>
        <a:xfrm>
          <a:off x="5949" y="1184839"/>
          <a:ext cx="2143568" cy="300353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Президент РФ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Правительство РФ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Государственная Дума РФ</a:t>
          </a:r>
        </a:p>
      </dsp:txBody>
      <dsp:txXfrm>
        <a:off x="5949" y="1184839"/>
        <a:ext cx="2143568" cy="3003536"/>
      </dsp:txXfrm>
    </dsp:sp>
    <dsp:sp modelId="{3FDB5A0F-38F3-472D-929D-CD625E868776}">
      <dsp:nvSpPr>
        <dsp:cNvPr id="0" name=""/>
        <dsp:cNvSpPr/>
      </dsp:nvSpPr>
      <dsp:spPr>
        <a:xfrm>
          <a:off x="2525308" y="380190"/>
          <a:ext cx="9660741" cy="57308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Федеральный закон от 21 ноября 2011 года № 323-ФЗ «Об основах охраны здоровья граждан в Российской Федерации»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525308" y="380190"/>
        <a:ext cx="9660741" cy="573081"/>
      </dsp:txXfrm>
    </dsp:sp>
    <dsp:sp modelId="{6277FEBE-8235-4EB9-974F-62B096B5DE47}">
      <dsp:nvSpPr>
        <dsp:cNvPr id="0" name=""/>
        <dsp:cNvSpPr/>
      </dsp:nvSpPr>
      <dsp:spPr>
        <a:xfrm>
          <a:off x="2525308" y="1188141"/>
          <a:ext cx="9660741" cy="57308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Федеральным законом от 30 марта 1999 года № 52-ФЗ «О санитарно-эпидемиологическом благополучии населения»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525308" y="1188141"/>
        <a:ext cx="9660741" cy="573081"/>
      </dsp:txXfrm>
    </dsp:sp>
    <dsp:sp modelId="{C79CCA8E-84FC-49A0-B1B2-5FAE3976D4C9}">
      <dsp:nvSpPr>
        <dsp:cNvPr id="0" name=""/>
        <dsp:cNvSpPr/>
      </dsp:nvSpPr>
      <dsp:spPr>
        <a:xfrm>
          <a:off x="2525308" y="1996092"/>
          <a:ext cx="9660741" cy="57308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Федеральным законом от 18 июня 2001 года № 77-ФЗ «О предупреждении распространения туберкулеза в Российской Федерации»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525308" y="1996092"/>
        <a:ext cx="9660741" cy="573081"/>
      </dsp:txXfrm>
    </dsp:sp>
    <dsp:sp modelId="{8A4889D4-7F2C-4CF7-8845-D2ABB3FF8BFA}">
      <dsp:nvSpPr>
        <dsp:cNvPr id="0" name=""/>
        <dsp:cNvSpPr/>
      </dsp:nvSpPr>
      <dsp:spPr>
        <a:xfrm>
          <a:off x="2525308" y="2804042"/>
          <a:ext cx="9660741" cy="57308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постановление Правительства Российской Федерации от 15 апреля 2014 года № 294 «Об утверждении государственной программы Российской Федерации «Развитие здравоохранения»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525308" y="2804042"/>
        <a:ext cx="9660741" cy="573081"/>
      </dsp:txXfrm>
    </dsp:sp>
    <dsp:sp modelId="{085D69BC-4F8B-4BAB-80CA-D2DD80319EAC}">
      <dsp:nvSpPr>
        <dsp:cNvPr id="0" name=""/>
        <dsp:cNvSpPr/>
      </dsp:nvSpPr>
      <dsp:spPr>
        <a:xfrm>
          <a:off x="2525308" y="3611993"/>
          <a:ext cx="9660741" cy="57308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постановление Федеральной Службы по надзору в сфере защиты прав потребителей и благополучия человека от 22 октября 2013 года № 60 «Об утверждении санитарно-эпидемиологических правил СП 3.1.2.3114-13 «Профилактика туберкулеза»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525308" y="3611993"/>
        <a:ext cx="9660741" cy="573081"/>
      </dsp:txXfrm>
    </dsp:sp>
    <dsp:sp modelId="{5369B66A-ED5B-46BB-A3DF-40AC43B94F2C}">
      <dsp:nvSpPr>
        <dsp:cNvPr id="0" name=""/>
        <dsp:cNvSpPr/>
      </dsp:nvSpPr>
      <dsp:spPr>
        <a:xfrm>
          <a:off x="2525308" y="4419944"/>
          <a:ext cx="9660741" cy="57308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Постановление Правительства РФ от 28.12.2016 N 1512 "Об утверждении Положения об организации обеспечения лиц, больных туберкулезом с множественной лекарственной устойчивостью возбудителя, антибактериальными и противотуберкулезными лекарственными препаратами для медицинского применения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525308" y="4419944"/>
        <a:ext cx="9660741" cy="573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B18C9-4614-40B1-9D82-B2CA8BA27042}">
      <dsp:nvSpPr>
        <dsp:cNvPr id="0" name=""/>
        <dsp:cNvSpPr/>
      </dsp:nvSpPr>
      <dsp:spPr>
        <a:xfrm>
          <a:off x="2337076" y="2650604"/>
          <a:ext cx="484115" cy="2081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057" y="0"/>
              </a:lnTo>
              <a:lnTo>
                <a:pt x="242057" y="2081694"/>
              </a:lnTo>
              <a:lnTo>
                <a:pt x="484115" y="20816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3B618-1CA2-4A0E-B395-339F00916893}">
      <dsp:nvSpPr>
        <dsp:cNvPr id="0" name=""/>
        <dsp:cNvSpPr/>
      </dsp:nvSpPr>
      <dsp:spPr>
        <a:xfrm>
          <a:off x="2337076" y="2650604"/>
          <a:ext cx="484115" cy="1040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057" y="0"/>
              </a:lnTo>
              <a:lnTo>
                <a:pt x="242057" y="1040847"/>
              </a:lnTo>
              <a:lnTo>
                <a:pt x="484115" y="10408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6804B-A65C-43CD-9C2E-E41DCBF182DF}">
      <dsp:nvSpPr>
        <dsp:cNvPr id="0" name=""/>
        <dsp:cNvSpPr/>
      </dsp:nvSpPr>
      <dsp:spPr>
        <a:xfrm>
          <a:off x="2337076" y="2604884"/>
          <a:ext cx="4841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115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E3787-8124-4AFD-8A93-CC938C3932DF}">
      <dsp:nvSpPr>
        <dsp:cNvPr id="0" name=""/>
        <dsp:cNvSpPr/>
      </dsp:nvSpPr>
      <dsp:spPr>
        <a:xfrm>
          <a:off x="2337076" y="1609756"/>
          <a:ext cx="484115" cy="1040847"/>
        </a:xfrm>
        <a:custGeom>
          <a:avLst/>
          <a:gdLst/>
          <a:ahLst/>
          <a:cxnLst/>
          <a:rect l="0" t="0" r="0" b="0"/>
          <a:pathLst>
            <a:path>
              <a:moveTo>
                <a:pt x="0" y="1040847"/>
              </a:moveTo>
              <a:lnTo>
                <a:pt x="242057" y="1040847"/>
              </a:lnTo>
              <a:lnTo>
                <a:pt x="242057" y="0"/>
              </a:lnTo>
              <a:lnTo>
                <a:pt x="48411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59FF4-18EE-4EB5-A949-F3E5369111B9}">
      <dsp:nvSpPr>
        <dsp:cNvPr id="0" name=""/>
        <dsp:cNvSpPr/>
      </dsp:nvSpPr>
      <dsp:spPr>
        <a:xfrm>
          <a:off x="2337076" y="568909"/>
          <a:ext cx="484115" cy="2081694"/>
        </a:xfrm>
        <a:custGeom>
          <a:avLst/>
          <a:gdLst/>
          <a:ahLst/>
          <a:cxnLst/>
          <a:rect l="0" t="0" r="0" b="0"/>
          <a:pathLst>
            <a:path>
              <a:moveTo>
                <a:pt x="0" y="2081694"/>
              </a:moveTo>
              <a:lnTo>
                <a:pt x="242057" y="2081694"/>
              </a:lnTo>
              <a:lnTo>
                <a:pt x="242057" y="0"/>
              </a:lnTo>
              <a:lnTo>
                <a:pt x="48411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EA75E-F8F1-4E03-A6B5-B85F7F4915A7}">
      <dsp:nvSpPr>
        <dsp:cNvPr id="0" name=""/>
        <dsp:cNvSpPr/>
      </dsp:nvSpPr>
      <dsp:spPr>
        <a:xfrm>
          <a:off x="6691" y="1323140"/>
          <a:ext cx="2330384" cy="265492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Министерство здравоохранения  РФ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691" y="1323140"/>
        <a:ext cx="2330384" cy="2654926"/>
      </dsp:txXfrm>
    </dsp:sp>
    <dsp:sp modelId="{3FDB5A0F-38F3-472D-929D-CD625E868776}">
      <dsp:nvSpPr>
        <dsp:cNvPr id="0" name=""/>
        <dsp:cNvSpPr/>
      </dsp:nvSpPr>
      <dsp:spPr>
        <a:xfrm>
          <a:off x="2821191" y="199771"/>
          <a:ext cx="9205350" cy="738275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приказ Министерства здравоохранения Российской федерации  от 21 марта 2003 года  № 109 «О совершенствовании противотуберкулезных мероприятий в Российской Федерации»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821191" y="199771"/>
        <a:ext cx="9205350" cy="738275"/>
      </dsp:txXfrm>
    </dsp:sp>
    <dsp:sp modelId="{60A6992F-1232-4090-8C44-1489B13F05AE}">
      <dsp:nvSpPr>
        <dsp:cNvPr id="0" name=""/>
        <dsp:cNvSpPr/>
      </dsp:nvSpPr>
      <dsp:spPr>
        <a:xfrm>
          <a:off x="2821191" y="1240619"/>
          <a:ext cx="9221325" cy="738275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приказ Министерства здравоохранения  Российской Федерации  от 13 февраля 2004 года № 50 «О введении в действие учетной и отчетной документации мониторинга туберкулеза»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821191" y="1240619"/>
        <a:ext cx="9221325" cy="738275"/>
      </dsp:txXfrm>
    </dsp:sp>
    <dsp:sp modelId="{4E298C57-5A12-4796-A0B6-7239DE7F5113}">
      <dsp:nvSpPr>
        <dsp:cNvPr id="0" name=""/>
        <dsp:cNvSpPr/>
      </dsp:nvSpPr>
      <dsp:spPr>
        <a:xfrm>
          <a:off x="2821191" y="2281466"/>
          <a:ext cx="9244781" cy="738275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приказ  Министерства здравоохранения и социального развитие Российской Федерации от 5 февраля 2010 года №61 «О порядке организации мониторинга реализации мероприятий, направленных на совершенствование оказания медицинской помощи  больным туберкулезом»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821191" y="2281466"/>
        <a:ext cx="9244781" cy="738275"/>
      </dsp:txXfrm>
    </dsp:sp>
    <dsp:sp modelId="{BA9CAD57-6168-4BB7-A2EE-B80162300379}">
      <dsp:nvSpPr>
        <dsp:cNvPr id="0" name=""/>
        <dsp:cNvSpPr/>
      </dsp:nvSpPr>
      <dsp:spPr>
        <a:xfrm>
          <a:off x="2821191" y="3322313"/>
          <a:ext cx="9244781" cy="738275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приказ Министерства здравоохранения России от 15 ноября 2012 года № 932н «Об утверждении Порядка оказания медицинской помощи больным туберкулезом»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821191" y="3322313"/>
        <a:ext cx="9244781" cy="738275"/>
      </dsp:txXfrm>
    </dsp:sp>
    <dsp:sp modelId="{B27843A7-211A-4076-8E16-50EB9C7278E8}">
      <dsp:nvSpPr>
        <dsp:cNvPr id="0" name=""/>
        <dsp:cNvSpPr/>
      </dsp:nvSpPr>
      <dsp:spPr>
        <a:xfrm>
          <a:off x="2821191" y="4363160"/>
          <a:ext cx="9244781" cy="738275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приказ Министерства здравоохранения  Российской Федерации  от 29.10.2014г. № 951 «Об утверждении методических рекомендаций по совершенствованию диагностики и лечению туберкулеза органов дыхания»</a:t>
          </a:r>
          <a:endParaRPr lang="ru-RU" sz="1500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tx1"/>
            </a:solidFill>
          </a:endParaRPr>
        </a:p>
      </dsp:txBody>
      <dsp:txXfrm>
        <a:off x="2821191" y="4363160"/>
        <a:ext cx="9244781" cy="738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6804B-A65C-43CD-9C2E-E41DCBF182DF}">
      <dsp:nvSpPr>
        <dsp:cNvPr id="0" name=""/>
        <dsp:cNvSpPr/>
      </dsp:nvSpPr>
      <dsp:spPr>
        <a:xfrm>
          <a:off x="2509113" y="2650604"/>
          <a:ext cx="591696" cy="188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848" y="0"/>
              </a:lnTo>
              <a:lnTo>
                <a:pt x="295848" y="1889444"/>
              </a:lnTo>
              <a:lnTo>
                <a:pt x="591696" y="1889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E3787-8124-4AFD-8A93-CC938C3932DF}">
      <dsp:nvSpPr>
        <dsp:cNvPr id="0" name=""/>
        <dsp:cNvSpPr/>
      </dsp:nvSpPr>
      <dsp:spPr>
        <a:xfrm>
          <a:off x="2509113" y="2604884"/>
          <a:ext cx="591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169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59FF4-18EE-4EB5-A949-F3E5369111B9}">
      <dsp:nvSpPr>
        <dsp:cNvPr id="0" name=""/>
        <dsp:cNvSpPr/>
      </dsp:nvSpPr>
      <dsp:spPr>
        <a:xfrm>
          <a:off x="2509113" y="761159"/>
          <a:ext cx="591696" cy="1889444"/>
        </a:xfrm>
        <a:custGeom>
          <a:avLst/>
          <a:gdLst/>
          <a:ahLst/>
          <a:cxnLst/>
          <a:rect l="0" t="0" r="0" b="0"/>
          <a:pathLst>
            <a:path>
              <a:moveTo>
                <a:pt x="0" y="1889444"/>
              </a:moveTo>
              <a:lnTo>
                <a:pt x="295848" y="1889444"/>
              </a:lnTo>
              <a:lnTo>
                <a:pt x="295848" y="0"/>
              </a:lnTo>
              <a:lnTo>
                <a:pt x="5916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EA75E-F8F1-4E03-A6B5-B85F7F4915A7}">
      <dsp:nvSpPr>
        <dsp:cNvPr id="0" name=""/>
        <dsp:cNvSpPr/>
      </dsp:nvSpPr>
      <dsp:spPr>
        <a:xfrm>
          <a:off x="119341" y="782442"/>
          <a:ext cx="2389771" cy="3736323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Губернатор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Правительство Иркутской области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Законодательное собрание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19341" y="782442"/>
        <a:ext cx="2389771" cy="3736323"/>
      </dsp:txXfrm>
    </dsp:sp>
    <dsp:sp modelId="{3FDB5A0F-38F3-472D-929D-CD625E868776}">
      <dsp:nvSpPr>
        <dsp:cNvPr id="0" name=""/>
        <dsp:cNvSpPr/>
      </dsp:nvSpPr>
      <dsp:spPr>
        <a:xfrm>
          <a:off x="3100809" y="1342"/>
          <a:ext cx="8814763" cy="1519634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Закон Иркутской области от 5 марта 2010 года № 4-оз «Об отдельных вопросах здравоохранения Иркутской области»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100809" y="1342"/>
        <a:ext cx="8814763" cy="1519634"/>
      </dsp:txXfrm>
    </dsp:sp>
    <dsp:sp modelId="{60A6992F-1232-4090-8C44-1489B13F05AE}">
      <dsp:nvSpPr>
        <dsp:cNvPr id="0" name=""/>
        <dsp:cNvSpPr/>
      </dsp:nvSpPr>
      <dsp:spPr>
        <a:xfrm>
          <a:off x="3100809" y="1890786"/>
          <a:ext cx="8830058" cy="1519634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Закон Иркутской области от 17 декабря 2008 года № 106-оз «О социальной поддержке отдельных групп населения в оказании медико-социальной помощи в Иркутской области»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100809" y="1890786"/>
        <a:ext cx="8830058" cy="1519634"/>
      </dsp:txXfrm>
    </dsp:sp>
    <dsp:sp modelId="{4E298C57-5A12-4796-A0B6-7239DE7F5113}">
      <dsp:nvSpPr>
        <dsp:cNvPr id="0" name=""/>
        <dsp:cNvSpPr/>
      </dsp:nvSpPr>
      <dsp:spPr>
        <a:xfrm>
          <a:off x="3100809" y="3780231"/>
          <a:ext cx="8852513" cy="1519634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Распоряжение Правительства Иркутской области от 27 февраля 2013 года № 57-пп «Об утверждении плана мероприятий («дорожной карты») «Изменения в отраслях социальной сферы, направленные на повышение эффективности здравоохранения  в Иркутской области»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100809" y="3780231"/>
        <a:ext cx="8852513" cy="1519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D6BCE-E1C0-4795-9161-517BF50A5F30}">
      <dsp:nvSpPr>
        <dsp:cNvPr id="0" name=""/>
        <dsp:cNvSpPr/>
      </dsp:nvSpPr>
      <dsp:spPr>
        <a:xfrm>
          <a:off x="2165243" y="2650604"/>
          <a:ext cx="420745" cy="2261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372" y="0"/>
              </a:lnTo>
              <a:lnTo>
                <a:pt x="210372" y="2261506"/>
              </a:lnTo>
              <a:lnTo>
                <a:pt x="420745" y="2261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D07E3-D419-4777-B99E-F3EEC31BF63F}">
      <dsp:nvSpPr>
        <dsp:cNvPr id="0" name=""/>
        <dsp:cNvSpPr/>
      </dsp:nvSpPr>
      <dsp:spPr>
        <a:xfrm>
          <a:off x="2165243" y="2650604"/>
          <a:ext cx="420745" cy="1356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372" y="0"/>
              </a:lnTo>
              <a:lnTo>
                <a:pt x="210372" y="1356903"/>
              </a:lnTo>
              <a:lnTo>
                <a:pt x="420745" y="1356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6ED3A-1220-44C0-A444-92AB413B99E3}">
      <dsp:nvSpPr>
        <dsp:cNvPr id="0" name=""/>
        <dsp:cNvSpPr/>
      </dsp:nvSpPr>
      <dsp:spPr>
        <a:xfrm>
          <a:off x="2165243" y="2650604"/>
          <a:ext cx="420745" cy="45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372" y="0"/>
              </a:lnTo>
              <a:lnTo>
                <a:pt x="210372" y="452301"/>
              </a:lnTo>
              <a:lnTo>
                <a:pt x="420745" y="452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377F3-06B5-4F57-8A57-D0B496062751}">
      <dsp:nvSpPr>
        <dsp:cNvPr id="0" name=""/>
        <dsp:cNvSpPr/>
      </dsp:nvSpPr>
      <dsp:spPr>
        <a:xfrm>
          <a:off x="2165243" y="2198302"/>
          <a:ext cx="420745" cy="452301"/>
        </a:xfrm>
        <a:custGeom>
          <a:avLst/>
          <a:gdLst/>
          <a:ahLst/>
          <a:cxnLst/>
          <a:rect l="0" t="0" r="0" b="0"/>
          <a:pathLst>
            <a:path>
              <a:moveTo>
                <a:pt x="0" y="452301"/>
              </a:moveTo>
              <a:lnTo>
                <a:pt x="210372" y="452301"/>
              </a:lnTo>
              <a:lnTo>
                <a:pt x="210372" y="0"/>
              </a:lnTo>
              <a:lnTo>
                <a:pt x="42074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1E0E0-17F6-4926-B2DB-497973B4A2CF}">
      <dsp:nvSpPr>
        <dsp:cNvPr id="0" name=""/>
        <dsp:cNvSpPr/>
      </dsp:nvSpPr>
      <dsp:spPr>
        <a:xfrm>
          <a:off x="2165243" y="1293700"/>
          <a:ext cx="420745" cy="1356903"/>
        </a:xfrm>
        <a:custGeom>
          <a:avLst/>
          <a:gdLst/>
          <a:ahLst/>
          <a:cxnLst/>
          <a:rect l="0" t="0" r="0" b="0"/>
          <a:pathLst>
            <a:path>
              <a:moveTo>
                <a:pt x="0" y="1356903"/>
              </a:moveTo>
              <a:lnTo>
                <a:pt x="210372" y="1356903"/>
              </a:lnTo>
              <a:lnTo>
                <a:pt x="210372" y="0"/>
              </a:lnTo>
              <a:lnTo>
                <a:pt x="42074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5F8AC-79BB-455F-8625-425896779061}">
      <dsp:nvSpPr>
        <dsp:cNvPr id="0" name=""/>
        <dsp:cNvSpPr/>
      </dsp:nvSpPr>
      <dsp:spPr>
        <a:xfrm>
          <a:off x="2165243" y="389097"/>
          <a:ext cx="420745" cy="2261506"/>
        </a:xfrm>
        <a:custGeom>
          <a:avLst/>
          <a:gdLst/>
          <a:ahLst/>
          <a:cxnLst/>
          <a:rect l="0" t="0" r="0" b="0"/>
          <a:pathLst>
            <a:path>
              <a:moveTo>
                <a:pt x="0" y="2261506"/>
              </a:moveTo>
              <a:lnTo>
                <a:pt x="210372" y="2261506"/>
              </a:lnTo>
              <a:lnTo>
                <a:pt x="210372" y="0"/>
              </a:lnTo>
              <a:lnTo>
                <a:pt x="42074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EA75E-F8F1-4E03-A6B5-B85F7F4915A7}">
      <dsp:nvSpPr>
        <dsp:cNvPr id="0" name=""/>
        <dsp:cNvSpPr/>
      </dsp:nvSpPr>
      <dsp:spPr>
        <a:xfrm>
          <a:off x="446" y="1260649"/>
          <a:ext cx="2164797" cy="277990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Министерство здравоохранения Иркутской области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46" y="1260649"/>
        <a:ext cx="2164797" cy="2779909"/>
      </dsp:txXfrm>
    </dsp:sp>
    <dsp:sp modelId="{F8A44FF6-08B5-4E5C-8C2B-980613B64C85}">
      <dsp:nvSpPr>
        <dsp:cNvPr id="0" name=""/>
        <dsp:cNvSpPr/>
      </dsp:nvSpPr>
      <dsp:spPr>
        <a:xfrm>
          <a:off x="2585989" y="68279"/>
          <a:ext cx="9486228" cy="64163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приказ Министерства здравоохранения Иркутской области от 9 апреля 2012 года  №68-мпр «О мониторинге противотуберкулезных мероприятий в муниципальных учреждениях здравоохранения муниципальных образований Иркутской области»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585989" y="68279"/>
        <a:ext cx="9486228" cy="641636"/>
      </dsp:txXfrm>
    </dsp:sp>
    <dsp:sp modelId="{72892F33-3C94-47C0-9443-B253BFA1D7BC}">
      <dsp:nvSpPr>
        <dsp:cNvPr id="0" name=""/>
        <dsp:cNvSpPr/>
      </dsp:nvSpPr>
      <dsp:spPr>
        <a:xfrm>
          <a:off x="2585989" y="972882"/>
          <a:ext cx="9486228" cy="64163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распоряжение Министерства здравоохранения Иркутской области от 21 марта 2012 года  №305/1-мр «О мониторинге смертности от туберкулеза»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585989" y="972882"/>
        <a:ext cx="9486228" cy="641636"/>
      </dsp:txXfrm>
    </dsp:sp>
    <dsp:sp modelId="{22B41A1F-3D68-4650-9926-B829F396D06B}">
      <dsp:nvSpPr>
        <dsp:cNvPr id="0" name=""/>
        <dsp:cNvSpPr/>
      </dsp:nvSpPr>
      <dsp:spPr>
        <a:xfrm>
          <a:off x="2585989" y="1877484"/>
          <a:ext cx="9486228" cy="64163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распоряжение министерства здравоохранения Иркутской области от 31.08.2016г. №1930-мр «Об организации лечения и лекарственного обеспечения больных туберкулезом с множественной и широкой лекарственной устойчивостью возбудителя»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585989" y="1877484"/>
        <a:ext cx="9486228" cy="641636"/>
      </dsp:txXfrm>
    </dsp:sp>
    <dsp:sp modelId="{79C26DDA-2050-431C-A82B-A35C2C8284BA}">
      <dsp:nvSpPr>
        <dsp:cNvPr id="0" name=""/>
        <dsp:cNvSpPr/>
      </dsp:nvSpPr>
      <dsp:spPr>
        <a:xfrm>
          <a:off x="2585989" y="2782086"/>
          <a:ext cx="9486228" cy="64163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распоряжение министерства здравоохранения Иркутской области от 03.11.2016г. №2579-мр «Об утверждении методических рекомендаций по организации оказания медицинской помощи больным туберкулезом»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585989" y="2782086"/>
        <a:ext cx="9486228" cy="641636"/>
      </dsp:txXfrm>
    </dsp:sp>
    <dsp:sp modelId="{A047436E-38CE-483A-A21D-C4760F295076}">
      <dsp:nvSpPr>
        <dsp:cNvPr id="0" name=""/>
        <dsp:cNvSpPr/>
      </dsp:nvSpPr>
      <dsp:spPr>
        <a:xfrm>
          <a:off x="2585989" y="3686689"/>
          <a:ext cx="9486228" cy="64163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распоряжение министерства здравоохранения Иркутской области от 11.11.2016г. №2653-мр «Об утверждении методических рекомендаций по организации проведения массовых профилактических флюорографических осмотров населения Иркутской области»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585989" y="3686689"/>
        <a:ext cx="9486228" cy="641636"/>
      </dsp:txXfrm>
    </dsp:sp>
    <dsp:sp modelId="{95F9BB86-1622-41E5-A6C2-E0FE9DF10D37}">
      <dsp:nvSpPr>
        <dsp:cNvPr id="0" name=""/>
        <dsp:cNvSpPr/>
      </dsp:nvSpPr>
      <dsp:spPr>
        <a:xfrm>
          <a:off x="2585989" y="4591291"/>
          <a:ext cx="9486228" cy="64163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распоряжение министерства здравоохранения Иркутской области от 20.03.2017г. № 581-мр «О формировании регионального сегмента Федерального регистра больных туберкулезом в Иркутской области»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585989" y="4591291"/>
        <a:ext cx="9486228" cy="641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03BDC-F1A5-4A56-9E87-D33960B9BCB8}">
      <dsp:nvSpPr>
        <dsp:cNvPr id="0" name=""/>
        <dsp:cNvSpPr/>
      </dsp:nvSpPr>
      <dsp:spPr>
        <a:xfrm>
          <a:off x="0" y="2966911"/>
          <a:ext cx="11737304" cy="19466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noProof="0" dirty="0" smtClean="0"/>
            <a:t>Муниципальный уровень</a:t>
          </a:r>
          <a:endParaRPr lang="ru-RU" sz="3200" kern="1200" noProof="0" dirty="0"/>
        </a:p>
      </dsp:txBody>
      <dsp:txXfrm>
        <a:off x="0" y="2966911"/>
        <a:ext cx="11737304" cy="1051172"/>
      </dsp:txXfrm>
    </dsp:sp>
    <dsp:sp modelId="{BF6F7297-99C9-4B69-AA5E-C71B3C5FD3D4}">
      <dsp:nvSpPr>
        <dsp:cNvPr id="0" name=""/>
        <dsp:cNvSpPr/>
      </dsp:nvSpPr>
      <dsp:spPr>
        <a:xfrm>
          <a:off x="0" y="3979151"/>
          <a:ext cx="11737304" cy="8954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0" dirty="0" smtClean="0"/>
            <a:t>Заседания координационных советов по социально-значимым заболеваниям. В 2016г. проведено 95 заседаний с участием руководителей медицинских организаций и представителей министерства здравоохранения Иркутской области, на которых обсуждались вопросы организации проведения противотуберкулезных мероприятий на территории муниципальных образований Иркутской области</a:t>
          </a:r>
          <a:endParaRPr lang="ru-RU" sz="1800" kern="1200" noProof="0" dirty="0"/>
        </a:p>
      </dsp:txBody>
      <dsp:txXfrm>
        <a:off x="0" y="3979151"/>
        <a:ext cx="11737304" cy="895442"/>
      </dsp:txXfrm>
    </dsp:sp>
    <dsp:sp modelId="{A48265CE-F3A3-46DB-9DD2-97590B4DBB84}">
      <dsp:nvSpPr>
        <dsp:cNvPr id="0" name=""/>
        <dsp:cNvSpPr/>
      </dsp:nvSpPr>
      <dsp:spPr>
        <a:xfrm rot="10800000">
          <a:off x="0" y="2216"/>
          <a:ext cx="11737304" cy="2993893"/>
        </a:xfrm>
        <a:prstGeom prst="upArrowCallout">
          <a:avLst/>
        </a:prstGeom>
        <a:solidFill>
          <a:schemeClr val="accent3">
            <a:hueOff val="-5069114"/>
            <a:satOff val="-23387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noProof="0" dirty="0" smtClean="0"/>
            <a:t>Региональный уровень </a:t>
          </a:r>
          <a:endParaRPr lang="ru-RU" sz="3600" kern="1200" noProof="0" dirty="0"/>
        </a:p>
      </dsp:txBody>
      <dsp:txXfrm rot="-10800000">
        <a:off x="0" y="2216"/>
        <a:ext cx="11737304" cy="1050856"/>
      </dsp:txXfrm>
    </dsp:sp>
    <dsp:sp modelId="{59FFE57C-E5F2-4FBD-AA4D-8DB27381892F}">
      <dsp:nvSpPr>
        <dsp:cNvPr id="0" name=""/>
        <dsp:cNvSpPr/>
      </dsp:nvSpPr>
      <dsp:spPr>
        <a:xfrm>
          <a:off x="1432" y="1053073"/>
          <a:ext cx="2346887" cy="895174"/>
        </a:xfrm>
        <a:prstGeom prst="rect">
          <a:avLst/>
        </a:prstGeom>
        <a:solidFill>
          <a:schemeClr val="accent3">
            <a:tint val="40000"/>
            <a:alpha val="90000"/>
            <a:hueOff val="-1096691"/>
            <a:satOff val="-573"/>
            <a:lumOff val="4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096691"/>
              <a:satOff val="-573"/>
              <a:lumOff val="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Межведомственная комиссия по противодействию распространения социально-значимых заболеваний в Иркутской области </a:t>
          </a:r>
          <a:endParaRPr lang="ru-RU" sz="1200" kern="1200" noProof="0" dirty="0"/>
        </a:p>
      </dsp:txBody>
      <dsp:txXfrm>
        <a:off x="1432" y="1053073"/>
        <a:ext cx="2346887" cy="895174"/>
      </dsp:txXfrm>
    </dsp:sp>
    <dsp:sp modelId="{27BE0152-C595-426D-870B-A2ADC9A9F157}">
      <dsp:nvSpPr>
        <dsp:cNvPr id="0" name=""/>
        <dsp:cNvSpPr/>
      </dsp:nvSpPr>
      <dsp:spPr>
        <a:xfrm>
          <a:off x="2348320" y="1053073"/>
          <a:ext cx="2346887" cy="895174"/>
        </a:xfrm>
        <a:prstGeom prst="rect">
          <a:avLst/>
        </a:prstGeom>
        <a:solidFill>
          <a:schemeClr val="accent3">
            <a:tint val="40000"/>
            <a:alpha val="90000"/>
            <a:hueOff val="-2193382"/>
            <a:satOff val="-1145"/>
            <a:lumOff val="9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193382"/>
              <a:satOff val="-1145"/>
              <a:lumOff val="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Общественная палата Иркутской области </a:t>
          </a:r>
          <a:endParaRPr lang="ru-RU" sz="1300" kern="1200" dirty="0"/>
        </a:p>
      </dsp:txBody>
      <dsp:txXfrm>
        <a:off x="2348320" y="1053073"/>
        <a:ext cx="2346887" cy="895174"/>
      </dsp:txXfrm>
    </dsp:sp>
    <dsp:sp modelId="{D66FFEAD-B6B8-4F06-AF03-8ED1E9507EAE}">
      <dsp:nvSpPr>
        <dsp:cNvPr id="0" name=""/>
        <dsp:cNvSpPr/>
      </dsp:nvSpPr>
      <dsp:spPr>
        <a:xfrm>
          <a:off x="4695208" y="1053073"/>
          <a:ext cx="2346887" cy="895174"/>
        </a:xfrm>
        <a:prstGeom prst="rect">
          <a:avLst/>
        </a:prstGeom>
        <a:solidFill>
          <a:schemeClr val="accent3">
            <a:tint val="40000"/>
            <a:alpha val="90000"/>
            <a:hueOff val="-3290073"/>
            <a:satOff val="-1718"/>
            <a:lumOff val="14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290073"/>
              <a:satOff val="-1718"/>
              <a:lumOff val="1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Санитарно-противоэпидемическая комиссия при Правительстве Иркутской области </a:t>
          </a:r>
          <a:endParaRPr lang="ru-RU" sz="1300" kern="1200" dirty="0"/>
        </a:p>
      </dsp:txBody>
      <dsp:txXfrm>
        <a:off x="4695208" y="1053073"/>
        <a:ext cx="2346887" cy="895174"/>
      </dsp:txXfrm>
    </dsp:sp>
    <dsp:sp modelId="{AB7B4760-2057-4CD0-93DC-3BFDCE208116}">
      <dsp:nvSpPr>
        <dsp:cNvPr id="0" name=""/>
        <dsp:cNvSpPr/>
      </dsp:nvSpPr>
      <dsp:spPr>
        <a:xfrm>
          <a:off x="7042095" y="1053073"/>
          <a:ext cx="2346887" cy="895174"/>
        </a:xfrm>
        <a:prstGeom prst="rect">
          <a:avLst/>
        </a:prstGeom>
        <a:solidFill>
          <a:schemeClr val="accent3">
            <a:tint val="40000"/>
            <a:alpha val="90000"/>
            <a:hueOff val="-4386764"/>
            <a:satOff val="-2290"/>
            <a:lumOff val="19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386764"/>
              <a:satOff val="-2290"/>
              <a:lumOff val="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Видеоселекторные</a:t>
          </a:r>
          <a:r>
            <a:rPr lang="ru-RU" sz="1300" kern="1200" dirty="0" smtClean="0"/>
            <a:t> совещания в МЗ ИО с медицинскими организациями</a:t>
          </a:r>
          <a:endParaRPr lang="ru-RU" sz="1300" kern="1200" dirty="0"/>
        </a:p>
      </dsp:txBody>
      <dsp:txXfrm>
        <a:off x="7042095" y="1053073"/>
        <a:ext cx="2346887" cy="895174"/>
      </dsp:txXfrm>
    </dsp:sp>
    <dsp:sp modelId="{9C4565F0-0C4D-4C42-868F-168F2DD34ADE}">
      <dsp:nvSpPr>
        <dsp:cNvPr id="0" name=""/>
        <dsp:cNvSpPr/>
      </dsp:nvSpPr>
      <dsp:spPr>
        <a:xfrm>
          <a:off x="9388983" y="1053073"/>
          <a:ext cx="2346887" cy="895174"/>
        </a:xfrm>
        <a:prstGeom prst="rect">
          <a:avLst/>
        </a:prstGeom>
        <a:solidFill>
          <a:schemeClr val="accent3">
            <a:tint val="40000"/>
            <a:alpha val="90000"/>
            <a:hueOff val="-5483455"/>
            <a:satOff val="-2863"/>
            <a:lumOff val="24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5483455"/>
              <a:satOff val="-2863"/>
              <a:lumOff val="2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Коллегии министерства здравоохранения Иркутской области </a:t>
          </a:r>
          <a:endParaRPr lang="ru-RU" sz="1300" kern="1200" dirty="0"/>
        </a:p>
      </dsp:txBody>
      <dsp:txXfrm>
        <a:off x="9388983" y="1053073"/>
        <a:ext cx="2346887" cy="8951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3A687-92D0-4831-A57A-2E817B75364B}">
      <dsp:nvSpPr>
        <dsp:cNvPr id="0" name=""/>
        <dsp:cNvSpPr/>
      </dsp:nvSpPr>
      <dsp:spPr>
        <a:xfrm>
          <a:off x="72022" y="566"/>
          <a:ext cx="11881291" cy="7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Неудовлетворительное материально-техническое состояние противотуберкулезных учреждений области</a:t>
          </a:r>
          <a:endParaRPr lang="ru-RU" sz="1800" b="0" kern="1200" dirty="0"/>
        </a:p>
      </dsp:txBody>
      <dsp:txXfrm>
        <a:off x="72022" y="566"/>
        <a:ext cx="11881291" cy="780194"/>
      </dsp:txXfrm>
    </dsp:sp>
    <dsp:sp modelId="{24A88B18-5AFB-4D30-82A7-932C34FCB17B}">
      <dsp:nvSpPr>
        <dsp:cNvPr id="0" name=""/>
        <dsp:cNvSpPr/>
      </dsp:nvSpPr>
      <dsp:spPr>
        <a:xfrm>
          <a:off x="72022" y="7807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F2643-2D8B-49D2-86B7-48DE6AD55A02}">
      <dsp:nvSpPr>
        <dsp:cNvPr id="0" name=""/>
        <dsp:cNvSpPr/>
      </dsp:nvSpPr>
      <dsp:spPr>
        <a:xfrm>
          <a:off x="1283057" y="7807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614CD-0973-43FD-98D1-64BF704117F0}">
      <dsp:nvSpPr>
        <dsp:cNvPr id="0" name=""/>
        <dsp:cNvSpPr/>
      </dsp:nvSpPr>
      <dsp:spPr>
        <a:xfrm>
          <a:off x="2494093" y="7807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42CD7-FB13-463A-A909-711BABC78560}">
      <dsp:nvSpPr>
        <dsp:cNvPr id="0" name=""/>
        <dsp:cNvSpPr/>
      </dsp:nvSpPr>
      <dsp:spPr>
        <a:xfrm>
          <a:off x="3705129" y="7807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D4F05-105A-4E33-8B55-6E4C0E9D9711}">
      <dsp:nvSpPr>
        <dsp:cNvPr id="0" name=""/>
        <dsp:cNvSpPr/>
      </dsp:nvSpPr>
      <dsp:spPr>
        <a:xfrm>
          <a:off x="4916165" y="7807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C57FB-7724-4368-A43E-14A864E4CDE9}">
      <dsp:nvSpPr>
        <dsp:cNvPr id="0" name=""/>
        <dsp:cNvSpPr/>
      </dsp:nvSpPr>
      <dsp:spPr>
        <a:xfrm>
          <a:off x="6127201" y="7807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D0840-22BE-40DD-8DDF-8108FFF9150A}">
      <dsp:nvSpPr>
        <dsp:cNvPr id="0" name=""/>
        <dsp:cNvSpPr/>
      </dsp:nvSpPr>
      <dsp:spPr>
        <a:xfrm>
          <a:off x="7338237" y="7807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74108-121F-48A6-8306-D6FA917926E2}">
      <dsp:nvSpPr>
        <dsp:cNvPr id="0" name=""/>
        <dsp:cNvSpPr/>
      </dsp:nvSpPr>
      <dsp:spPr>
        <a:xfrm>
          <a:off x="72022" y="1053700"/>
          <a:ext cx="11881291" cy="7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Неполное оснащение противотуберкулезных учреждений области требованиям приказа Министерства здравоохранения России от 15 ноября 2012 года № 932н «Об утверждении Порядка оказания медицинской помощи больным туберкулезом»</a:t>
          </a:r>
          <a:endParaRPr lang="ru-RU" sz="1800" b="0" kern="1200" dirty="0"/>
        </a:p>
      </dsp:txBody>
      <dsp:txXfrm>
        <a:off x="72022" y="1053700"/>
        <a:ext cx="11881291" cy="780194"/>
      </dsp:txXfrm>
    </dsp:sp>
    <dsp:sp modelId="{EB6EAB9E-E4AC-4DC1-9077-5386BF502CF9}">
      <dsp:nvSpPr>
        <dsp:cNvPr id="0" name=""/>
        <dsp:cNvSpPr/>
      </dsp:nvSpPr>
      <dsp:spPr>
        <a:xfrm>
          <a:off x="72022" y="1833894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929DF-0009-4DF9-B593-C9372D994D21}">
      <dsp:nvSpPr>
        <dsp:cNvPr id="0" name=""/>
        <dsp:cNvSpPr/>
      </dsp:nvSpPr>
      <dsp:spPr>
        <a:xfrm>
          <a:off x="1283057" y="1833894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F983A-1A4C-4B78-9694-FD52F16331F7}">
      <dsp:nvSpPr>
        <dsp:cNvPr id="0" name=""/>
        <dsp:cNvSpPr/>
      </dsp:nvSpPr>
      <dsp:spPr>
        <a:xfrm>
          <a:off x="2494093" y="1833894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96C33-6DAF-4E92-A990-F0243D94FAF9}">
      <dsp:nvSpPr>
        <dsp:cNvPr id="0" name=""/>
        <dsp:cNvSpPr/>
      </dsp:nvSpPr>
      <dsp:spPr>
        <a:xfrm>
          <a:off x="3705129" y="1833894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61CED-C902-4000-9527-C3EDBC1371FE}">
      <dsp:nvSpPr>
        <dsp:cNvPr id="0" name=""/>
        <dsp:cNvSpPr/>
      </dsp:nvSpPr>
      <dsp:spPr>
        <a:xfrm>
          <a:off x="4916165" y="1833894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86CF7-C79D-4200-8E40-3DCE8D620625}">
      <dsp:nvSpPr>
        <dsp:cNvPr id="0" name=""/>
        <dsp:cNvSpPr/>
      </dsp:nvSpPr>
      <dsp:spPr>
        <a:xfrm>
          <a:off x="6127201" y="1833894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506D9-86C9-4C14-853E-F95D4BE14327}">
      <dsp:nvSpPr>
        <dsp:cNvPr id="0" name=""/>
        <dsp:cNvSpPr/>
      </dsp:nvSpPr>
      <dsp:spPr>
        <a:xfrm>
          <a:off x="7338237" y="1833894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C1F8A-B2D7-487E-9639-F29FF76EA668}">
      <dsp:nvSpPr>
        <dsp:cNvPr id="0" name=""/>
        <dsp:cNvSpPr/>
      </dsp:nvSpPr>
      <dsp:spPr>
        <a:xfrm>
          <a:off x="72022" y="2106833"/>
          <a:ext cx="11881291" cy="7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Неполное обеспечение противотуберкулезной службы противотуберкулезными препаратами в соответствии с потребностью</a:t>
          </a:r>
          <a:endParaRPr lang="ru-RU" sz="1800" b="0" kern="1200" dirty="0"/>
        </a:p>
      </dsp:txBody>
      <dsp:txXfrm>
        <a:off x="72022" y="2106833"/>
        <a:ext cx="11881291" cy="780194"/>
      </dsp:txXfrm>
    </dsp:sp>
    <dsp:sp modelId="{689CB44E-7084-4AAA-93AE-86C36F5FACB7}">
      <dsp:nvSpPr>
        <dsp:cNvPr id="0" name=""/>
        <dsp:cNvSpPr/>
      </dsp:nvSpPr>
      <dsp:spPr>
        <a:xfrm>
          <a:off x="72022" y="2887028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EF86C-DA9E-4E85-B8E3-C1F8B1AC3713}">
      <dsp:nvSpPr>
        <dsp:cNvPr id="0" name=""/>
        <dsp:cNvSpPr/>
      </dsp:nvSpPr>
      <dsp:spPr>
        <a:xfrm>
          <a:off x="1283057" y="2887028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5C30A-6F6C-47E1-A016-9DDAD418D0E9}">
      <dsp:nvSpPr>
        <dsp:cNvPr id="0" name=""/>
        <dsp:cNvSpPr/>
      </dsp:nvSpPr>
      <dsp:spPr>
        <a:xfrm>
          <a:off x="2494093" y="2887028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95E31-18A1-4FAC-84B9-E570E7356E33}">
      <dsp:nvSpPr>
        <dsp:cNvPr id="0" name=""/>
        <dsp:cNvSpPr/>
      </dsp:nvSpPr>
      <dsp:spPr>
        <a:xfrm>
          <a:off x="3705129" y="2887028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C0118-6902-4BC0-806B-1F3FFEF1ED74}">
      <dsp:nvSpPr>
        <dsp:cNvPr id="0" name=""/>
        <dsp:cNvSpPr/>
      </dsp:nvSpPr>
      <dsp:spPr>
        <a:xfrm>
          <a:off x="4916165" y="2887028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A7710-0E30-45C6-97B8-AECD9D4D53ED}">
      <dsp:nvSpPr>
        <dsp:cNvPr id="0" name=""/>
        <dsp:cNvSpPr/>
      </dsp:nvSpPr>
      <dsp:spPr>
        <a:xfrm>
          <a:off x="6127201" y="2887028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1149-21E4-4E2B-B5F5-627D0FAD88BB}">
      <dsp:nvSpPr>
        <dsp:cNvPr id="0" name=""/>
        <dsp:cNvSpPr/>
      </dsp:nvSpPr>
      <dsp:spPr>
        <a:xfrm>
          <a:off x="7338237" y="2887028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BAE9B-36C1-41DF-BC9C-FD3106A44055}">
      <dsp:nvSpPr>
        <dsp:cNvPr id="0" name=""/>
        <dsp:cNvSpPr/>
      </dsp:nvSpPr>
      <dsp:spPr>
        <a:xfrm>
          <a:off x="72022" y="3159966"/>
          <a:ext cx="11881291" cy="7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Кадровый дефицит</a:t>
          </a:r>
          <a:endParaRPr lang="ru-RU" sz="1800" b="0" kern="1200" dirty="0"/>
        </a:p>
      </dsp:txBody>
      <dsp:txXfrm>
        <a:off x="72022" y="3159966"/>
        <a:ext cx="11881291" cy="780194"/>
      </dsp:txXfrm>
    </dsp:sp>
    <dsp:sp modelId="{07A12ADB-1920-4F24-BE8C-E50F4487160C}">
      <dsp:nvSpPr>
        <dsp:cNvPr id="0" name=""/>
        <dsp:cNvSpPr/>
      </dsp:nvSpPr>
      <dsp:spPr>
        <a:xfrm>
          <a:off x="72022" y="39401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C747C-6D33-48AA-912E-E05BD5BADE8A}">
      <dsp:nvSpPr>
        <dsp:cNvPr id="0" name=""/>
        <dsp:cNvSpPr/>
      </dsp:nvSpPr>
      <dsp:spPr>
        <a:xfrm>
          <a:off x="1283057" y="39401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84774-C2AB-4FC5-AAFC-A9FBAB23766D}">
      <dsp:nvSpPr>
        <dsp:cNvPr id="0" name=""/>
        <dsp:cNvSpPr/>
      </dsp:nvSpPr>
      <dsp:spPr>
        <a:xfrm>
          <a:off x="2494093" y="39401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CBD70-55F2-4E91-8755-7B9ED190A384}">
      <dsp:nvSpPr>
        <dsp:cNvPr id="0" name=""/>
        <dsp:cNvSpPr/>
      </dsp:nvSpPr>
      <dsp:spPr>
        <a:xfrm>
          <a:off x="3705129" y="39401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02593-CFAC-46CC-B770-BC0689F23805}">
      <dsp:nvSpPr>
        <dsp:cNvPr id="0" name=""/>
        <dsp:cNvSpPr/>
      </dsp:nvSpPr>
      <dsp:spPr>
        <a:xfrm>
          <a:off x="4916165" y="39401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053B8-FB4D-4453-87D2-67CA71F891EB}">
      <dsp:nvSpPr>
        <dsp:cNvPr id="0" name=""/>
        <dsp:cNvSpPr/>
      </dsp:nvSpPr>
      <dsp:spPr>
        <a:xfrm>
          <a:off x="6127201" y="39401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94F9F-88D5-4086-A5DB-8B3BE7492AA2}">
      <dsp:nvSpPr>
        <dsp:cNvPr id="0" name=""/>
        <dsp:cNvSpPr/>
      </dsp:nvSpPr>
      <dsp:spPr>
        <a:xfrm>
          <a:off x="7338237" y="3940161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3D32F-6785-466D-AB0A-8040716EB0D9}">
      <dsp:nvSpPr>
        <dsp:cNvPr id="0" name=""/>
        <dsp:cNvSpPr/>
      </dsp:nvSpPr>
      <dsp:spPr>
        <a:xfrm>
          <a:off x="72022" y="4213100"/>
          <a:ext cx="11881291" cy="7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Дефицит туберкулезных коек.</a:t>
          </a:r>
          <a:endParaRPr lang="ru-RU" sz="1800" b="0" kern="1200" dirty="0"/>
        </a:p>
      </dsp:txBody>
      <dsp:txXfrm>
        <a:off x="72022" y="4213100"/>
        <a:ext cx="11881291" cy="780194"/>
      </dsp:txXfrm>
    </dsp:sp>
    <dsp:sp modelId="{4245A420-39DF-41A9-830F-12A771C1732C}">
      <dsp:nvSpPr>
        <dsp:cNvPr id="0" name=""/>
        <dsp:cNvSpPr/>
      </dsp:nvSpPr>
      <dsp:spPr>
        <a:xfrm>
          <a:off x="72022" y="4993295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A0DBB-642E-4849-80C7-223DDC0D7892}">
      <dsp:nvSpPr>
        <dsp:cNvPr id="0" name=""/>
        <dsp:cNvSpPr/>
      </dsp:nvSpPr>
      <dsp:spPr>
        <a:xfrm>
          <a:off x="1283057" y="4993295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B5DD7-378A-4481-8D2F-9BFF441C1FF9}">
      <dsp:nvSpPr>
        <dsp:cNvPr id="0" name=""/>
        <dsp:cNvSpPr/>
      </dsp:nvSpPr>
      <dsp:spPr>
        <a:xfrm>
          <a:off x="2494093" y="4993295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C6ABE-9C54-4BF9-82CB-1E0AF90F2044}">
      <dsp:nvSpPr>
        <dsp:cNvPr id="0" name=""/>
        <dsp:cNvSpPr/>
      </dsp:nvSpPr>
      <dsp:spPr>
        <a:xfrm>
          <a:off x="3705129" y="4993295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52C42-689F-468A-B981-ABAAE3A61110}">
      <dsp:nvSpPr>
        <dsp:cNvPr id="0" name=""/>
        <dsp:cNvSpPr/>
      </dsp:nvSpPr>
      <dsp:spPr>
        <a:xfrm>
          <a:off x="4916165" y="4993295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F51BF-0E41-47D5-A38B-25C79ACA8A0C}">
      <dsp:nvSpPr>
        <dsp:cNvPr id="0" name=""/>
        <dsp:cNvSpPr/>
      </dsp:nvSpPr>
      <dsp:spPr>
        <a:xfrm>
          <a:off x="6127201" y="4993295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F84EA-79EF-44F6-9850-425DF2930A24}">
      <dsp:nvSpPr>
        <dsp:cNvPr id="0" name=""/>
        <dsp:cNvSpPr/>
      </dsp:nvSpPr>
      <dsp:spPr>
        <a:xfrm>
          <a:off x="7338237" y="4993295"/>
          <a:ext cx="1144285" cy="19071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pPr rtl="0"/>
            <a:fld id="{E6A50CBC-8F27-4571-9CF4-87917B3DA01C}" type="datetime1">
              <a:rPr lang="ru-RU" smtClean="0"/>
              <a:t>23.05.2017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pPr rtl="0"/>
            <a:fld id="{2871763A-5E33-45E3-A8F2-56DFE0C2155C}" type="datetime1">
              <a:rPr lang="ru-RU" noProof="0" smtClean="0"/>
              <a:t>23.05.2017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5734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594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Материально-техническая база противотуберкулезной службы находится в неудовлетворительном состоянии.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85,7% противотуберкулезных учреждений не отвечают санитарным требованиям по площадям и набору помещений, 78,6% - нуждаются в капитальном ремонте.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Иркутская область испытывает выраженный дефицит в противотуберкулезных койках. По данными ФГБУ «Центральный научно-исследовательский институт организации и информатизации здравоохранения» норматив круглосуточных туберкулезных коек для Иркутской области составляет не менее 2730 коек, имеющееся количество – 1415 коек.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В Иркутской области на 1 койку приходится: 4,5 больных туберкулезом (в РФ – 3,2 и СФО – 3,6). Площади зданий не соответствует требованиям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СаНпиН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(4,9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кв.м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при норме 8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кв.м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.) Мероприятия по улучшению материально-технической базы позволят устранить моральный и физический износ отдельных частей или целых конструкций зданий, сооружений, инженерных коммуникаций, потребность в дополнительных площадях, а также позволят привести учреждения в соответствие с действующими требованиями нормативных документов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Основное количество зданий туберкулезной службы, в которых осуществляется лечебный процесс имеют год постройки с 1917 года по 1988 год,  с возрастом 26 лет и более, что составляет 96,6% от общего количества. Средний процент износа зданий медицинских организаций Иркутской области составляет 34,2 %, по туберкулезной службе - 32,9%.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В 2016 году на проведение капитального ремонта медицинских организаций Иркутской области выделено финансирование в сумме 80 7333,3 тыс. рублей, в том числе на туберкулезную службу и отделения 13 130,0 тыс. рублей, что составляет 16% от предусмотренного финансирования.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В 2016 году на проектирование и строительство объектов туберкулезной службы финансирование не предусматривалось.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В 2017 году на проведение капитального ремонта медицинских организаций Иркутской области выделено финансирование в сумме 487 733,3 тыс. рублей, в том числе на туберкулезную службу и отделения 83 640,0 тыс. рублей, что составляет 17,2 % от предусмотренного финансирования.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проектирование и строительство объектов туберкулезной службы выделено финансирование в сумме 121 000,0 тыс. рублей на 2 объекта, в том числе: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Лечебный корпус на 600 коек на территории филиала № 3 ОГБУЗ ИОКТБ г. Иркутск и туберкулезное отделение на 50 коек с поликлиникой на 55 посещений в смену ОГБУЗ «Тулунская городская больница».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Кроме того, в 2017 году прорабатывается вопрос о выделении финансирования на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проектирование и строительство туберкулезного отделения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ОГБУЗ «Нижнеудинская районная больница».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Строительство новых зданий и проведение капитального ремонта существующих зданий туберкулезной службы позволит улучшить состояние материально-технической базы медицинских организаций туберкулезной службы Иркутской области, обеспечить своевременную госпитализацию всех впервые выявленных больных туберкулезом и больных туберкулезом с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бактериовыделением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повысить качество оказания медицинской помощи.</a:t>
            </a:r>
          </a:p>
          <a:p>
            <a:pPr algn="just" defTabSz="918789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927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Практически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противотуберкулезные учреждения в составе областных учреждений здравоохранения на территории муниципальных образований, не удовлетворяют требованиям приказа МЗ РФ от 15.11.2012г.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932н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«Об утверждении Порядка оказания медицинской помощи больным туберкулезом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в части оснащения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медицинским оборудованием.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2014г. удельный вес имеющегося оборудования от необходимой потребности в соответствии с требованиями  приказа составлял 39,4%.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2015-2016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году в рамках мероприятия «Развитие медицинской помощи больным туберкулезом» государственной программы Иркутской области «Развитие здравоохранения» на 2014-2018 годы приобреталось медицинское оборудование для противотуберкулезной службы, благодаря чему удельный вес имеющегося оборудования в 2016 году достиг уровня 95,0 %.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Продолжение реализации мероприятий в 2017-2018 годах позволит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максимально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приблизить оснащение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противотуберкулезных учреждений к требованиям приказа МЗ РФ от 15.11.2012г. 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932н,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обновлять имеющееся оборудование.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590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Противотуберкулезные учреждения испытывают острый кадровый дефицит. Особенно среди специалистов, занятых на поликлиническом приеме, где показатель укомплектованности составляет – 52,6%. В стационарах показатель обеспеченности физическими лицами составляет – 63,3%. Штатные должности участковых врачей-фтизиатров укомплектованы только на 48,0%. Показатель обеспеченности населения Иркутской области врачами-фтизиатрами -  0,5 на 10 000. Дефицит кадров часто обусловлен: отсутствием современных условий труда работников противотуберкулезной службы;  многолетним снижением престижа профессии врача фтизиатра.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84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	В рамках реализации закона Иркутской области от 17.12.2008г. №106-ОЗ «О социальной поддержке отдельных групп населения в оказании медицинской помощи в Иркутской области» ежегодно приобретаются противотуберкулезные препараты для амбулаторного лечения в соответствии с заявками, сформированными медицинскими организациями области. Отказа в обеспечении лекарственными средствами больных туберкулезом нет. </a:t>
            </a:r>
          </a:p>
          <a:p>
            <a:endParaRPr lang="ru-RU" sz="1600" dirty="0"/>
          </a:p>
          <a:p>
            <a:r>
              <a:rPr lang="ru-RU" sz="1600" dirty="0"/>
              <a:t>	С 2017 года лекарственные средства для лечения больных туберкулезом с МЛУ будут поставлять в натуральной форме. Заявка Иркутской области сформирована, защищена и утверждена Министерством здравоохранения Российской Федерации.</a:t>
            </a:r>
          </a:p>
          <a:p>
            <a:endParaRPr lang="ru-RU" sz="1600" dirty="0"/>
          </a:p>
          <a:p>
            <a:r>
              <a:rPr lang="ru-RU" sz="1600" dirty="0"/>
              <a:t>	Проводимые мероприятия позволили повысить уровень лечения туберкулеза у больных, в том числе с множественной лекарственной устойчивостью возбудителя, что конечном итоге сформировало стойкую тенденцию к снижению уровня заболеваемости, смертности, клинического излечения туберкулеза, в Иркутской области последние 4 года.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364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Показатель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охвата населения всеми видами профилактических осмотров на туберкулез в 2016г. составил 78,9% при аналогичных индикаторах по СФО – 72,7%, по РФ – 69,3%. Показатель охвата населения старше 15 лет профилактическими флюорографическими осмотрами на туберкулез – 73,9%. По СФО – 70,5%, по РФ – 62,5%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85360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результате мероприятий, направленных на противодействие распространения туберкулезной инфекции:  показатель заболеваемости туберкулезом снизился с 119,1 в 2015г. до 108,4 на 100 000 населения в 2016г., показатель смертности - с 23,6 в 2015г. до 20,4 на 100000 населения в 2016г.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Отмечено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эффективности лечения больных туберкулезом. Уровень клинического излечения больных туберкулезом органов дыхания вырос с 38,2% в 2015г. до 38,4% в 2016г. Кроме того по данными ФГБУ «Центральный научно-исследовательский институт организации и информатизации здравоохранения» Иркутская область по общей эпидемиологической ситуации, связанной с распространением туберкулезной инфекции на ее территории, в 2016 году переместилась с 84 на 79 место среди 85 субъектов Российской Федерации.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/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9732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b="0" dirty="0" smtClean="0"/>
              <a:t>	В </a:t>
            </a:r>
            <a:r>
              <a:rPr lang="ru-RU" sz="1600" b="0" dirty="0"/>
              <a:t>Иркутской области за последние 3 года отмечается стабильное снижение заболеваемости детей туберкулёзом. В 2016 году показатель заболеваемости детей туберкулёзом составил 19,6 на 100 тыс. детского населения (в </a:t>
            </a:r>
            <a:r>
              <a:rPr lang="ru-RU" sz="1600" b="0" dirty="0" smtClean="0"/>
              <a:t>сравнении </a:t>
            </a:r>
            <a:r>
              <a:rPr lang="ru-RU" sz="1600" b="0" dirty="0"/>
              <a:t>с 2014 годом отмечается снижение показателя на 30%). </a:t>
            </a:r>
          </a:p>
          <a:p>
            <a:pPr algn="just"/>
            <a:r>
              <a:rPr lang="ru-RU" sz="1600" b="0" dirty="0"/>
              <a:t>Несмотря на стабильное снижение, показатель заболеваемости детей туберкулёзом в Иркутской области в 2016 году превысил среднероссийский показатель в 1,7 раз. </a:t>
            </a:r>
          </a:p>
          <a:p>
            <a:pPr algn="just"/>
            <a:endParaRPr lang="ru-RU" sz="1600" b="0" dirty="0" smtClean="0"/>
          </a:p>
          <a:p>
            <a:pPr algn="just"/>
            <a:r>
              <a:rPr lang="ru-RU" sz="1600" b="0" dirty="0" smtClean="0"/>
              <a:t>	В </a:t>
            </a:r>
            <a:r>
              <a:rPr lang="ru-RU" sz="1600" b="0" dirty="0" smtClean="0"/>
              <a:t>марте 2017 г. </a:t>
            </a:r>
            <a:r>
              <a:rPr lang="ru-RU" sz="1600" b="0" dirty="0" smtClean="0"/>
              <a:t>министерством </a:t>
            </a:r>
            <a:r>
              <a:rPr lang="ru-RU" sz="1600" b="0" dirty="0" smtClean="0"/>
              <a:t>здравоохранения Иркутской области разработана и утверждена Дорожная</a:t>
            </a:r>
            <a:r>
              <a:rPr lang="ru-RU" sz="1600" b="0" baseline="0" dirty="0" smtClean="0"/>
              <a:t> карта по реорганизации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ОГКУЗ «Слюдянский областной специализированный дом ребёнка» и открытии на его базе детского туберкулезного санатория на 50 коек.</a:t>
            </a:r>
          </a:p>
          <a:p>
            <a:pPr algn="just"/>
            <a:endParaRPr lang="ru-RU" sz="1600" b="0" dirty="0"/>
          </a:p>
          <a:p>
            <a:pPr algn="just"/>
            <a:r>
              <a:rPr lang="ru-RU" sz="1600" b="0" dirty="0" smtClean="0"/>
              <a:t>	Организация </a:t>
            </a:r>
            <a:r>
              <a:rPr lang="ru-RU" sz="1600" b="0" dirty="0"/>
              <a:t>детского туберкулёзного санатория в Иркутской области позволит:</a:t>
            </a:r>
          </a:p>
          <a:p>
            <a:pPr lvl="0" algn="just"/>
            <a:r>
              <a:rPr lang="ru-RU" sz="1600" b="0" dirty="0"/>
              <a:t>1. Снизить заболеваемость детей туберкулёзом;</a:t>
            </a:r>
          </a:p>
          <a:p>
            <a:pPr lvl="0" algn="just"/>
            <a:r>
              <a:rPr lang="ru-RU" sz="1600" b="0" dirty="0"/>
              <a:t>2. Разобщить детей с источником инфекции (</a:t>
            </a:r>
            <a:r>
              <a:rPr lang="ru-RU" sz="1600" b="0" dirty="0" smtClean="0"/>
              <a:t>семейные очаги </a:t>
            </a:r>
            <a:r>
              <a:rPr lang="ru-RU" sz="1600" b="0" dirty="0"/>
              <a:t>с множественной лекарственной устойчивостью возбудителя);</a:t>
            </a:r>
          </a:p>
          <a:p>
            <a:pPr lvl="0" algn="just"/>
            <a:r>
              <a:rPr lang="ru-RU" sz="1600" b="0" dirty="0"/>
              <a:t>3. Оказывать реабилитационную помощь детям, перенесшим туберкулёз;</a:t>
            </a:r>
          </a:p>
          <a:p>
            <a:pPr lvl="0" algn="just"/>
            <a:r>
              <a:rPr lang="ru-RU" sz="1600" b="0" dirty="0"/>
              <a:t>4. Проводить контролируемую </a:t>
            </a:r>
            <a:r>
              <a:rPr lang="ru-RU" sz="1600" b="0" dirty="0" err="1"/>
              <a:t>химиопрофилактику</a:t>
            </a:r>
            <a:r>
              <a:rPr lang="ru-RU" sz="1600" b="0" dirty="0"/>
              <a:t> туберкулёза детям из групп риска;</a:t>
            </a:r>
          </a:p>
          <a:p>
            <a:pPr lvl="0" algn="just"/>
            <a:r>
              <a:rPr lang="ru-RU" sz="1600" b="0" dirty="0"/>
              <a:t>5. Уменьшить длительность пребывания детей в стационаре.</a:t>
            </a:r>
          </a:p>
          <a:p>
            <a:pPr algn="just"/>
            <a:r>
              <a:rPr lang="ru-RU" sz="1600" b="0" dirty="0"/>
              <a:t> </a:t>
            </a:r>
          </a:p>
          <a:p>
            <a:pPr algn="just"/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7A38D-7F51-42D2-8E12-0798F653F46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10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	Мероприятия</a:t>
            </a:r>
            <a:r>
              <a:rPr lang="ru-RU" sz="1600" dirty="0" smtClean="0"/>
              <a:t>, </a:t>
            </a:r>
            <a:r>
              <a:rPr lang="ru-RU" sz="1600" dirty="0"/>
              <a:t>направленные на противодействие распространения туберкулезной </a:t>
            </a:r>
            <a:r>
              <a:rPr lang="ru-RU" sz="1600" dirty="0" smtClean="0"/>
              <a:t>инфекции, </a:t>
            </a:r>
            <a:r>
              <a:rPr lang="ru-RU" sz="1600" dirty="0"/>
              <a:t>позволили в 2016г. достигнуть </a:t>
            </a:r>
            <a:r>
              <a:rPr lang="ru-RU" sz="1600" dirty="0" smtClean="0"/>
              <a:t>всех показателей </a:t>
            </a:r>
            <a:r>
              <a:rPr lang="ru-RU" sz="1600" dirty="0"/>
              <a:t>Дорожной карты </a:t>
            </a:r>
            <a:r>
              <a:rPr lang="ru-RU" sz="1600" dirty="0" smtClean="0"/>
              <a:t>РФ для Иркутской области, связанных </a:t>
            </a:r>
            <a:r>
              <a:rPr lang="ru-RU" sz="1600" dirty="0"/>
              <a:t>с противотуберкулезными мероприятиями (приложение </a:t>
            </a:r>
            <a:r>
              <a:rPr lang="ru-RU" sz="1600" dirty="0" smtClean="0"/>
              <a:t>№ 2 </a:t>
            </a:r>
            <a:r>
              <a:rPr lang="ru-RU" sz="1600" dirty="0"/>
              <a:t>к Постановлению Правительства РФ от 15.04.2014 </a:t>
            </a:r>
            <a:r>
              <a:rPr lang="ru-RU" sz="1600" dirty="0" smtClean="0"/>
              <a:t>№ 294 </a:t>
            </a:r>
            <a:r>
              <a:rPr lang="ru-RU" sz="1600" dirty="0"/>
              <a:t>«Об утверждении государственной программы «Развитие здравоохранения»).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8928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7411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516" indent="-28712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8486" indent="-2296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881" indent="-2296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7276" indent="-2296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6670" indent="-2296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65" indent="-2296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5459" indent="-2296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4854" indent="-2296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D5BB3A-80C3-4487-9E03-B99033946888}" type="slidenum">
              <a:rPr lang="ru-RU"/>
              <a:pPr>
                <a:spcBef>
                  <a:spcPct val="0"/>
                </a:spcBef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1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r>
              <a:rPr lang="ru-RU" sz="1600" dirty="0"/>
              <a:t>Туберкулез — одно из наиболее распространенных заболеваний человечества и был известен людям с глубокой древности. При обследовании скелета «</a:t>
            </a:r>
            <a:r>
              <a:rPr lang="ru-RU" sz="1600" dirty="0" err="1"/>
              <a:t>гейдельбергского</a:t>
            </a:r>
            <a:r>
              <a:rPr lang="ru-RU" sz="1600" dirty="0"/>
              <a:t>» человека, жившего в каменном веке, были обнаружены туберкулезные изменения в позвоночнике с образованием горба. У сохранившихся египетских мумий также найден туберкулез позвоночника и крупных суставов. Уже в древнем Египте, Вавилоне, Индии проводились отдельные профилактические мероприятия. В трудах Гиппократа (V-VI в. до н. эры) и позднее Галена, описывался </a:t>
            </a:r>
            <a:r>
              <a:rPr lang="ru-RU" sz="1600" dirty="0" err="1"/>
              <a:t>симптомокомплекс</a:t>
            </a:r>
            <a:r>
              <a:rPr lang="ru-RU" sz="1600" dirty="0"/>
              <a:t> туберкулеза, распознавались его осложнения, указывалось на заразность заболевания, предлагались методы лечения: свежий воздух, гигиенический режим, правильное питание. Открытие в 1882 г. немецким ученым Р. Кохом возбудителя микобактерии туберкулеза, позволило определить инфекционную природу заболевания и 4 его разновидности, человек восприимчив к 2 разновидностям возбудителя – </a:t>
            </a:r>
            <a:r>
              <a:rPr lang="ru-RU" sz="1600" dirty="0" err="1"/>
              <a:t>typus</a:t>
            </a:r>
            <a:r>
              <a:rPr lang="ru-RU" sz="1600" dirty="0"/>
              <a:t> </a:t>
            </a:r>
            <a:r>
              <a:rPr lang="ru-RU" sz="1600" dirty="0" err="1"/>
              <a:t>humanus</a:t>
            </a:r>
            <a:r>
              <a:rPr lang="ru-RU" sz="1600" dirty="0"/>
              <a:t> (человеческий), </a:t>
            </a:r>
            <a:r>
              <a:rPr lang="ru-RU" sz="1600" dirty="0" err="1"/>
              <a:t>typus</a:t>
            </a:r>
            <a:r>
              <a:rPr lang="ru-RU" sz="1600" dirty="0"/>
              <a:t> </a:t>
            </a:r>
            <a:r>
              <a:rPr lang="ru-RU" sz="1600" dirty="0" err="1"/>
              <a:t>bovinus</a:t>
            </a:r>
            <a:r>
              <a:rPr lang="ru-RU" sz="1600" dirty="0"/>
              <a:t> (бычий).</a:t>
            </a:r>
          </a:p>
          <a:p>
            <a:pPr algn="just"/>
            <a:r>
              <a:rPr lang="ru-RU" sz="1600" dirty="0"/>
              <a:t>	</a:t>
            </a:r>
          </a:p>
          <a:p>
            <a:pPr algn="just"/>
            <a:r>
              <a:rPr lang="ru-RU" sz="1600" dirty="0"/>
              <a:t>	Заболеваемость населения туберкулезом в России (впервые выявленных) в 2009 году составляла более 117 тыс. человек (82,6 на 100 тыс. нас.) в 2016 году более 78 тыс. (53,3 на 100 тыс. нас.) снизилась на 30 % и более. </a:t>
            </a:r>
          </a:p>
          <a:p>
            <a:pPr algn="just"/>
            <a:r>
              <a:rPr lang="ru-RU" sz="1600" dirty="0"/>
              <a:t>	В мире в 2007 году количество больных туберкулезом составляло около 14 млн. человек, при этом ежегодно умирало от туберкулеза до 2 млн. человек. В 2015 году насчитывалось уже 10,4 млн. человек, умерло около 500 тыс. человек.</a:t>
            </a:r>
          </a:p>
          <a:p>
            <a:pPr algn="just"/>
            <a:r>
              <a:rPr lang="ru-RU" sz="1600" dirty="0"/>
              <a:t>	По данным исследований с 2000-2015 годы вследствие своевременной и эффективной диагностики, а также благодаря правильному лечению были спасены от смерти 49 миллионов человек.</a:t>
            </a:r>
          </a:p>
          <a:p>
            <a:pPr algn="just"/>
            <a:r>
              <a:rPr lang="ru-RU" sz="1600" dirty="0"/>
              <a:t>	</a:t>
            </a:r>
          </a:p>
          <a:p>
            <a:pPr algn="just"/>
            <a:r>
              <a:rPr lang="ru-RU" sz="1600" dirty="0"/>
              <a:t>	В России наибольшее количество заболеваний наблюдается у лиц в возрасте от 18 до 44 лет, также имеется  рост уровня заболеваемости МЛУ-туберкулезом  (МЛУ- множественная лекарственная устойчивость) с 4,6 до 5,2 на сто тысяч населения.</a:t>
            </a:r>
          </a:p>
          <a:p>
            <a:pPr algn="just"/>
            <a:r>
              <a:rPr lang="ru-RU" sz="1600" dirty="0"/>
              <a:t>	По подсчетам, в 2015 году один миллион детей до четырнадцатилетнего возраста, заболели туберкулезом, 170 тысяч из них погибли. Туберкулез существует в каждой стране. Только в 2015 году отмечено 61% новых случаев возникновения болезни в Азии и 26% в Африке.</a:t>
            </a:r>
            <a:br>
              <a:rPr lang="ru-RU" sz="1600" dirty="0"/>
            </a:br>
            <a:endParaRPr lang="ru-RU" sz="1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68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11 федеральных нормативных правовых акта, из них: </a:t>
            </a:r>
          </a:p>
          <a:p>
            <a:pPr algn="just"/>
            <a:r>
              <a:rPr lang="ru-RU" sz="1600" dirty="0" smtClean="0"/>
              <a:t>3 федеральных закона, </a:t>
            </a:r>
          </a:p>
          <a:p>
            <a:pPr algn="just"/>
            <a:r>
              <a:rPr lang="ru-RU" sz="1600" dirty="0" smtClean="0"/>
              <a:t>3 постановления Правительства</a:t>
            </a:r>
            <a:r>
              <a:rPr lang="ru-RU" sz="1600" baseline="0" dirty="0" smtClean="0"/>
              <a:t> РФ, 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628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приказов Минздрава России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88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9 региональных нормативных актов, из них:</a:t>
            </a:r>
          </a:p>
          <a:p>
            <a:pPr algn="just"/>
            <a:r>
              <a:rPr lang="ru-RU" sz="1600" dirty="0" smtClean="0"/>
              <a:t>2 областных</a:t>
            </a:r>
            <a:r>
              <a:rPr lang="ru-RU" sz="1600" baseline="0" dirty="0" smtClean="0"/>
              <a:t> закона</a:t>
            </a:r>
          </a:p>
          <a:p>
            <a:pPr algn="just"/>
            <a:r>
              <a:rPr lang="ru-RU" sz="1600" baseline="0" dirty="0" smtClean="0"/>
              <a:t>1 распоряжение Правительства Иркутской области</a:t>
            </a:r>
          </a:p>
          <a:p>
            <a:pPr algn="just"/>
            <a:r>
              <a:rPr lang="ru-RU" sz="1600" baseline="0" dirty="0" smtClean="0"/>
              <a:t>6 нормативных документов министерства здравоохранения Иркутской области</a:t>
            </a:r>
          </a:p>
          <a:p>
            <a:endParaRPr lang="ru-RU" sz="1600" baseline="0" dirty="0" smtClean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860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Распоряжение министерства здравоохранения Иркутской области от 20.03.2017г. № 581-мр «О формировании регионального сегмента Федерального регистра больных туберкулезом в Иркутской области» издано</a:t>
            </a:r>
            <a:r>
              <a:rPr lang="ru-RU" sz="1600" baseline="0" dirty="0" smtClean="0">
                <a:solidFill>
                  <a:schemeClr val="tx1"/>
                </a:solidFill>
              </a:rPr>
              <a:t> с целью ф</a:t>
            </a:r>
            <a:r>
              <a:rPr lang="ru-RU" sz="1600" dirty="0" smtClean="0"/>
              <a:t>ормирования </a:t>
            </a:r>
            <a:r>
              <a:rPr lang="ru-RU" sz="1600" dirty="0" smtClean="0"/>
              <a:t>регионального сегмента</a:t>
            </a:r>
            <a:r>
              <a:rPr lang="ru-RU" sz="1600" baseline="0" dirty="0" smtClean="0"/>
              <a:t> Федерального регистра больных </a:t>
            </a:r>
            <a:r>
              <a:rPr lang="ru-RU" sz="1600" baseline="0" dirty="0" smtClean="0"/>
              <a:t>туберкулезом и </a:t>
            </a:r>
            <a:r>
              <a:rPr lang="ru-RU" sz="1600" baseline="0" dirty="0" smtClean="0"/>
              <a:t>направлено на создание персонифицированного учета всех больных, страдающих туберкулезом, осуществление контролируемого лечения, формирование актуальной потребности в лекарственных средствах.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3276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Противотуберкулезная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службы Иркутской области представлена тремя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специализированными организациями: ОГБУЗ Иркутская областная клиническая туберкулезная больница, ОГБУЗ Усть-Ордынский областной противотуберкулезный диспансер, ОГБУЗ «Областная детская туберкулезная больница»</a:t>
            </a:r>
          </a:p>
          <a:p>
            <a:pPr algn="just">
              <a:lnSpc>
                <a:spcPct val="90000"/>
              </a:lnSpc>
            </a:pPr>
            <a:endParaRPr lang="ru-RU" sz="16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состав ОГБУЗ ИОКТБ входят 9 филиалов, расположенных в том числе в муниципальных образованиях Иркутской области</a:t>
            </a:r>
          </a:p>
          <a:p>
            <a:pPr algn="just">
              <a:lnSpc>
                <a:spcPct val="90000"/>
              </a:lnSpc>
            </a:pPr>
            <a:endParaRPr lang="ru-RU" sz="16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Кроме 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того, в ряде муниципальных образованиях в состав районных больниц входят 13 противотуберкулезных отделений и 14 противотуберкулезных кабинетов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Структура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противотуберкулезной службы построена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медицинской помощи больным туберкулезом по участковому принципу.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Организация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проведение противотуберкулезных мероприятий в рамках оказания первичной доврачебной и врачебной медико-санитарной помощи осуществляется в соответствии с распоряжением министерства здравоохранения Иркутской области от 03.11.2016г. №2579-мр «Об утверждении методических рекомендаций по организации оказания медицинской помощи больным туберкулезом» по участковому принципу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ФАПах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врачебных амбулаториях, участковых больницах и районных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больницах.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3576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3773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EFEAE4-C28C-4D92-9EE7-D62CEDC101DF}" type="datetime1">
              <a:rPr lang="ru-RU" smtClean="0"/>
              <a:t>23.05.2017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5976BF-C51C-4515-9E22-BF2015252BD8}" type="datetime1">
              <a:rPr lang="ru-RU" smtClean="0"/>
              <a:t>23.05.2017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242D3C-8192-478D-9985-D3160EF3F3C3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02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6D9427-7660-4399-80F6-CD7B8B8E5C35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80393-315E-4AB9-9FE2-63E995E945C8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D32718-8B06-4985-8D7D-9E16F3F044C8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115AB6-67B4-4D7E-9378-C270C29E4245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47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242D3C-8192-478D-9985-D3160EF3F3C3}" type="datetime1">
              <a:rPr lang="ru-RU" smtClean="0"/>
              <a:t>23.05.2017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44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EFEAE4-C28C-4D92-9EE7-D62CEDC101DF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5976BF-C51C-4515-9E22-BF2015252BD8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3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242D3C-8192-478D-9985-D3160EF3F3C3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6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33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6D9427-7660-4399-80F6-CD7B8B8E5C35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80393-315E-4AB9-9FE2-63E995E945C8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D32718-8B06-4985-8D7D-9E16F3F044C8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115AB6-67B4-4D7E-9378-C270C29E4245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74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54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EFEAE4-C28C-4D92-9EE7-D62CEDC101DF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5976BF-C51C-4515-9E22-BF2015252BD8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0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242D3C-8192-478D-9985-D3160EF3F3C3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49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6D9427-7660-4399-80F6-CD7B8B8E5C35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4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80393-315E-4AB9-9FE2-63E995E945C8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D32718-8B06-4985-8D7D-9E16F3F044C8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9427-7660-4399-80F6-CD7B8B8E5C35}" type="datetime1">
              <a:rPr lang="ru-RU" smtClean="0"/>
              <a:t>23.05.2017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115AB6-67B4-4D7E-9378-C270C29E4245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95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9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EFEAE4-C28C-4D92-9EE7-D62CEDC101DF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5976BF-C51C-4515-9E22-BF2015252BD8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242D3C-8192-478D-9985-D3160EF3F3C3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57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6D9427-7660-4399-80F6-CD7B8B8E5C35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80393-315E-4AB9-9FE2-63E995E945C8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80393-315E-4AB9-9FE2-63E995E945C8}" type="datetime1">
              <a:rPr lang="ru-RU" smtClean="0"/>
              <a:t>23.05.2017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D32718-8B06-4985-8D7D-9E16F3F044C8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115AB6-67B4-4D7E-9378-C270C29E4245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742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76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EFEAE4-C28C-4D92-9EE7-D62CEDC101DF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5976BF-C51C-4515-9E22-BF2015252BD8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32718-8B06-4985-8D7D-9E16F3F044C8}" type="datetime1">
              <a:rPr lang="ru-RU" smtClean="0"/>
              <a:t>23.05.2017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15AB6-67B4-4D7E-9378-C270C29E4245}" type="datetime1">
              <a:rPr lang="ru-RU" smtClean="0"/>
              <a:t>23.05.2017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FDB9577-6D70-481F-BBF8-A759884E5182}" type="datetime1">
              <a:rPr lang="ru-RU" noProof="0" smtClean="0"/>
              <a:t>23.05.2017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FDB9577-6D70-481F-BBF8-A759884E5182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1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FDB9577-6D70-481F-BBF8-A759884E5182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4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FDB9577-6D70-481F-BBF8-A759884E5182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9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FDB9577-6D70-481F-BBF8-A759884E5182}" type="datetime1">
              <a:rPr lang="ru-RU" smtClean="0">
                <a:solidFill>
                  <a:prstClr val="black"/>
                </a:solidFill>
              </a:rPr>
              <a:pPr/>
              <a:t>23.05.2017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_____Microsoft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36" y="260648"/>
            <a:ext cx="5040559" cy="4745532"/>
          </a:xfrm>
        </p:spPr>
        <p:txBody>
          <a:bodyPr rtlCol="0">
            <a:noAutofit/>
          </a:bodyPr>
          <a:lstStyle/>
          <a:p>
            <a:r>
              <a:rPr lang="ru-RU" sz="4000" dirty="0"/>
              <a:t>«О мерах по предупреждению распространения туберкулезной инфекции на территории Иркутской области 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03911" y="5300970"/>
            <a:ext cx="6800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Министр здравоохранения Иркутской области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О.Н. Ярошенко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/>
              <a:t>Основные причины негативно влияющие на эффективность противотуберкулезных мероприятий.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12126526"/>
              </p:ext>
            </p:extLst>
          </p:nvPr>
        </p:nvGraphicFramePr>
        <p:xfrm>
          <a:off x="47328" y="1556792"/>
          <a:ext cx="120253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6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7" y="99220"/>
            <a:ext cx="11881320" cy="1325563"/>
          </a:xfrm>
        </p:spPr>
        <p:txBody>
          <a:bodyPr rtlCol="0">
            <a:noAutofit/>
          </a:bodyPr>
          <a:lstStyle/>
          <a:p>
            <a:pPr algn="ctr"/>
            <a:r>
              <a:rPr lang="ru-RU" sz="2400" dirty="0"/>
              <a:t>Улучшение материально-технического состояния </a:t>
            </a:r>
            <a:br>
              <a:rPr lang="ru-RU" sz="2400" dirty="0"/>
            </a:br>
            <a:r>
              <a:rPr lang="ru-RU" sz="2400" dirty="0"/>
              <a:t>противотуберкулезных учреждений в рамках государственной программы Иркутской области «Развитие здравоохранения» на 2014 - 2020 годы, подпрограмма «Повышение эффективности функционирования системы здравоохранения»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3058487"/>
              </p:ext>
            </p:extLst>
          </p:nvPr>
        </p:nvGraphicFramePr>
        <p:xfrm>
          <a:off x="47328" y="1622458"/>
          <a:ext cx="12144672" cy="51909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6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762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22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8082">
                <a:tc>
                  <a:txBody>
                    <a:bodyPr/>
                    <a:lstStyle/>
                    <a:p>
                      <a:pPr algn="ctr" rtl="0"/>
                      <a:endParaRPr lang="ru-RU" sz="15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0" noProof="0" dirty="0" smtClean="0"/>
                        <a:t>Объект</a:t>
                      </a:r>
                      <a:endParaRPr lang="ru-RU" sz="15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0" noProof="0" dirty="0" smtClean="0"/>
                        <a:t>Сумма</a:t>
                      </a:r>
                      <a:endParaRPr lang="ru-RU" sz="15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775"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1500" noProof="0" dirty="0" smtClean="0"/>
                        <a:t>2016</a:t>
                      </a:r>
                      <a:endParaRPr lang="ru-RU" sz="15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rtl="0"/>
                      <a:endParaRPr lang="ru-RU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rtl="0"/>
                      <a:endParaRPr lang="ru-RU" noProof="0" dirty="0"/>
                    </a:p>
                  </a:txBody>
                  <a:tcPr anchor="ctr"/>
                </a:tc>
              </a:tr>
              <a:tr h="573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noProof="0" dirty="0" smtClean="0"/>
                        <a:t>капитальные ремонты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 бактериологических лабораторий в Братском и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Усольском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филиалах ОГБУЗ ИОКТБ.</a:t>
                      </a:r>
                      <a:endParaRPr lang="ru-RU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9 800,00 тыс. руб.</a:t>
                      </a:r>
                      <a:endParaRPr lang="ru-RU" sz="1500" noProof="0" dirty="0"/>
                    </a:p>
                  </a:txBody>
                  <a:tcPr anchor="ctr"/>
                </a:tc>
              </a:tr>
              <a:tr h="356999"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1500" noProof="0" dirty="0" smtClean="0"/>
                        <a:t>2017</a:t>
                      </a:r>
                      <a:endParaRPr lang="ru-RU" sz="15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rtl="0"/>
                      <a:endParaRPr lang="ru-RU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rtl="0"/>
                      <a:endParaRPr lang="ru-RU" noProof="0" dirty="0"/>
                    </a:p>
                  </a:txBody>
                  <a:tcPr anchor="ctr"/>
                </a:tc>
              </a:tr>
              <a:tr h="546401"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500" noProof="0" dirty="0" smtClean="0"/>
                        <a:t>капитальные ремонты</a:t>
                      </a:r>
                      <a:endParaRPr lang="ru-RU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500" noProof="0" dirty="0" smtClean="0"/>
                        <a:t>выборочный капитальный ремонт вентиляции литер «А» г. Иркутск, ул. Терешковой, 59, г. Иркутск</a:t>
                      </a:r>
                      <a:endParaRPr lang="ru-RU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500" noProof="0" dirty="0" smtClean="0"/>
                        <a:t>2 061,27 тыс. рублей</a:t>
                      </a:r>
                      <a:endParaRPr lang="ru-RU" sz="15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983">
                <a:tc vMerge="1">
                  <a:txBody>
                    <a:bodyPr/>
                    <a:lstStyle/>
                    <a:p>
                      <a:pPr algn="ctr" rtl="0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500" noProof="0" dirty="0" smtClean="0"/>
                        <a:t>выборочный капитальный ремонт </a:t>
                      </a:r>
                      <a:r>
                        <a:rPr lang="ru-RU" sz="1500" noProof="0" dirty="0" smtClean="0"/>
                        <a:t> </a:t>
                      </a:r>
                      <a:r>
                        <a:rPr lang="ru-RU" sz="1500" noProof="0" dirty="0" err="1" smtClean="0"/>
                        <a:t>Усольского</a:t>
                      </a:r>
                      <a:r>
                        <a:rPr lang="ru-RU" sz="1500" noProof="0" dirty="0" smtClean="0"/>
                        <a:t> </a:t>
                      </a:r>
                      <a:r>
                        <a:rPr lang="ru-RU" sz="1500" noProof="0" dirty="0" smtClean="0"/>
                        <a:t>филиала ОГБУЗ ИОКТБ</a:t>
                      </a:r>
                      <a:endParaRPr lang="ru-RU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500" noProof="0" dirty="0" smtClean="0"/>
                        <a:t>67 552,83 тыс. рублей</a:t>
                      </a:r>
                      <a:endParaRPr lang="ru-RU" sz="15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72885">
                <a:tc>
                  <a:txBody>
                    <a:bodyPr/>
                    <a:lstStyle/>
                    <a:p>
                      <a:pPr algn="ctr" rt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текущие ремонты</a:t>
                      </a:r>
                      <a:endParaRPr lang="ru-RU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ОГБУЗ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ИОКТБ   г . Иркутск , ул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Терешковой, 59,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Ангарский филиал ОГБУЗ ИОКТБ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Усть-Илимский филиал ОГБУЗ ИОКТБ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Шелеховский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филиал ОГБУЗ ИОКТБ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Филиал №1 ОГБУЗ ИОКТБ г. Иркутск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Филиал №3 ОГБУЗ ИОКТБ г. Иркутск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35 801,6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рублей</a:t>
                      </a:r>
                    </a:p>
                    <a:p>
                      <a:pPr algn="r" rtl="0"/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15 008, 6 тыс. рублей</a:t>
                      </a:r>
                    </a:p>
                    <a:p>
                      <a:pPr algn="r" rtl="0"/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3 479,9 тыс. рублей</a:t>
                      </a:r>
                    </a:p>
                    <a:p>
                      <a:pPr algn="r" rtl="0"/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6 631,5 тыс. рублей</a:t>
                      </a:r>
                    </a:p>
                    <a:p>
                      <a:pPr algn="r" rtl="0"/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3261,6 тыс. рублей</a:t>
                      </a:r>
                    </a:p>
                    <a:p>
                      <a:pPr algn="r" rtl="0"/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3 281,3 тыс. рублей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1736">
                <a:tc>
                  <a:txBody>
                    <a:bodyPr/>
                    <a:lstStyle/>
                    <a:p>
                      <a:pPr algn="ctr" rt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проектирование</a:t>
                      </a:r>
                      <a:endParaRPr lang="ru-RU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Лечебный корпус на 600 коек на территории филиала № 3 ОГБУЗ ИОКТБ </a:t>
                      </a:r>
                      <a:b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 Иркутск</a:t>
                      </a:r>
                    </a:p>
                    <a:p>
                      <a:pPr algn="l" rt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Туберкулезное отделение на 50 коек с поликлиникой на 55 посещений в смену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«Тулунская городская больница»</a:t>
                      </a:r>
                      <a:endParaRPr lang="ru-RU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106 925,0 тыс. рублей </a:t>
                      </a:r>
                    </a:p>
                    <a:p>
                      <a:pPr algn="r" rtl="0"/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15 600,0 тыс. рублей</a:t>
                      </a:r>
                    </a:p>
                    <a:p>
                      <a:pPr algn="r" rtl="0"/>
                      <a:endParaRPr lang="ru-RU" sz="15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37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7" y="99220"/>
            <a:ext cx="11881320" cy="1325563"/>
          </a:xfrm>
        </p:spPr>
        <p:txBody>
          <a:bodyPr rtlCol="0">
            <a:noAutofit/>
          </a:bodyPr>
          <a:lstStyle/>
          <a:p>
            <a:pPr algn="ctr"/>
            <a:r>
              <a:rPr lang="ru-RU" sz="2400" dirty="0"/>
              <a:t>Приведение оснащения противотуберкулезных учреждений области к требованиям приказа Министерства здравоохранения России от 15 ноября 2012 года № 932н «Об утверждении Порядка оказания медицинской помощи больным туберкулезом».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0045208"/>
              </p:ext>
            </p:extLst>
          </p:nvPr>
        </p:nvGraphicFramePr>
        <p:xfrm>
          <a:off x="263352" y="1628801"/>
          <a:ext cx="11737305" cy="38820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9997">
                <a:tc>
                  <a:txBody>
                    <a:bodyPr/>
                    <a:lstStyle/>
                    <a:p>
                      <a:pPr algn="ctr" rtl="0"/>
                      <a:endParaRPr lang="ru-RU" sz="15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0" noProof="0" dirty="0" smtClean="0"/>
                        <a:t>Тип оборудования</a:t>
                      </a:r>
                      <a:endParaRPr lang="ru-RU" sz="15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0" noProof="0" dirty="0" smtClean="0"/>
                        <a:t>Сумма</a:t>
                      </a:r>
                      <a:endParaRPr lang="ru-RU" sz="15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090"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1500" noProof="0" dirty="0" smtClean="0"/>
                        <a:t>2016</a:t>
                      </a:r>
                      <a:endParaRPr lang="ru-RU" sz="15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rtl="0"/>
                      <a:endParaRPr lang="ru-RU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rtl="0"/>
                      <a:endParaRPr lang="ru-RU" noProof="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noProof="0" dirty="0" smtClean="0"/>
                        <a:t>областной бюджет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 ед. оборудования для клинико-диагностических, бактериологических лабораторий, отделений анестезиологии и реанимации, хирургических отделений</a:t>
                      </a:r>
                      <a:endParaRPr lang="ru-RU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70 000,00 тыс. руб.</a:t>
                      </a:r>
                      <a:endParaRPr lang="ru-RU" sz="1500" noProof="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noProof="0" dirty="0" smtClean="0"/>
                        <a:t>федеральный бюджет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500" noProof="0" dirty="0" smtClean="0"/>
                        <a:t>7 единиц лабораторного оборудования и 3 цифровых рентгенографических комплекса</a:t>
                      </a:r>
                      <a:endParaRPr lang="ru-RU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93 760,00 тыс. руб.</a:t>
                      </a:r>
                      <a:endParaRPr lang="ru-RU" sz="1500" noProof="0" dirty="0" smtClean="0"/>
                    </a:p>
                  </a:txBody>
                  <a:tcPr anchor="ctr"/>
                </a:tc>
              </a:tr>
              <a:tr h="358462"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1500" noProof="0" dirty="0" smtClean="0"/>
                        <a:t>2017</a:t>
                      </a:r>
                      <a:endParaRPr lang="ru-RU" sz="15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rtl="0"/>
                      <a:endParaRPr lang="ru-RU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rtl="0"/>
                      <a:endParaRPr lang="ru-RU" noProof="0" dirty="0"/>
                    </a:p>
                  </a:txBody>
                  <a:tcPr anchor="ctr"/>
                </a:tc>
              </a:tr>
              <a:tr h="1579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noProof="0" dirty="0" smtClean="0"/>
                        <a:t>областной бюджет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медицинского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оборудования для противотуберкулезной службы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40 390,00 тыс.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0"/>
                      <a:endParaRPr lang="ru-RU" sz="15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2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7" y="99220"/>
            <a:ext cx="11881320" cy="1325563"/>
          </a:xfrm>
        </p:spPr>
        <p:txBody>
          <a:bodyPr rtlCol="0">
            <a:noAutofit/>
          </a:bodyPr>
          <a:lstStyle/>
          <a:p>
            <a:pPr algn="ctr"/>
            <a:r>
              <a:rPr lang="ru-RU" sz="4000" dirty="0"/>
              <a:t>Мероприятия по укреплению кадрового потенциала противотуберкулезной </a:t>
            </a:r>
            <a:r>
              <a:rPr lang="ru-RU" sz="4000" dirty="0" smtClean="0"/>
              <a:t>службы в 2016 г.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6873948"/>
              </p:ext>
            </p:extLst>
          </p:nvPr>
        </p:nvGraphicFramePr>
        <p:xfrm>
          <a:off x="263352" y="1628802"/>
          <a:ext cx="11737305" cy="39103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07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29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5329"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0" noProof="0" dirty="0" smtClean="0"/>
                        <a:t>Тип  мероприятия</a:t>
                      </a:r>
                      <a:endParaRPr lang="ru-RU" sz="15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0" noProof="0" dirty="0" smtClean="0"/>
                        <a:t>Количество</a:t>
                      </a:r>
                      <a:endParaRPr lang="ru-RU" sz="15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571">
                <a:tc>
                  <a:txBody>
                    <a:bodyPr/>
                    <a:lstStyle/>
                    <a:p>
                      <a:pPr algn="just" rt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квалификации на циклах тематического усовершенствования</a:t>
                      </a:r>
                      <a:endParaRPr lang="ru-RU" sz="20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человека</a:t>
                      </a:r>
                      <a:endParaRPr lang="ru-RU" sz="2000" b="1" noProof="0" dirty="0"/>
                    </a:p>
                  </a:txBody>
                  <a:tcPr anchor="ctr"/>
                </a:tc>
              </a:tr>
              <a:tr h="533571">
                <a:tc>
                  <a:txBody>
                    <a:bodyPr/>
                    <a:lstStyle/>
                    <a:p>
                      <a:pPr algn="just" rt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квалификации путем участия в конференциях</a:t>
                      </a:r>
                      <a:endParaRPr lang="ru-RU" sz="20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человек </a:t>
                      </a:r>
                      <a:endParaRPr lang="ru-RU" sz="2000" b="1" noProof="0" dirty="0"/>
                    </a:p>
                  </a:txBody>
                  <a:tcPr anchor="ctr"/>
                </a:tc>
              </a:tr>
              <a:tr h="533571">
                <a:tc>
                  <a:txBody>
                    <a:bodyPr/>
                    <a:lstStyle/>
                    <a:p>
                      <a:pPr algn="just" rt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встреч с выпускниками и студентами ГБОУ ВПО ИГМУ лечебного факультета</a:t>
                      </a:r>
                      <a:endParaRPr lang="ru-RU" sz="20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 smtClean="0"/>
                        <a:t>12 встреч</a:t>
                      </a:r>
                    </a:p>
                  </a:txBody>
                  <a:tcPr anchor="ctr"/>
                </a:tc>
              </a:tr>
              <a:tr h="53357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 smtClean="0"/>
                        <a:t>проведение встреч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выпускниками ГБОУ СПО «Базовый медицинский колледж»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встреч</a:t>
                      </a:r>
                      <a:endParaRPr lang="ru-RU" sz="2000" b="1" noProof="0" dirty="0" smtClean="0"/>
                    </a:p>
                  </a:txBody>
                  <a:tcPr anchor="ctr"/>
                </a:tc>
              </a:tr>
              <a:tr h="958777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Принято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работу в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противотуберкулезные учреждения после прохождения профессионально переподготовки на должность врача- фтизиатра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человек</a:t>
                      </a:r>
                      <a:endParaRPr lang="ru-RU" sz="2000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351" y="5877272"/>
            <a:ext cx="1173730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В </a:t>
            </a:r>
            <a:r>
              <a:rPr lang="ru-RU" b="1" dirty="0">
                <a:solidFill>
                  <a:prstClr val="black"/>
                </a:solidFill>
              </a:rPr>
              <a:t>2016г. уровень заработной платы в ОГБУЗ ИОКТБ по категории врачи составил </a:t>
            </a:r>
            <a:r>
              <a:rPr lang="ru-RU" b="1" dirty="0" smtClean="0">
                <a:solidFill>
                  <a:prstClr val="black"/>
                </a:solidFill>
              </a:rPr>
              <a:t>47 653 руб. (</a:t>
            </a:r>
            <a:r>
              <a:rPr lang="ru-RU" b="1" dirty="0" smtClean="0">
                <a:solidFill>
                  <a:srgbClr val="FF0000"/>
                </a:solidFill>
              </a:rPr>
              <a:t>108,4%</a:t>
            </a:r>
            <a:r>
              <a:rPr lang="ru-RU" b="1" dirty="0" smtClean="0">
                <a:solidFill>
                  <a:prstClr val="black"/>
                </a:solidFill>
              </a:rPr>
              <a:t> от уровня 2015 года), </a:t>
            </a:r>
            <a:r>
              <a:rPr lang="ru-RU" b="1" dirty="0">
                <a:solidFill>
                  <a:prstClr val="black"/>
                </a:solidFill>
              </a:rPr>
              <a:t>по категории средний медицинский персонал – </a:t>
            </a:r>
            <a:r>
              <a:rPr lang="ru-RU" b="1" dirty="0" smtClean="0">
                <a:solidFill>
                  <a:prstClr val="black"/>
                </a:solidFill>
              </a:rPr>
              <a:t>30 315 руб. </a:t>
            </a:r>
            <a:r>
              <a:rPr lang="ru-RU" b="1" smtClean="0">
                <a:solidFill>
                  <a:prstClr val="black"/>
                </a:solidFill>
              </a:rPr>
              <a:t>(</a:t>
            </a:r>
            <a:r>
              <a:rPr lang="ru-RU" b="1" smtClean="0">
                <a:solidFill>
                  <a:srgbClr val="FF0000"/>
                </a:solidFill>
              </a:rPr>
              <a:t>107,1% </a:t>
            </a:r>
            <a:r>
              <a:rPr lang="ru-RU" b="1" smtClean="0">
                <a:solidFill>
                  <a:prstClr val="black"/>
                </a:solidFill>
              </a:rPr>
              <a:t>от </a:t>
            </a:r>
            <a:r>
              <a:rPr lang="ru-RU" b="1">
                <a:solidFill>
                  <a:prstClr val="black"/>
                </a:solidFill>
              </a:rPr>
              <a:t>уровня 2015 года)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7" y="99221"/>
            <a:ext cx="11881320" cy="953515"/>
          </a:xfrm>
        </p:spPr>
        <p:txBody>
          <a:bodyPr rtlCol="0">
            <a:noAutofit/>
          </a:bodyPr>
          <a:lstStyle/>
          <a:p>
            <a:pPr algn="ctr"/>
            <a:r>
              <a:rPr lang="ru-RU" sz="4800" dirty="0"/>
              <a:t>Лекарственное обеспечение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8056306"/>
              </p:ext>
            </p:extLst>
          </p:nvPr>
        </p:nvGraphicFramePr>
        <p:xfrm>
          <a:off x="263352" y="1537812"/>
          <a:ext cx="11737305" cy="49852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7900">
                <a:tc>
                  <a:txBody>
                    <a:bodyPr/>
                    <a:lstStyle/>
                    <a:p>
                      <a:pPr algn="ctr" rtl="0"/>
                      <a:endParaRPr lang="ru-RU" sz="15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0" noProof="0" dirty="0" smtClean="0"/>
                        <a:t>Мероприятие</a:t>
                      </a:r>
                      <a:endParaRPr lang="ru-RU" sz="15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0" noProof="0" dirty="0" smtClean="0"/>
                        <a:t>Сумма</a:t>
                      </a:r>
                      <a:endParaRPr lang="ru-RU" sz="15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065"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1500" noProof="0" dirty="0" smtClean="0"/>
                        <a:t>2016</a:t>
                      </a:r>
                      <a:endParaRPr lang="ru-RU" sz="15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rtl="0"/>
                      <a:endParaRPr lang="ru-RU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rtl="0"/>
                      <a:endParaRPr lang="ru-RU" noProof="0" dirty="0"/>
                    </a:p>
                  </a:txBody>
                  <a:tcPr anchor="ctr"/>
                </a:tc>
              </a:tr>
              <a:tr h="6225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 smtClean="0"/>
                        <a:t>областной бюджет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противотуберкулезных препаратов в рамках реализации Закона Иркутской области от 17.12.2008г. 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106-ОЗ</a:t>
                      </a:r>
                      <a:endParaRPr lang="ru-RU" sz="20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30 200,00 тыс. руб.</a:t>
                      </a:r>
                      <a:endParaRPr lang="ru-RU" sz="2000" b="1" noProof="0" dirty="0"/>
                    </a:p>
                  </a:txBody>
                  <a:tcPr anchor="ctr"/>
                </a:tc>
              </a:tr>
              <a:tr h="6225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 smtClean="0"/>
                        <a:t>федеральный бюджет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000" b="1" noProof="0" dirty="0" smtClean="0"/>
                        <a:t>приобретение противотуберкулезных препаратов для лечения больных с МЛУ</a:t>
                      </a:r>
                      <a:endParaRPr lang="ru-RU" sz="20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 smtClean="0"/>
                        <a:t>114 100,00 тыс. руб.</a:t>
                      </a:r>
                    </a:p>
                  </a:txBody>
                  <a:tcPr anchor="ctr"/>
                </a:tc>
              </a:tr>
              <a:tr h="387370"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2000" b="1" noProof="0" dirty="0" smtClean="0"/>
                        <a:t>2017</a:t>
                      </a:r>
                      <a:endParaRPr lang="ru-RU" sz="2000" b="1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rtl="0"/>
                      <a:endParaRPr lang="ru-RU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rtl="0"/>
                      <a:endParaRPr lang="ru-RU" noProof="0" dirty="0"/>
                    </a:p>
                  </a:txBody>
                  <a:tcPr anchor="ctr"/>
                </a:tc>
              </a:tr>
              <a:tr h="10203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 smtClean="0"/>
                        <a:t>областной бюджет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противотуберкулезных препаратов в рамках реализации Закона Иркутской области от 17.12.2008 г . №106-ОЗ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25 528,00 тыс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руб.</a:t>
                      </a:r>
                      <a:endParaRPr lang="ru-RU" sz="2000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6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 smtClean="0"/>
                        <a:t>федеральный бюджет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1" noProof="0" smtClean="0"/>
                        <a:t>противотуберкулезные</a:t>
                      </a:r>
                      <a:r>
                        <a:rPr lang="ru-RU" sz="2000" b="1" baseline="0" noProof="0" smtClean="0"/>
                        <a:t> </a:t>
                      </a:r>
                      <a:r>
                        <a:rPr lang="ru-RU" sz="2000" b="1" noProof="0" dirty="0" smtClean="0"/>
                        <a:t>препараты для лечения больных с МЛУ будут поставлять в натуральной форме в соответствии с заявкой Иркутской области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endParaRPr lang="ru-RU" sz="2000" b="1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07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7" y="99220"/>
            <a:ext cx="11881320" cy="1325563"/>
          </a:xfrm>
        </p:spPr>
        <p:txBody>
          <a:bodyPr rtlCol="0">
            <a:noAutofit/>
          </a:bodyPr>
          <a:lstStyle/>
          <a:p>
            <a:pPr algn="ctr"/>
            <a:r>
              <a:rPr lang="ru-RU" sz="4800" dirty="0" smtClean="0"/>
              <a:t>Охват профилактическими осмотрами населения на туберкулез (%)</a:t>
            </a:r>
            <a:endParaRPr lang="ru-RU" sz="4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9592429"/>
              </p:ext>
            </p:extLst>
          </p:nvPr>
        </p:nvGraphicFramePr>
        <p:xfrm>
          <a:off x="263352" y="1556792"/>
          <a:ext cx="11737305" cy="4824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5"/>
              </a:tblGrid>
              <a:tr h="817127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0" noProof="0" dirty="0" smtClean="0"/>
                        <a:t>Территория</a:t>
                      </a:r>
                      <a:endParaRPr lang="ru-RU" sz="32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0" noProof="0" dirty="0" smtClean="0"/>
                        <a:t>2014</a:t>
                      </a:r>
                      <a:endParaRPr lang="ru-RU" sz="32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0" noProof="0" dirty="0" smtClean="0"/>
                        <a:t>2015</a:t>
                      </a:r>
                      <a:endParaRPr lang="ru-RU" sz="32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0" noProof="0" dirty="0" smtClean="0"/>
                        <a:t>2016</a:t>
                      </a:r>
                      <a:endParaRPr lang="ru-RU" sz="32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1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noProof="0" dirty="0" smtClean="0"/>
                        <a:t>Иркутская область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smtClean="0"/>
                        <a:t>75,6</a:t>
                      </a:r>
                      <a:endParaRPr lang="ru-RU" sz="3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smtClean="0"/>
                        <a:t>72,2</a:t>
                      </a:r>
                      <a:endParaRPr lang="ru-RU" sz="3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smtClean="0"/>
                        <a:t>78,9</a:t>
                      </a:r>
                      <a:endParaRPr lang="ru-RU" sz="3200" noProof="0" dirty="0"/>
                    </a:p>
                  </a:txBody>
                  <a:tcPr anchor="ctr"/>
                </a:tc>
              </a:tr>
              <a:tr h="1250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noProof="0" dirty="0" smtClean="0"/>
                        <a:t>Сибирский федеральный округ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smtClean="0"/>
                        <a:t>71,1</a:t>
                      </a:r>
                      <a:endParaRPr lang="ru-RU" sz="3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noProof="0" dirty="0" smtClean="0"/>
                        <a:t>70,5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noProof="0" dirty="0" smtClean="0"/>
                        <a:t>72,0</a:t>
                      </a:r>
                    </a:p>
                  </a:txBody>
                  <a:tcPr anchor="ctr"/>
                </a:tc>
              </a:tr>
              <a:tr h="17554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noProof="0" dirty="0" smtClean="0"/>
                        <a:t>Российская федерация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32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66,6</a:t>
                      </a:r>
                      <a:endParaRPr lang="ru-RU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smtClean="0"/>
                        <a:t>68,1</a:t>
                      </a:r>
                      <a:endParaRPr lang="ru-RU" sz="3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smtClean="0"/>
                        <a:t>69,3</a:t>
                      </a:r>
                      <a:endParaRPr lang="ru-RU" sz="3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2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99220"/>
            <a:ext cx="11881320" cy="1325563"/>
          </a:xfrm>
        </p:spPr>
        <p:txBody>
          <a:bodyPr rtlCol="0">
            <a:normAutofit/>
          </a:bodyPr>
          <a:lstStyle/>
          <a:p>
            <a:r>
              <a:rPr lang="ru-RU" sz="2800" dirty="0"/>
              <a:t>Динамика основных эпидемиологических показателей, характеризующих </a:t>
            </a:r>
            <a:r>
              <a:rPr lang="ru-RU" sz="2800" dirty="0" err="1" smtClean="0"/>
              <a:t>распространени</a:t>
            </a:r>
            <a:r>
              <a:rPr lang="en-US" sz="2800" dirty="0" smtClean="0"/>
              <a:t>t</a:t>
            </a:r>
            <a:r>
              <a:rPr lang="ru-RU" sz="2800" dirty="0" smtClean="0"/>
              <a:t> </a:t>
            </a:r>
            <a:r>
              <a:rPr lang="ru-RU" sz="2800" dirty="0"/>
              <a:t>туберкулезной инфекции в Иркутской области за период с 1997-2016 гг. (на 100 000 населения)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073804"/>
              </p:ext>
            </p:extLst>
          </p:nvPr>
        </p:nvGraphicFramePr>
        <p:xfrm>
          <a:off x="1343472" y="1556792"/>
          <a:ext cx="9613068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Лист" r:id="rId4" imgW="7486826" imgH="2628861" progId="Excel.Sheet.8">
                  <p:embed/>
                </p:oleObj>
              </mc:Choice>
              <mc:Fallback>
                <p:oleObj name="Лист" r:id="rId4" imgW="7486826" imgH="262886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72" y="1556792"/>
                        <a:ext cx="9613068" cy="51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4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476672"/>
            <a:ext cx="10972800" cy="50632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Динамика показателя заболеваемости детей туберкулезом </a:t>
            </a:r>
            <a:br>
              <a:rPr lang="ru-RU" sz="3200" dirty="0"/>
            </a:br>
            <a:r>
              <a:rPr lang="ru-RU" sz="3200" dirty="0"/>
              <a:t>( на 100 тыс. детского населения)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448393"/>
              </p:ext>
            </p:extLst>
          </p:nvPr>
        </p:nvGraphicFramePr>
        <p:xfrm>
          <a:off x="253141" y="1124744"/>
          <a:ext cx="1161729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31371" y="5517232"/>
            <a:ext cx="11260832" cy="122413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 2017 года – открытие детского туберкулёзного санатория (50 коек), как филиала ГБУЗ «Областная детская туберкулёзная больница» на базе реорганизуемого ОГКУЗ 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Слюдянский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специализированный дом ребёнка».</a:t>
            </a:r>
          </a:p>
        </p:txBody>
      </p:sp>
    </p:spTree>
    <p:extLst>
      <p:ext uri="{BB962C8B-B14F-4D97-AF65-F5344CB8AC3E}">
        <p14:creationId xmlns:p14="http://schemas.microsoft.com/office/powerpoint/2010/main" val="21280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99220"/>
            <a:ext cx="11881320" cy="1325563"/>
          </a:xfrm>
        </p:spPr>
        <p:txBody>
          <a:bodyPr rtlCol="0">
            <a:normAutofit/>
          </a:bodyPr>
          <a:lstStyle/>
          <a:p>
            <a:r>
              <a:rPr lang="ru-RU" sz="2800" dirty="0"/>
              <a:t>Динамика основных эпидемиологических показателей, характеризующих </a:t>
            </a:r>
            <a:r>
              <a:rPr lang="ru-RU" sz="2800" dirty="0" err="1" smtClean="0"/>
              <a:t>распространени</a:t>
            </a:r>
            <a:r>
              <a:rPr lang="en-US" sz="2800" dirty="0" smtClean="0"/>
              <a:t>t</a:t>
            </a:r>
            <a:r>
              <a:rPr lang="ru-RU" sz="2800" dirty="0" smtClean="0"/>
              <a:t> </a:t>
            </a:r>
            <a:r>
              <a:rPr lang="ru-RU" sz="2800" dirty="0"/>
              <a:t>туберкулезной инфекции в Иркутской области за период с 1997-2016 гг. (на 100 000 населения)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412783"/>
              </p:ext>
            </p:extLst>
          </p:nvPr>
        </p:nvGraphicFramePr>
        <p:xfrm>
          <a:off x="119336" y="1556792"/>
          <a:ext cx="11953327" cy="4695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  <a:gridCol w="792088"/>
                <a:gridCol w="936104"/>
                <a:gridCol w="1008112"/>
                <a:gridCol w="1008112"/>
                <a:gridCol w="864095"/>
              </a:tblGrid>
              <a:tr h="80811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ПОСТАНОВЛЕНИЕ</a:t>
                      </a:r>
                      <a:r>
                        <a:rPr lang="ru-RU" sz="16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ПРАВИТЕЛЬСТВА РОССИЙСКОЙ ФЕДЕРАЦИИ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15 апреля 2014 года N 294</a:t>
                      </a:r>
                      <a:r>
                        <a:rPr lang="ru-RU" sz="16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 утверждении </a:t>
                      </a:r>
                      <a:r>
                        <a:rPr lang="ru-RU" sz="1600" b="1" u="non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государственной</a:t>
                      </a:r>
                      <a:r>
                        <a:rPr lang="ru-RU" sz="16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600" b="1" u="none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ru-RU" sz="1600" b="1" u="non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Российской Федерации "Развитие здравоохранения» (выполнение показателей дорожной карты)</a:t>
                      </a: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80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Приложение N 2</a:t>
                      </a:r>
                      <a:r>
                        <a:rPr lang="ru-RU" sz="1400" b="1" i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Сведения о показателях (индикаторах) государственной программы Российской Федерации "Развитие здравоохранения" по субъектам Российской Федерации  Иркутская область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2013г</a:t>
                      </a:r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2015г</a:t>
                      </a:r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Запланированный</a:t>
                      </a:r>
                      <a:r>
                        <a:rPr lang="ru-RU" sz="14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показатель «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Смертность от туберкулеза  (на 100 тыс. населения)»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7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Достигнутый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показатель смертности   от туберкулеза  по региону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99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Запланированный показатель 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Зарегистрировано больных с диагнозом, установленным впервые в жизни, активный туберкулез (на 100 тыс. населения)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126,3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121,6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116,9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112,2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Достигнутый показатель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заболеваемости туберкулезом по региону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138,9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122,1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119,1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108,4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369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Запланированный показатель  </a:t>
                      </a:r>
                    </a:p>
                    <a:p>
                      <a:pPr algn="l" fontAlgn="b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0" i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населения профилактическими осмотрами на туберкулез ( в %)»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369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Достигнутый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показатель охвата  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профосмотрами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туберкулез  по региону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76,7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72,2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78,5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1628800"/>
            <a:ext cx="10058400" cy="4896544"/>
          </a:xfrm>
        </p:spPr>
        <p:txBody>
          <a:bodyPr/>
          <a:lstStyle/>
          <a:p>
            <a:pPr lvl="0" algn="just">
              <a:spcBef>
                <a:spcPts val="1800"/>
              </a:spcBef>
            </a:pPr>
            <a:r>
              <a:rPr lang="ru-RU" sz="2800" b="1" i="1" dirty="0" smtClean="0">
                <a:solidFill>
                  <a:srgbClr val="00B050"/>
                </a:solidFill>
                <a:ea typeface="+mn-ea"/>
                <a:cs typeface="+mn-cs"/>
              </a:rPr>
              <a:t>	Туберкулез </a:t>
            </a:r>
            <a:r>
              <a:rPr lang="ru-RU" sz="2800" b="1" i="1" dirty="0">
                <a:solidFill>
                  <a:srgbClr val="00B050"/>
                </a:solidFill>
                <a:ea typeface="+mn-ea"/>
                <a:cs typeface="+mn-cs"/>
              </a:rPr>
              <a:t>– это социальная проблема, бремя которой нельзя полностью перекладывать на медиков. Без личной ответственности за свое здоровье, без социальных гарантий на достойное качество жизни населения, туберкулез останется в числе главных угроз нашему общему будущему. Здоровый образ жизни и принцип солидарной ответственности человека  за свое здоровье - вот что должно стать главным в государственной политике в сфере здравоохранения и повседневной жизни</a:t>
            </a:r>
            <a:r>
              <a:rPr lang="ru-RU" sz="2800" b="1" i="1" dirty="0" smtClean="0">
                <a:solidFill>
                  <a:srgbClr val="00B050"/>
                </a:solidFill>
                <a:ea typeface="+mn-ea"/>
                <a:cs typeface="+mn-cs"/>
              </a:rPr>
              <a:t>. </a:t>
            </a:r>
            <a:r>
              <a:rPr lang="ru-RU" sz="2800" b="1" i="1" dirty="0">
                <a:solidFill>
                  <a:srgbClr val="00B050"/>
                </a:solidFill>
                <a:ea typeface="+mn-ea"/>
                <a:cs typeface="+mn-cs"/>
              </a:rPr>
              <a:t/>
            </a:r>
            <a:br>
              <a:rPr lang="ru-RU" sz="2800" b="1" i="1" dirty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00B050"/>
                </a:solidFill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00B050"/>
                </a:solidFill>
                <a:ea typeface="+mn-ea"/>
                <a:cs typeface="+mn-cs"/>
              </a:rPr>
              <a:t>		Н</a:t>
            </a:r>
            <a:r>
              <a:rPr lang="ru-RU" sz="2800" b="1" i="1" dirty="0">
                <a:solidFill>
                  <a:srgbClr val="00B050"/>
                </a:solidFill>
                <a:ea typeface="+mn-ea"/>
                <a:cs typeface="+mn-cs"/>
              </a:rPr>
              <a:t>. А. Назарбаев, Президент Республики Казахстан</a:t>
            </a:r>
            <a:br>
              <a:rPr lang="ru-RU" sz="2800" b="1" i="1" dirty="0">
                <a:solidFill>
                  <a:srgbClr val="00B050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1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9" descr="Безимени-2"/>
          <p:cNvPicPr>
            <a:picLocks noChangeAspect="1" noChangeArrowheads="1"/>
          </p:cNvPicPr>
          <p:nvPr/>
        </p:nvPicPr>
        <p:blipFill>
          <a:blip r:embed="rId3">
            <a:lum bright="60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2" y="153346"/>
            <a:ext cx="11521280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78022" y="3212976"/>
            <a:ext cx="1155062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…</a:t>
            </a:r>
            <a:r>
              <a:rPr lang="ru-RU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Ситуация связанная с распространением туберкулезной инфекции в России требует адекватных мер реагирования, не созерцательного, а деятельного отношения, причем со стороны всего общества. Задавать тон здесь должны люди, непосредственно отвечающие за борьбу с туберкулезом, но в эту работу необходимо включать и политиков, и педагогов, и деятелей культуры, и представителей СМИ. Искоренение туберкулеза </a:t>
            </a:r>
            <a:r>
              <a:rPr lang="ru-R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одной из проблем обеспечения национальной безопасности страны…      </a:t>
            </a:r>
            <a:endParaRPr lang="ru-RU" sz="2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В.В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Путин</a:t>
            </a:r>
          </a:p>
        </p:txBody>
      </p:sp>
      <p:pic>
        <p:nvPicPr>
          <p:cNvPr id="4101" name="Picture 3" descr="пут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60648"/>
            <a:ext cx="29511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4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99221"/>
            <a:ext cx="11809312" cy="80949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Распространенность туберкулеза в мире</a:t>
            </a:r>
            <a:endParaRPr lang="ru-RU" sz="4000" dirty="0"/>
          </a:p>
        </p:txBody>
      </p:sp>
      <p:pic>
        <p:nvPicPr>
          <p:cNvPr id="4" name="Содержимое 3" descr="tuberkulez-statistika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12191999" cy="5949279"/>
          </a:xfrm>
        </p:spPr>
      </p:pic>
    </p:spTree>
    <p:extLst>
      <p:ext uri="{BB962C8B-B14F-4D97-AF65-F5344CB8AC3E}">
        <p14:creationId xmlns:p14="http://schemas.microsoft.com/office/powerpoint/2010/main" val="93066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99220"/>
            <a:ext cx="1166529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Структура регулирования  оказания противотуберкулезной </a:t>
            </a:r>
            <a:r>
              <a:rPr lang="ru-RU" sz="2800" dirty="0" smtClean="0"/>
              <a:t>помощи (нормативно-правовые </a:t>
            </a:r>
            <a:r>
              <a:rPr lang="ru-RU" sz="2800" dirty="0"/>
              <a:t>документы</a:t>
            </a:r>
            <a:r>
              <a:rPr lang="ru-RU" sz="2800" dirty="0" smtClean="0"/>
              <a:t>) федеральный уровень</a:t>
            </a:r>
            <a:endParaRPr lang="ru-RU" sz="28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59344087"/>
              </p:ext>
            </p:extLst>
          </p:nvPr>
        </p:nvGraphicFramePr>
        <p:xfrm>
          <a:off x="0" y="1484784"/>
          <a:ext cx="12192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1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99220"/>
            <a:ext cx="1166529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Структура регулирования  оказания противотуберкулезной </a:t>
            </a:r>
            <a:r>
              <a:rPr lang="ru-RU" sz="2800" dirty="0" smtClean="0"/>
              <a:t>помощи (нормативно-правовые </a:t>
            </a:r>
            <a:r>
              <a:rPr lang="ru-RU" sz="2800" dirty="0"/>
              <a:t>документы</a:t>
            </a:r>
            <a:r>
              <a:rPr lang="ru-RU" sz="2800" dirty="0" smtClean="0"/>
              <a:t>) федеральный уровень</a:t>
            </a:r>
            <a:endParaRPr lang="ru-RU" sz="28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00396771"/>
              </p:ext>
            </p:extLst>
          </p:nvPr>
        </p:nvGraphicFramePr>
        <p:xfrm>
          <a:off x="0" y="1556792"/>
          <a:ext cx="1207266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59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99220"/>
            <a:ext cx="1166529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Структура регулирования  оказания противотуберкулезной </a:t>
            </a:r>
            <a:r>
              <a:rPr lang="ru-RU" sz="2800" dirty="0" smtClean="0"/>
              <a:t>помощи (нормативно-правовые </a:t>
            </a:r>
            <a:r>
              <a:rPr lang="ru-RU" sz="2800" dirty="0"/>
              <a:t>документы</a:t>
            </a:r>
            <a:r>
              <a:rPr lang="ru-RU" sz="2800" dirty="0" smtClean="0"/>
              <a:t>) региональный уровень</a:t>
            </a:r>
            <a:endParaRPr lang="ru-RU" sz="28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8207828"/>
              </p:ext>
            </p:extLst>
          </p:nvPr>
        </p:nvGraphicFramePr>
        <p:xfrm>
          <a:off x="0" y="1556792"/>
          <a:ext cx="1207266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80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99220"/>
            <a:ext cx="1166529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Структура регулирования  оказания противотуберкулезной </a:t>
            </a:r>
            <a:r>
              <a:rPr lang="ru-RU" sz="2800" dirty="0" smtClean="0"/>
              <a:t>помощи (нормативно-правовые </a:t>
            </a:r>
            <a:r>
              <a:rPr lang="ru-RU" sz="2800" dirty="0"/>
              <a:t>документы</a:t>
            </a:r>
            <a:r>
              <a:rPr lang="ru-RU" sz="2800" dirty="0" smtClean="0"/>
              <a:t>) региональный уровень</a:t>
            </a:r>
            <a:endParaRPr lang="ru-RU" sz="28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1504360"/>
              </p:ext>
            </p:extLst>
          </p:nvPr>
        </p:nvGraphicFramePr>
        <p:xfrm>
          <a:off x="0" y="1556792"/>
          <a:ext cx="1207266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52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99221"/>
            <a:ext cx="11809312" cy="593476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800" dirty="0" smtClean="0"/>
              <a:t>Структура противотуберкулезных учреждений Иркутской области</a:t>
            </a:r>
            <a:endParaRPr lang="ru-RU" sz="28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12192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2800" dirty="0"/>
              <a:t>Управление мероприятиями по оказанию противодействия распространению туберкулезной инфекции на территории Иркутской области</a:t>
            </a:r>
          </a:p>
        </p:txBody>
      </p:sp>
      <p:graphicFrame>
        <p:nvGraphicFramePr>
          <p:cNvPr id="7" name="Объект 6" descr="Поэтапный процесс с тремя задачами, расположенными одна под другой. Две направленные вниз стрелки указывают на переход от первой задачи ко второй и от второй к третьей. Замещающий текст описания задачи, представленного под каждой группой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0096199"/>
              </p:ext>
            </p:extLst>
          </p:nvPr>
        </p:nvGraphicFramePr>
        <p:xfrm>
          <a:off x="191344" y="1825625"/>
          <a:ext cx="11737304" cy="491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дицинское оформление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0152_TF02901024_TF02901024.potx" id="{D1BF71CF-48A8-4CA5-9536-5C6BD00C3639}" vid="{9DC5761E-4E24-4255-A17D-0FB3B0F56144}"/>
    </a:ext>
  </a:extLst>
</a:theme>
</file>

<file path=ppt/theme/theme2.xml><?xml version="1.0" encoding="utf-8"?>
<a:theme xmlns:a="http://schemas.openxmlformats.org/drawingml/2006/main" name="1_Медицинское оформление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0152_TF02901024_TF02901024.potx" id="{D1BF71CF-48A8-4CA5-9536-5C6BD00C3639}" vid="{9DC5761E-4E24-4255-A17D-0FB3B0F56144}"/>
    </a:ext>
  </a:extLst>
</a:theme>
</file>

<file path=ppt/theme/theme3.xml><?xml version="1.0" encoding="utf-8"?>
<a:theme xmlns:a="http://schemas.openxmlformats.org/drawingml/2006/main" name="2_Медицинское оформление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0152_TF02901024_TF02901024.potx" id="{D1BF71CF-48A8-4CA5-9536-5C6BD00C3639}" vid="{9DC5761E-4E24-4255-A17D-0FB3B0F56144}"/>
    </a:ext>
  </a:extLst>
</a:theme>
</file>

<file path=ppt/theme/theme4.xml><?xml version="1.0" encoding="utf-8"?>
<a:theme xmlns:a="http://schemas.openxmlformats.org/drawingml/2006/main" name="3_Медицинское оформление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0152_TF02901024_TF02901024.potx" id="{D1BF71CF-48A8-4CA5-9536-5C6BD00C3639}" vid="{9DC5761E-4E24-4255-A17D-0FB3B0F56144}"/>
    </a:ext>
  </a:extLst>
</a:theme>
</file>

<file path=ppt/theme/theme5.xml><?xml version="1.0" encoding="utf-8"?>
<a:theme xmlns:a="http://schemas.openxmlformats.org/drawingml/2006/main" name="4_Медицинское оформление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0152_TF02901024_TF02901024.potx" id="{D1BF71CF-48A8-4CA5-9536-5C6BD00C3639}" vid="{9DC5761E-4E24-4255-A17D-0FB3B0F56144}"/>
    </a:ext>
  </a:extLst>
</a:theme>
</file>

<file path=ppt/theme/theme6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стиле медицины (широкоэкранный формат)</Template>
  <TotalTime>817</TotalTime>
  <Words>1651</Words>
  <Application>Microsoft Office PowerPoint</Application>
  <PresentationFormat>Произвольный</PresentationFormat>
  <Paragraphs>298</Paragraphs>
  <Slides>19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Медицинское оформление (16:9)</vt:lpstr>
      <vt:lpstr>1_Медицинское оформление (16:9)</vt:lpstr>
      <vt:lpstr>2_Медицинское оформление (16:9)</vt:lpstr>
      <vt:lpstr>3_Медицинское оформление (16:9)</vt:lpstr>
      <vt:lpstr>4_Медицинское оформление (16:9)</vt:lpstr>
      <vt:lpstr>Лист</vt:lpstr>
      <vt:lpstr>«О мерах по предупреждению распространения туберкулезной инфекции на территории Иркутской области »</vt:lpstr>
      <vt:lpstr>Презентация PowerPoint</vt:lpstr>
      <vt:lpstr>Распространенность туберкулеза в мире</vt:lpstr>
      <vt:lpstr>Структура регулирования  оказания противотуберкулезной помощи (нормативно-правовые документы) федеральный уровень</vt:lpstr>
      <vt:lpstr>Структура регулирования  оказания противотуберкулезной помощи (нормативно-правовые документы) федеральный уровень</vt:lpstr>
      <vt:lpstr>Структура регулирования  оказания противотуберкулезной помощи (нормативно-правовые документы) региональный уровень</vt:lpstr>
      <vt:lpstr>Структура регулирования  оказания противотуберкулезной помощи (нормативно-правовые документы) региональный уровень</vt:lpstr>
      <vt:lpstr>Структура противотуберкулезных учреждений Иркутской области</vt:lpstr>
      <vt:lpstr>Управление мероприятиями по оказанию противодействия распространению туберкулезной инфекции на территории Иркутской области</vt:lpstr>
      <vt:lpstr>Основные причины негативно влияющие на эффективность противотуберкулезных мероприятий.</vt:lpstr>
      <vt:lpstr>Улучшение материально-технического состояния  противотуберкулезных учреждений в рамках государственной программы Иркутской области «Развитие здравоохранения» на 2014 - 2020 годы, подпрограмма «Повышение эффективности функционирования системы здравоохранения»</vt:lpstr>
      <vt:lpstr>Приведение оснащения противотуберкулезных учреждений области к требованиям приказа Министерства здравоохранения России от 15 ноября 2012 года № 932н «Об утверждении Порядка оказания медицинской помощи больным туберкулезом».</vt:lpstr>
      <vt:lpstr>Мероприятия по укреплению кадрового потенциала противотуберкулезной службы в 2016 г.</vt:lpstr>
      <vt:lpstr>Лекарственное обеспечение</vt:lpstr>
      <vt:lpstr>Охват профилактическими осмотрами населения на туберкулез (%)</vt:lpstr>
      <vt:lpstr>Динамика основных эпидемиологических показателей, характеризующих распространениt туберкулезной инфекции в Иркутской области за период с 1997-2016 гг. (на 100 000 населения)</vt:lpstr>
      <vt:lpstr>Динамика показателя заболеваемости детей туберкулезом  ( на 100 тыс. детского населения)</vt:lpstr>
      <vt:lpstr>Динамика основных эпидемиологических показателей, характеризующих распространениt туберкулезной инфекции в Иркутской области за период с 1997-2016 гг. (на 100 000 населения)</vt:lpstr>
      <vt:lpstr> Туберкулез – это социальная проблема, бремя которой нельзя полностью перекладывать на медиков. Без личной ответственности за свое здоровье, без социальных гарантий на достойное качество жизни населения, туберкулез останется в числе главных угроз нашему общему будущему. Здоровый образ жизни и принцип солидарной ответственности человека  за свое здоровье - вот что должно стать главным в государственной политике в сфере здравоохранения и повседневной жизни.     Н. А. Назарбаев, Президент Республики Казахстан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Бобров Сергей А.</dc:creator>
  <cp:lastModifiedBy>Ольга Н. Лебедь</cp:lastModifiedBy>
  <cp:revision>53</cp:revision>
  <cp:lastPrinted>2017-05-22T07:40:35Z</cp:lastPrinted>
  <dcterms:created xsi:type="dcterms:W3CDTF">2017-05-17T03:02:35Z</dcterms:created>
  <dcterms:modified xsi:type="dcterms:W3CDTF">2017-05-23T03:41:30Z</dcterms:modified>
</cp:coreProperties>
</file>