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9" r:id="rId1"/>
    <p:sldMasterId id="2147483741" r:id="rId2"/>
    <p:sldMasterId id="2147483753" r:id="rId3"/>
    <p:sldMasterId id="2147483765" r:id="rId4"/>
  </p:sldMasterIdLst>
  <p:notesMasterIdLst>
    <p:notesMasterId r:id="rId23"/>
  </p:notesMasterIdLst>
  <p:sldIdLst>
    <p:sldId id="258" r:id="rId5"/>
    <p:sldId id="275" r:id="rId6"/>
    <p:sldId id="261" r:id="rId7"/>
    <p:sldId id="257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59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A5E0A"/>
    <a:srgbClr val="000000"/>
    <a:srgbClr val="44CAEA"/>
    <a:srgbClr val="4BC1D1"/>
    <a:srgbClr val="2A2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1" autoAdjust="0"/>
    <p:restoredTop sz="94660"/>
  </p:normalViewPr>
  <p:slideViewPr>
    <p:cSldViewPr snapToGrid="0">
      <p:cViewPr>
        <p:scale>
          <a:sx n="100" d="100"/>
          <a:sy n="100" d="100"/>
        </p:scale>
        <p:origin x="-1944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568300688254627E-2"/>
          <c:y val="4.6049181316756067E-2"/>
          <c:w val="0.96412478207153318"/>
          <c:h val="0.660603689274496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PowerPoint]Лист1'!$J$17</c:f>
              <c:strCache>
                <c:ptCount val="1"/>
                <c:pt idx="0">
                  <c:v>Инвестиции в основной капитал, млрд руб.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tx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214</a:t>
                    </a:r>
                    <a:r>
                      <a:rPr lang="ru-RU" b="1" smtClean="0">
                        <a:solidFill>
                          <a:schemeClr val="tx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,4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tx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206</a:t>
                    </a:r>
                    <a:r>
                      <a:rPr lang="ru-RU" b="1" smtClean="0">
                        <a:solidFill>
                          <a:schemeClr val="tx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b="1" smtClean="0">
                        <a:solidFill>
                          <a:schemeClr val="tx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248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b="1" smtClean="0">
                        <a:solidFill>
                          <a:schemeClr val="tx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257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2000" b="1">
                    <a:solidFill>
                      <a:schemeClr val="tx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'[Диаграмма в Microsoft PowerPoint]Лист1'!$I$18:$I$21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'[Диаграмма в Microsoft PowerPoint]Лист1'!$J$18:$J$21</c:f>
              <c:numCache>
                <c:formatCode>General</c:formatCode>
                <c:ptCount val="4"/>
                <c:pt idx="0">
                  <c:v>214421.9</c:v>
                </c:pt>
                <c:pt idx="1">
                  <c:v>206074.7</c:v>
                </c:pt>
                <c:pt idx="2">
                  <c:v>247954.2</c:v>
                </c:pt>
                <c:pt idx="3">
                  <c:v>256891.7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120896"/>
        <c:axId val="87147264"/>
      </c:barChart>
      <c:lineChart>
        <c:grouping val="standard"/>
        <c:varyColors val="0"/>
        <c:ser>
          <c:idx val="1"/>
          <c:order val="1"/>
          <c:tx>
            <c:strRef>
              <c:f>'[Диаграмма в Microsoft PowerPoint]Лист1'!$K$17</c:f>
              <c:strCache>
                <c:ptCount val="1"/>
                <c:pt idx="0">
                  <c:v>В % к соответствующему периоду предыдущего года</c:v>
                </c:pt>
              </c:strCache>
            </c:strRef>
          </c:tx>
          <c:spPr>
            <a:ln w="19050">
              <a:solidFill>
                <a:srgbClr val="FF0000"/>
              </a:solidFill>
            </a:ln>
          </c:spPr>
          <c:marker>
            <c:symbol val="circle"/>
            <c:size val="6"/>
            <c:spPr>
              <a:solidFill>
                <a:srgbClr val="FF0000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9.1387687840920495E-2"/>
                  <c:y val="-4.6049181316756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9221345985789101E-2"/>
                  <c:y val="-8.7912073422897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0852037709810315E-2"/>
                  <c:y val="8.3905432056361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9.8159509202453993E-3"/>
                  <c:y val="-5.02354705273702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18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'[Диаграмма в Microsoft PowerPoint]Лист1'!$I$18:$I$21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'[Диаграмма в Microsoft PowerPoint]Лист1'!$K$18:$K$21</c:f>
              <c:numCache>
                <c:formatCode>General</c:formatCode>
                <c:ptCount val="4"/>
                <c:pt idx="0">
                  <c:v>103.5</c:v>
                </c:pt>
                <c:pt idx="1">
                  <c:v>85.2</c:v>
                </c:pt>
                <c:pt idx="2">
                  <c:v>112.7</c:v>
                </c:pt>
                <c:pt idx="3">
                  <c:v>103.6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150592"/>
        <c:axId val="87148800"/>
      </c:lineChart>
      <c:catAx>
        <c:axId val="8712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87147264"/>
        <c:crosses val="autoZero"/>
        <c:auto val="1"/>
        <c:lblAlgn val="ctr"/>
        <c:lblOffset val="100"/>
        <c:noMultiLvlLbl val="0"/>
      </c:catAx>
      <c:valAx>
        <c:axId val="8714726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87120896"/>
        <c:crosses val="autoZero"/>
        <c:crossBetween val="between"/>
      </c:valAx>
      <c:valAx>
        <c:axId val="87148800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87150592"/>
        <c:crosses val="max"/>
        <c:crossBetween val="between"/>
      </c:valAx>
      <c:catAx>
        <c:axId val="871505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7148800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/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>
          <a:latin typeface="+mj-lt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'[Диаграмма 2 в Microsoft PowerPoint]Лист1'!$L$36</c:f>
              <c:strCache>
                <c:ptCount val="1"/>
                <c:pt idx="0">
                  <c:v>Миграционная убыль населения 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4.5351473922902496E-3"/>
                  <c:y val="0.436164515052028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2675736961451248E-3"/>
                  <c:y val="0.414078584942407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1571704189453035E-17"/>
                  <c:y val="0.430641728340103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0.303657628957765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0.209799816370819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8.3143408378906071E-17"/>
                  <c:y val="0.248447150965444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2675736961451248E-3"/>
                  <c:y val="0.198757720772355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pPr>
              <a:solidFill>
                <a:schemeClr val="accent1">
                  <a:lumMod val="40000"/>
                  <a:lumOff val="60000"/>
                  <a:alpha val="81000"/>
                </a:schemeClr>
              </a:solidFill>
            </c:spPr>
            <c:txPr>
              <a:bodyPr/>
              <a:lstStyle/>
              <a:p>
                <a:pPr algn="ctr" rtl="0">
                  <a:defRPr lang="ru-RU" sz="1600" b="1" i="0" u="none" strike="noStrike" kern="1200" baseline="0">
                    <a:solidFill>
                      <a:prstClr val="black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'[Диаграмма 2 в Microsoft PowerPoint]Лист1'!$K$37:$K$43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'[Диаграмма 2 в Microsoft PowerPoint]Лист1'!$L$37:$L$43</c:f>
              <c:numCache>
                <c:formatCode>General</c:formatCode>
                <c:ptCount val="7"/>
                <c:pt idx="0">
                  <c:v>-6799</c:v>
                </c:pt>
                <c:pt idx="1">
                  <c:v>-7245</c:v>
                </c:pt>
                <c:pt idx="2">
                  <c:v>-8553</c:v>
                </c:pt>
                <c:pt idx="3">
                  <c:v>-7164</c:v>
                </c:pt>
                <c:pt idx="4">
                  <c:v>-6114</c:v>
                </c:pt>
                <c:pt idx="5">
                  <c:v>-7146</c:v>
                </c:pt>
                <c:pt idx="6">
                  <c:v>-5927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767872"/>
        <c:axId val="86794240"/>
      </c:barChart>
      <c:catAx>
        <c:axId val="86767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/>
          <a:lstStyle/>
          <a:p>
            <a:pPr algn="ctr">
              <a:defRPr lang="ru-RU"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794240"/>
        <c:crosses val="autoZero"/>
        <c:auto val="1"/>
        <c:lblAlgn val="ctr"/>
        <c:lblOffset val="100"/>
        <c:noMultiLvlLbl val="0"/>
      </c:catAx>
      <c:valAx>
        <c:axId val="8679424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crossAx val="8676787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28005887578499E-2"/>
          <c:y val="8.5437355426643408E-2"/>
          <c:w val="0.95866029772871331"/>
          <c:h val="0.762002887585967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Лист1!$I$58</c:f>
              <c:strCache>
                <c:ptCount val="1"/>
                <c:pt idx="0">
                  <c:v>Численность </c:v>
                </c:pt>
              </c:strCache>
            </c:strRef>
          </c:tx>
          <c:spPr>
            <a:solidFill>
              <a:srgbClr val="44CAEA">
                <a:alpha val="6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17744681511687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758154751935154E-3"/>
                  <c:y val="0.236595753489166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758154751935154E-3"/>
                  <c:y val="0.223451544961990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8790773759676457E-3"/>
                  <c:y val="0.157730502326110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758154751935154E-3"/>
                  <c:y val="0.19059102364405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758154751935154E-3"/>
                  <c:y val="0.20373523217122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pPr>
              <a:solidFill>
                <a:schemeClr val="accent2">
                  <a:lumMod val="20000"/>
                  <a:lumOff val="80000"/>
                  <a:alpha val="67000"/>
                </a:schemeClr>
              </a:solidFill>
            </c:spPr>
            <c:txPr>
              <a:bodyPr/>
              <a:lstStyle/>
              <a:p>
                <a:pPr algn="ctr" rtl="0">
                  <a:defRPr lang="ru-RU" sz="1400" b="1" i="0" u="none" strike="noStrike" kern="1200" baseline="0">
                    <a:solidFill>
                      <a:prstClr val="black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Лист1!$H$59:$H$64</c:f>
              <c:numCache>
                <c:formatCode>General</c:formatCode>
                <c:ptCount val="6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Лист1!$I$59:$I$64</c:f>
              <c:numCache>
                <c:formatCode>General</c:formatCode>
                <c:ptCount val="6"/>
                <c:pt idx="0">
                  <c:v>1592117</c:v>
                </c:pt>
                <c:pt idx="1">
                  <c:v>1595742</c:v>
                </c:pt>
                <c:pt idx="2">
                  <c:v>1513787</c:v>
                </c:pt>
                <c:pt idx="3">
                  <c:v>1396518</c:v>
                </c:pt>
                <c:pt idx="4">
                  <c:v>1372344</c:v>
                </c:pt>
                <c:pt idx="5">
                  <c:v>1350549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801792"/>
        <c:axId val="86828160"/>
      </c:barChart>
      <c:catAx>
        <c:axId val="86801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 algn="ctr">
              <a:defRPr lang="ru-RU"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828160"/>
        <c:crosses val="autoZero"/>
        <c:auto val="1"/>
        <c:lblAlgn val="ctr"/>
        <c:lblOffset val="100"/>
        <c:noMultiLvlLbl val="0"/>
      </c:catAx>
      <c:valAx>
        <c:axId val="8682816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868017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444444444444445E-2"/>
          <c:y val="4.1666666666666664E-2"/>
          <c:w val="0.93888888888888888"/>
          <c:h val="0.78619568387284922"/>
        </c:manualLayout>
      </c:layout>
      <c:lineChart>
        <c:grouping val="standard"/>
        <c:varyColors val="0"/>
        <c:ser>
          <c:idx val="0"/>
          <c:order val="0"/>
          <c:tx>
            <c:strRef>
              <c:f>'[Диаграмма 2 в Microsoft PowerPoint]Лист1'!$F$53</c:f>
              <c:strCache>
                <c:ptCount val="1"/>
                <c:pt idx="0">
                  <c:v>Иркутская область</c:v>
                </c:pt>
              </c:strCache>
            </c:strRef>
          </c:tx>
          <c:spPr>
            <a:ln w="31750">
              <a:solidFill>
                <a:srgbClr val="FF0000"/>
              </a:solidFill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4.7222222222222221E-2"/>
                  <c:y val="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8333333333333334E-2"/>
                  <c:y val="-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6666666666666666E-2"/>
                  <c:y val="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666666666666664E-2"/>
                  <c:y val="-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2222222222222215E-2"/>
                  <c:y val="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1111111111111112E-2"/>
                  <c:y val="-6.0185185185185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'[Диаграмма 2 в Microsoft PowerPoint]Лист1'!$G$52:$M$52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'[Диаграмма 2 в Microsoft PowerPoint]Лист1'!$G$53:$M$53</c:f>
              <c:numCache>
                <c:formatCode>General</c:formatCode>
                <c:ptCount val="7"/>
                <c:pt idx="0">
                  <c:v>15.3</c:v>
                </c:pt>
                <c:pt idx="1">
                  <c:v>15.9</c:v>
                </c:pt>
                <c:pt idx="2">
                  <c:v>15.7</c:v>
                </c:pt>
                <c:pt idx="3">
                  <c:v>15.3</c:v>
                </c:pt>
                <c:pt idx="4">
                  <c:v>15.3</c:v>
                </c:pt>
                <c:pt idx="5">
                  <c:v>14.8</c:v>
                </c:pt>
                <c:pt idx="6">
                  <c:v>13.3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629952"/>
        <c:axId val="101631488"/>
      </c:lineChart>
      <c:catAx>
        <c:axId val="101629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01631488"/>
        <c:crosses val="autoZero"/>
        <c:auto val="1"/>
        <c:lblAlgn val="ctr"/>
        <c:lblOffset val="100"/>
        <c:noMultiLvlLbl val="0"/>
      </c:catAx>
      <c:valAx>
        <c:axId val="10163148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016299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107575817798805E-2"/>
          <c:y val="0.29160597636551389"/>
          <c:w val="0.91589242418220118"/>
          <c:h val="0.5470961980655347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смертности, на 100 000 населения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/>
          </c:spPr>
          <c:invertIfNegative val="0"/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597D-48ED-BD6B-9307BD29934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597D-48ED-BD6B-9307BD299341}"/>
              </c:ext>
            </c:extLst>
          </c:dPt>
          <c:dPt>
            <c:idx val="7"/>
            <c:invertIfNegative val="0"/>
            <c:bubble3D val="0"/>
          </c:dPt>
          <c:dLbls>
            <c:dLbl>
              <c:idx val="0"/>
              <c:layout>
                <c:manualLayout>
                  <c:x val="4.5226456319668188E-3"/>
                  <c:y val="-5.0051052392124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7D-48ED-BD6B-9307BD299341}"/>
                </c:ext>
              </c:extLst>
            </c:dLbl>
            <c:dLbl>
              <c:idx val="1"/>
              <c:layout>
                <c:manualLayout>
                  <c:x val="7.4358140100835354E-3"/>
                  <c:y val="-4.7112447348944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7D-48ED-BD6B-9307BD299341}"/>
                </c:ext>
              </c:extLst>
            </c:dLbl>
            <c:dLbl>
              <c:idx val="2"/>
              <c:layout>
                <c:manualLayout>
                  <c:x val="5.039122637167299E-3"/>
                  <c:y val="-5.32441855833076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7D-48ED-BD6B-9307BD299341}"/>
                </c:ext>
              </c:extLst>
            </c:dLbl>
            <c:dLbl>
              <c:idx val="3"/>
              <c:layout>
                <c:manualLayout>
                  <c:x val="4.1666817224271816E-3"/>
                  <c:y val="-3.39983267852393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7D-48ED-BD6B-9307BD299341}"/>
                </c:ext>
              </c:extLst>
            </c:dLbl>
            <c:dLbl>
              <c:idx val="4"/>
              <c:layout>
                <c:manualLayout>
                  <c:x val="1.9715518393923735E-2"/>
                  <c:y val="-4.39572370746684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97D-48ED-BD6B-9307BD299341}"/>
                </c:ext>
              </c:extLst>
            </c:dLbl>
            <c:dLbl>
              <c:idx val="5"/>
              <c:layout>
                <c:manualLayout>
                  <c:x val="1.8346374212389098E-2"/>
                  <c:y val="-4.1892314046641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7D-48ED-BD6B-9307BD299341}"/>
                </c:ext>
              </c:extLst>
            </c:dLbl>
            <c:dLbl>
              <c:idx val="6"/>
              <c:layout>
                <c:manualLayout>
                  <c:x val="1.8476783002946761E-2"/>
                  <c:y val="-3.40749033988103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 algn="ctr">
                    <a:defRPr lang="ru-RU"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97D-48ED-BD6B-9307BD299341}"/>
                </c:ext>
              </c:extLst>
            </c:dLbl>
            <c:dLbl>
              <c:idx val="7"/>
              <c:layout>
                <c:manualLayout>
                  <c:x val="1.527777777777788E-2"/>
                  <c:y val="-3.69175314671085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FC-4162-B9B4-60FEE14EE3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 algn="ctr">
                  <a:defRPr lang="ru-RU" sz="16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7"/>
                <c:pt idx="0">
                  <c:v>2011г.</c:v>
                </c:pt>
                <c:pt idx="1">
                  <c:v>2012г.</c:v>
                </c:pt>
                <c:pt idx="2">
                  <c:v>2013г.</c:v>
                </c:pt>
                <c:pt idx="3">
                  <c:v>2014г.</c:v>
                </c:pt>
                <c:pt idx="4">
                  <c:v>2015г.</c:v>
                </c:pt>
                <c:pt idx="5">
                  <c:v>2016г.</c:v>
                </c:pt>
                <c:pt idx="6">
                  <c:v>РФ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150.1</c:v>
                </c:pt>
                <c:pt idx="1">
                  <c:v>127.6</c:v>
                </c:pt>
                <c:pt idx="2" formatCode="0.0">
                  <c:v>138.9</c:v>
                </c:pt>
                <c:pt idx="3" formatCode="0.0">
                  <c:v>121.9</c:v>
                </c:pt>
                <c:pt idx="4" formatCode="0.0">
                  <c:v>119.1</c:v>
                </c:pt>
                <c:pt idx="5" formatCode="0.0">
                  <c:v>108.4</c:v>
                </c:pt>
                <c:pt idx="6">
                  <c:v>57.7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597D-48ED-BD6B-9307BD299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shape val="box"/>
        <c:axId val="101490048"/>
        <c:axId val="101495936"/>
        <c:axId val="0"/>
      </c:bar3DChart>
      <c:catAx>
        <c:axId val="10149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600" b="1" i="1" u="none" strike="noStrike" kern="1200" baseline="0">
                <a:solidFill>
                  <a:prstClr val="black"/>
                </a:solidFill>
                <a:effectLst/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1495936"/>
        <c:crosses val="autoZero"/>
        <c:auto val="1"/>
        <c:lblAlgn val="ctr"/>
        <c:lblOffset val="100"/>
        <c:noMultiLvlLbl val="0"/>
      </c:catAx>
      <c:valAx>
        <c:axId val="101495936"/>
        <c:scaling>
          <c:orientation val="minMax"/>
          <c:max val="15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1490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'[Диаграмма 2 в Microsoft PowerPoint]Лист1'!$H$80</c:f>
              <c:strCache>
                <c:ptCount val="1"/>
                <c:pt idx="0">
                  <c:v>дети</c:v>
                </c:pt>
              </c:strCache>
            </c:strRef>
          </c:tx>
          <c:spPr>
            <a:solidFill>
              <a:srgbClr val="FF0066">
                <a:alpha val="64000"/>
              </a:srgbClr>
            </a:solidFill>
          </c:spPr>
          <c:invertIfNegative val="0"/>
          <c:dLbls>
            <c:txPr>
              <a:bodyPr/>
              <a:lstStyle/>
              <a:p>
                <a:pPr algn="ctr">
                  <a:defRPr lang="ru-RU" sz="1800" b="1" i="0" u="none" strike="noStrike" kern="1200" baseline="0">
                    <a:solidFill>
                      <a:srgbClr val="ACCBF9">
                        <a:lumMod val="1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2 в Microsoft PowerPoint]Лист1'!$I$79:$L$79</c:f>
              <c:strCache>
                <c:ptCount val="4"/>
                <c:pt idx="0">
                  <c:v>0-3 лет</c:v>
                </c:pt>
                <c:pt idx="1">
                  <c:v>4-7 лет</c:v>
                </c:pt>
                <c:pt idx="2">
                  <c:v>8-14 лет</c:v>
                </c:pt>
                <c:pt idx="3">
                  <c:v>15-17 лет</c:v>
                </c:pt>
              </c:strCache>
            </c:strRef>
          </c:cat>
          <c:val>
            <c:numRef>
              <c:f>'[Диаграмма 2 в Microsoft PowerPoint]Лист1'!$I$80:$L$80</c:f>
              <c:numCache>
                <c:formatCode>General</c:formatCode>
                <c:ptCount val="4"/>
                <c:pt idx="0">
                  <c:v>1244</c:v>
                </c:pt>
                <c:pt idx="1">
                  <c:v>2696</c:v>
                </c:pt>
                <c:pt idx="2">
                  <c:v>6183</c:v>
                </c:pt>
                <c:pt idx="3">
                  <c:v>2650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819520"/>
        <c:axId val="101821056"/>
      </c:barChart>
      <c:catAx>
        <c:axId val="1018195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 algn="ctr">
              <a:defRPr lang="ru-RU" sz="1200" b="0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1821056"/>
        <c:crosses val="autoZero"/>
        <c:auto val="1"/>
        <c:lblAlgn val="ctr"/>
        <c:lblOffset val="100"/>
        <c:noMultiLvlLbl val="0"/>
      </c:catAx>
      <c:valAx>
        <c:axId val="10182105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01819520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Лист1!$I$73</c:f>
              <c:strCache>
                <c:ptCount val="1"/>
                <c:pt idx="0">
                  <c:v>инвалиды</c:v>
                </c:pt>
              </c:strCache>
            </c:strRef>
          </c:tx>
          <c:spPr>
            <a:solidFill>
              <a:srgbClr val="FF0066">
                <a:alpha val="64000"/>
              </a:srgbClr>
            </a:solidFill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sz="1800" b="1">
                    <a:solidFill>
                      <a:schemeClr val="tx2">
                        <a:lumMod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Лист1!$J$72:$L$72</c:f>
              <c:strCache>
                <c:ptCount val="3"/>
                <c:pt idx="0">
                  <c:v>1 группа инвалидности</c:v>
                </c:pt>
                <c:pt idx="1">
                  <c:v>2 группа инвалидности</c:v>
                </c:pt>
                <c:pt idx="2">
                  <c:v>3 группа инвалидности</c:v>
                </c:pt>
              </c:strCache>
            </c:strRef>
          </c:cat>
          <c:val>
            <c:numRef>
              <c:f>Лист1!$J$73:$L$73</c:f>
              <c:numCache>
                <c:formatCode>General</c:formatCode>
                <c:ptCount val="3"/>
                <c:pt idx="0">
                  <c:v>25431</c:v>
                </c:pt>
                <c:pt idx="1">
                  <c:v>89268</c:v>
                </c:pt>
                <c:pt idx="2">
                  <c:v>98036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861632"/>
        <c:axId val="101867520"/>
      </c:barChart>
      <c:catAx>
        <c:axId val="1018616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1867520"/>
        <c:crosses val="autoZero"/>
        <c:auto val="1"/>
        <c:lblAlgn val="ctr"/>
        <c:lblOffset val="100"/>
        <c:noMultiLvlLbl val="0"/>
      </c:catAx>
      <c:valAx>
        <c:axId val="10186752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0186163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B9CDE-214D-4490-80C8-09E551C1764F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88C06-7B8C-471F-97C8-3875182801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292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048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908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804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63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817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959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2907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3813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8531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0947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4597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6048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7098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1566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332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9539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3337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0269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6401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55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0231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6163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1812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956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3185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124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0123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9993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242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5681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6574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1002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278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48A87A34-81AB-432B-8DAE-1953F412C126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7535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3091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3/2/2018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D22F896-40B5-4ADD-8801-0D06FADFA095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022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5.wdp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microsoft.com/office/2007/relationships/hdphoto" Target="../media/hdphoto3.wdp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7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microsoft.com/office/2007/relationships/hdphoto" Target="../media/hdphoto7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microsoft.com/office/2007/relationships/hdphoto" Target="../media/hdphoto9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5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microsoft.com/office/2007/relationships/hdphoto" Target="../media/hdphoto11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9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microsoft.com/office/2007/relationships/hdphoto" Target="../media/hdphoto12.wdp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21.png"/><Relationship Id="rId10" Type="http://schemas.microsoft.com/office/2007/relationships/hdphoto" Target="../media/hdphoto7.wdp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3.png"/><Relationship Id="rId7" Type="http://schemas.microsoft.com/office/2007/relationships/hdphoto" Target="../media/hdphoto7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2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microsoft.com/office/2007/relationships/hdphoto" Target="../media/hdphoto15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10" Type="http://schemas.openxmlformats.org/officeDocument/2006/relationships/chart" Target="../charts/chart5.xml"/><Relationship Id="rId4" Type="http://schemas.openxmlformats.org/officeDocument/2006/relationships/image" Target="../media/image25.png"/><Relationship Id="rId9" Type="http://schemas.microsoft.com/office/2007/relationships/hdphoto" Target="../media/hdphoto7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png"/><Relationship Id="rId7" Type="http://schemas.microsoft.com/office/2007/relationships/hdphoto" Target="../media/hdphoto7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4994" y="1294768"/>
            <a:ext cx="809203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ОБЩЕСТВЕННОЕ </a:t>
            </a:r>
            <a:r>
              <a:rPr lang="ru-RU" sz="2400" dirty="0" smtClean="0"/>
              <a:t>ПОСЛАНИЕ </a:t>
            </a:r>
            <a:r>
              <a:rPr lang="ru-RU" sz="2400" dirty="0"/>
              <a:t>КОНГРЕССА </a:t>
            </a:r>
            <a:r>
              <a:rPr lang="ru-RU" sz="2400" dirty="0" smtClean="0"/>
              <a:t>НАЦИОНАЛЬНЫХ </a:t>
            </a:r>
            <a:r>
              <a:rPr lang="ru-RU" sz="2400" dirty="0"/>
              <a:t>И ОБЩЕСТВЕННЫХ ОРГАНИЗАЦИЙ ИРКУТСКОЙ ОБЛАСТИ </a:t>
            </a:r>
            <a:endParaRPr lang="ru-RU" sz="2400" dirty="0" smtClean="0"/>
          </a:p>
          <a:p>
            <a:pPr algn="ctr"/>
            <a:r>
              <a:rPr lang="ru-RU" sz="2400" dirty="0" smtClean="0"/>
              <a:t>ОРГАНАМ </a:t>
            </a:r>
            <a:r>
              <a:rPr lang="ru-RU" sz="2400" dirty="0"/>
              <a:t>ГОСУДАРСТВЕННОЙ ВЛАСТИ ИРКУТСКОЙ ОБЛАСТИ </a:t>
            </a:r>
            <a:endParaRPr lang="ru-RU" sz="2400" dirty="0" smtClean="0"/>
          </a:p>
          <a:p>
            <a:pPr algn="ctr"/>
            <a:r>
              <a:rPr lang="ru-RU" sz="2400" dirty="0" smtClean="0"/>
              <a:t>ПО </a:t>
            </a:r>
            <a:r>
              <a:rPr lang="ru-RU" sz="2400" dirty="0"/>
              <a:t>ОРИЕНТИРАМ ОБЩЕСТВЕННОГО И ЭКОНОМИЧЕСКОГО РАЗВИТИЯ 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529932" y="6319878"/>
            <a:ext cx="2262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ru-RU" sz="1800" dirty="0"/>
              <a:t>Иркутск, </a:t>
            </a:r>
            <a:r>
              <a:rPr lang="ru-RU" sz="1800" dirty="0" smtClean="0"/>
              <a:t>2018</a:t>
            </a:r>
            <a:endParaRPr lang="ru-RU" sz="1800" dirty="0"/>
          </a:p>
        </p:txBody>
      </p:sp>
      <p:pic>
        <p:nvPicPr>
          <p:cNvPr id="7" name="Picture 2" descr="Картинки по запросу герб иркутской области пнг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774" y="4256412"/>
            <a:ext cx="1096473" cy="135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08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Прямая соединительная линия 77"/>
          <p:cNvCxnSpPr/>
          <p:nvPr/>
        </p:nvCxnSpPr>
        <p:spPr>
          <a:xfrm>
            <a:off x="4717893" y="1910834"/>
            <a:ext cx="380286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glow rad="254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Группа 99"/>
          <p:cNvGrpSpPr/>
          <p:nvPr/>
        </p:nvGrpSpPr>
        <p:grpSpPr>
          <a:xfrm rot="21095698">
            <a:off x="85985" y="97983"/>
            <a:ext cx="7389345" cy="6642546"/>
            <a:chOff x="2045391" y="1136390"/>
            <a:chExt cx="6214836" cy="5579943"/>
          </a:xfrm>
          <a:solidFill>
            <a:schemeClr val="tx1">
              <a:alpha val="14000"/>
            </a:schemeClr>
          </a:solidFill>
          <a:effectLst>
            <a:glow rad="190500">
              <a:schemeClr val="tx1">
                <a:alpha val="14000"/>
              </a:schemeClr>
            </a:glow>
          </a:effectLst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 rot="21439583">
              <a:off x="6752058" y="2477588"/>
              <a:ext cx="1508169" cy="1735241"/>
            </a:xfrm>
            <a:custGeom>
              <a:avLst/>
              <a:gdLst/>
              <a:ahLst/>
              <a:cxnLst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30" y="67"/>
                </a:cxn>
                <a:cxn ang="0">
                  <a:pos x="52" y="33"/>
                </a:cxn>
                <a:cxn ang="0">
                  <a:pos x="71" y="6"/>
                </a:cxn>
                <a:cxn ang="0">
                  <a:pos x="106" y="7"/>
                </a:cxn>
                <a:cxn ang="0">
                  <a:pos x="140" y="24"/>
                </a:cxn>
                <a:cxn ang="0">
                  <a:pos x="152" y="47"/>
                </a:cxn>
                <a:cxn ang="0">
                  <a:pos x="175" y="75"/>
                </a:cxn>
                <a:cxn ang="0">
                  <a:pos x="196" y="76"/>
                </a:cxn>
                <a:cxn ang="0">
                  <a:pos x="215" y="69"/>
                </a:cxn>
                <a:cxn ang="0">
                  <a:pos x="238" y="90"/>
                </a:cxn>
                <a:cxn ang="0">
                  <a:pos x="246" y="122"/>
                </a:cxn>
                <a:cxn ang="0">
                  <a:pos x="265" y="145"/>
                </a:cxn>
                <a:cxn ang="0">
                  <a:pos x="258" y="174"/>
                </a:cxn>
                <a:cxn ang="0">
                  <a:pos x="228" y="168"/>
                </a:cxn>
                <a:cxn ang="0">
                  <a:pos x="199" y="185"/>
                </a:cxn>
                <a:cxn ang="0">
                  <a:pos x="196" y="204"/>
                </a:cxn>
                <a:cxn ang="0">
                  <a:pos x="191" y="233"/>
                </a:cxn>
                <a:cxn ang="0">
                  <a:pos x="203" y="257"/>
                </a:cxn>
                <a:cxn ang="0">
                  <a:pos x="213" y="265"/>
                </a:cxn>
                <a:cxn ang="0">
                  <a:pos x="218" y="282"/>
                </a:cxn>
                <a:cxn ang="0">
                  <a:pos x="220" y="302"/>
                </a:cxn>
                <a:cxn ang="0">
                  <a:pos x="187" y="319"/>
                </a:cxn>
                <a:cxn ang="0">
                  <a:pos x="139" y="314"/>
                </a:cxn>
                <a:cxn ang="0">
                  <a:pos x="151" y="292"/>
                </a:cxn>
                <a:cxn ang="0">
                  <a:pos x="113" y="293"/>
                </a:cxn>
                <a:cxn ang="0">
                  <a:pos x="95" y="312"/>
                </a:cxn>
                <a:cxn ang="0">
                  <a:pos x="84" y="328"/>
                </a:cxn>
                <a:cxn ang="0">
                  <a:pos x="59" y="346"/>
                </a:cxn>
                <a:cxn ang="0">
                  <a:pos x="28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31" y="327"/>
                </a:cxn>
                <a:cxn ang="0">
                  <a:pos x="24" y="310"/>
                </a:cxn>
                <a:cxn ang="0">
                  <a:pos x="15" y="288"/>
                </a:cxn>
                <a:cxn ang="0">
                  <a:pos x="9" y="276"/>
                </a:cxn>
                <a:cxn ang="0">
                  <a:pos x="10" y="257"/>
                </a:cxn>
                <a:cxn ang="0">
                  <a:pos x="14" y="226"/>
                </a:cxn>
                <a:cxn ang="0">
                  <a:pos x="25" y="209"/>
                </a:cxn>
                <a:cxn ang="0">
                  <a:pos x="18" y="184"/>
                </a:cxn>
                <a:cxn ang="0">
                  <a:pos x="23" y="160"/>
                </a:cxn>
                <a:cxn ang="0">
                  <a:pos x="24" y="129"/>
                </a:cxn>
                <a:cxn ang="0">
                  <a:pos x="18" y="104"/>
                </a:cxn>
              </a:cxnLst>
              <a:rect l="0" t="0" r="r" b="b"/>
              <a:pathLst>
                <a:path w="270" h="365">
                  <a:moveTo>
                    <a:pt x="11" y="85"/>
                  </a:move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1" y="85"/>
                    <a:pt x="11" y="85"/>
                    <a:pt x="11" y="85"/>
                  </a:cubicBez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4" y="83"/>
                    <a:pt x="20" y="86"/>
                    <a:pt x="23" y="84"/>
                  </a:cubicBezTo>
                  <a:cubicBezTo>
                    <a:pt x="26" y="82"/>
                    <a:pt x="26" y="78"/>
                    <a:pt x="27" y="76"/>
                  </a:cubicBezTo>
                  <a:cubicBezTo>
                    <a:pt x="28" y="73"/>
                    <a:pt x="28" y="70"/>
                    <a:pt x="30" y="67"/>
                  </a:cubicBezTo>
                  <a:cubicBezTo>
                    <a:pt x="32" y="65"/>
                    <a:pt x="37" y="62"/>
                    <a:pt x="38" y="58"/>
                  </a:cubicBezTo>
                  <a:cubicBezTo>
                    <a:pt x="40" y="54"/>
                    <a:pt x="37" y="47"/>
                    <a:pt x="39" y="43"/>
                  </a:cubicBezTo>
                  <a:cubicBezTo>
                    <a:pt x="40" y="39"/>
                    <a:pt x="43" y="38"/>
                    <a:pt x="45" y="37"/>
                  </a:cubicBezTo>
                  <a:cubicBezTo>
                    <a:pt x="47" y="35"/>
                    <a:pt x="49" y="34"/>
                    <a:pt x="52" y="33"/>
                  </a:cubicBezTo>
                  <a:cubicBezTo>
                    <a:pt x="54" y="32"/>
                    <a:pt x="56" y="33"/>
                    <a:pt x="57" y="30"/>
                  </a:cubicBezTo>
                  <a:cubicBezTo>
                    <a:pt x="59" y="27"/>
                    <a:pt x="58" y="21"/>
                    <a:pt x="59" y="17"/>
                  </a:cubicBezTo>
                  <a:cubicBezTo>
                    <a:pt x="60" y="14"/>
                    <a:pt x="60" y="11"/>
                    <a:pt x="62" y="9"/>
                  </a:cubicBezTo>
                  <a:cubicBezTo>
                    <a:pt x="64" y="7"/>
                    <a:pt x="68" y="7"/>
                    <a:pt x="71" y="6"/>
                  </a:cubicBezTo>
                  <a:cubicBezTo>
                    <a:pt x="75" y="4"/>
                    <a:pt x="80" y="3"/>
                    <a:pt x="83" y="2"/>
                  </a:cubicBezTo>
                  <a:cubicBezTo>
                    <a:pt x="86" y="1"/>
                    <a:pt x="87" y="0"/>
                    <a:pt x="90" y="0"/>
                  </a:cubicBezTo>
                  <a:cubicBezTo>
                    <a:pt x="92" y="1"/>
                    <a:pt x="94" y="4"/>
                    <a:pt x="97" y="5"/>
                  </a:cubicBezTo>
                  <a:cubicBezTo>
                    <a:pt x="100" y="6"/>
                    <a:pt x="103" y="6"/>
                    <a:pt x="106" y="7"/>
                  </a:cubicBezTo>
                  <a:cubicBezTo>
                    <a:pt x="109" y="8"/>
                    <a:pt x="111" y="9"/>
                    <a:pt x="114" y="10"/>
                  </a:cubicBezTo>
                  <a:cubicBezTo>
                    <a:pt x="117" y="10"/>
                    <a:pt x="121" y="8"/>
                    <a:pt x="124" y="10"/>
                  </a:cubicBezTo>
                  <a:cubicBezTo>
                    <a:pt x="127" y="13"/>
                    <a:pt x="128" y="20"/>
                    <a:pt x="131" y="22"/>
                  </a:cubicBezTo>
                  <a:cubicBezTo>
                    <a:pt x="134" y="25"/>
                    <a:pt x="138" y="22"/>
                    <a:pt x="140" y="24"/>
                  </a:cubicBezTo>
                  <a:cubicBezTo>
                    <a:pt x="143" y="26"/>
                    <a:pt x="142" y="31"/>
                    <a:pt x="145" y="33"/>
                  </a:cubicBezTo>
                  <a:cubicBezTo>
                    <a:pt x="148" y="35"/>
                    <a:pt x="154" y="32"/>
                    <a:pt x="156" y="34"/>
                  </a:cubicBezTo>
                  <a:cubicBezTo>
                    <a:pt x="158" y="36"/>
                    <a:pt x="153" y="37"/>
                    <a:pt x="152" y="39"/>
                  </a:cubicBezTo>
                  <a:cubicBezTo>
                    <a:pt x="151" y="42"/>
                    <a:pt x="151" y="44"/>
                    <a:pt x="152" y="47"/>
                  </a:cubicBezTo>
                  <a:cubicBezTo>
                    <a:pt x="154" y="49"/>
                    <a:pt x="157" y="47"/>
                    <a:pt x="158" y="52"/>
                  </a:cubicBezTo>
                  <a:cubicBezTo>
                    <a:pt x="159" y="56"/>
                    <a:pt x="158" y="67"/>
                    <a:pt x="158" y="70"/>
                  </a:cubicBezTo>
                  <a:cubicBezTo>
                    <a:pt x="159" y="74"/>
                    <a:pt x="159" y="73"/>
                    <a:pt x="162" y="74"/>
                  </a:cubicBezTo>
                  <a:cubicBezTo>
                    <a:pt x="165" y="75"/>
                    <a:pt x="171" y="76"/>
                    <a:pt x="175" y="75"/>
                  </a:cubicBezTo>
                  <a:cubicBezTo>
                    <a:pt x="178" y="74"/>
                    <a:pt x="180" y="70"/>
                    <a:pt x="182" y="69"/>
                  </a:cubicBezTo>
                  <a:cubicBezTo>
                    <a:pt x="184" y="68"/>
                    <a:pt x="186" y="67"/>
                    <a:pt x="188" y="69"/>
                  </a:cubicBezTo>
                  <a:cubicBezTo>
                    <a:pt x="190" y="70"/>
                    <a:pt x="190" y="74"/>
                    <a:pt x="191" y="76"/>
                  </a:cubicBezTo>
                  <a:cubicBezTo>
                    <a:pt x="193" y="77"/>
                    <a:pt x="194" y="78"/>
                    <a:pt x="196" y="76"/>
                  </a:cubicBezTo>
                  <a:cubicBezTo>
                    <a:pt x="197" y="74"/>
                    <a:pt x="196" y="67"/>
                    <a:pt x="197" y="64"/>
                  </a:cubicBezTo>
                  <a:cubicBezTo>
                    <a:pt x="199" y="61"/>
                    <a:pt x="201" y="59"/>
                    <a:pt x="204" y="58"/>
                  </a:cubicBezTo>
                  <a:cubicBezTo>
                    <a:pt x="206" y="56"/>
                    <a:pt x="209" y="55"/>
                    <a:pt x="211" y="58"/>
                  </a:cubicBezTo>
                  <a:cubicBezTo>
                    <a:pt x="214" y="60"/>
                    <a:pt x="211" y="67"/>
                    <a:pt x="215" y="69"/>
                  </a:cubicBezTo>
                  <a:cubicBezTo>
                    <a:pt x="219" y="72"/>
                    <a:pt x="227" y="68"/>
                    <a:pt x="230" y="70"/>
                  </a:cubicBezTo>
                  <a:cubicBezTo>
                    <a:pt x="234" y="71"/>
                    <a:pt x="231" y="76"/>
                    <a:pt x="232" y="78"/>
                  </a:cubicBezTo>
                  <a:cubicBezTo>
                    <a:pt x="233" y="81"/>
                    <a:pt x="236" y="82"/>
                    <a:pt x="237" y="84"/>
                  </a:cubicBezTo>
                  <a:cubicBezTo>
                    <a:pt x="238" y="86"/>
                    <a:pt x="239" y="88"/>
                    <a:pt x="238" y="90"/>
                  </a:cubicBezTo>
                  <a:cubicBezTo>
                    <a:pt x="237" y="92"/>
                    <a:pt x="233" y="95"/>
                    <a:pt x="233" y="97"/>
                  </a:cubicBezTo>
                  <a:cubicBezTo>
                    <a:pt x="233" y="100"/>
                    <a:pt x="237" y="101"/>
                    <a:pt x="239" y="103"/>
                  </a:cubicBezTo>
                  <a:cubicBezTo>
                    <a:pt x="241" y="105"/>
                    <a:pt x="243" y="106"/>
                    <a:pt x="245" y="109"/>
                  </a:cubicBezTo>
                  <a:cubicBezTo>
                    <a:pt x="246" y="112"/>
                    <a:pt x="245" y="118"/>
                    <a:pt x="246" y="122"/>
                  </a:cubicBezTo>
                  <a:cubicBezTo>
                    <a:pt x="246" y="125"/>
                    <a:pt x="249" y="127"/>
                    <a:pt x="249" y="131"/>
                  </a:cubicBezTo>
                  <a:cubicBezTo>
                    <a:pt x="250" y="134"/>
                    <a:pt x="249" y="141"/>
                    <a:pt x="250" y="144"/>
                  </a:cubicBezTo>
                  <a:cubicBezTo>
                    <a:pt x="251" y="147"/>
                    <a:pt x="253" y="147"/>
                    <a:pt x="256" y="147"/>
                  </a:cubicBezTo>
                  <a:cubicBezTo>
                    <a:pt x="258" y="147"/>
                    <a:pt x="263" y="142"/>
                    <a:pt x="265" y="145"/>
                  </a:cubicBezTo>
                  <a:cubicBezTo>
                    <a:pt x="268" y="149"/>
                    <a:pt x="265" y="158"/>
                    <a:pt x="266" y="162"/>
                  </a:cubicBezTo>
                  <a:cubicBezTo>
                    <a:pt x="266" y="166"/>
                    <a:pt x="270" y="166"/>
                    <a:pt x="269" y="168"/>
                  </a:cubicBezTo>
                  <a:cubicBezTo>
                    <a:pt x="269" y="171"/>
                    <a:pt x="265" y="171"/>
                    <a:pt x="263" y="172"/>
                  </a:cubicBezTo>
                  <a:cubicBezTo>
                    <a:pt x="262" y="173"/>
                    <a:pt x="260" y="173"/>
                    <a:pt x="258" y="174"/>
                  </a:cubicBezTo>
                  <a:cubicBezTo>
                    <a:pt x="257" y="175"/>
                    <a:pt x="256" y="178"/>
                    <a:pt x="254" y="179"/>
                  </a:cubicBezTo>
                  <a:cubicBezTo>
                    <a:pt x="252" y="179"/>
                    <a:pt x="250" y="179"/>
                    <a:pt x="247" y="179"/>
                  </a:cubicBezTo>
                  <a:cubicBezTo>
                    <a:pt x="244" y="178"/>
                    <a:pt x="241" y="175"/>
                    <a:pt x="237" y="173"/>
                  </a:cubicBezTo>
                  <a:cubicBezTo>
                    <a:pt x="234" y="172"/>
                    <a:pt x="234" y="169"/>
                    <a:pt x="228" y="168"/>
                  </a:cubicBezTo>
                  <a:cubicBezTo>
                    <a:pt x="222" y="167"/>
                    <a:pt x="208" y="166"/>
                    <a:pt x="202" y="168"/>
                  </a:cubicBezTo>
                  <a:cubicBezTo>
                    <a:pt x="196" y="169"/>
                    <a:pt x="194" y="174"/>
                    <a:pt x="193" y="176"/>
                  </a:cubicBezTo>
                  <a:cubicBezTo>
                    <a:pt x="191" y="179"/>
                    <a:pt x="191" y="180"/>
                    <a:pt x="193" y="182"/>
                  </a:cubicBezTo>
                  <a:cubicBezTo>
                    <a:pt x="194" y="183"/>
                    <a:pt x="198" y="183"/>
                    <a:pt x="199" y="185"/>
                  </a:cubicBezTo>
                  <a:cubicBezTo>
                    <a:pt x="199" y="187"/>
                    <a:pt x="196" y="188"/>
                    <a:pt x="196" y="190"/>
                  </a:cubicBezTo>
                  <a:cubicBezTo>
                    <a:pt x="195" y="191"/>
                    <a:pt x="197" y="193"/>
                    <a:pt x="196" y="195"/>
                  </a:cubicBezTo>
                  <a:cubicBezTo>
                    <a:pt x="195" y="196"/>
                    <a:pt x="191" y="195"/>
                    <a:pt x="191" y="197"/>
                  </a:cubicBezTo>
                  <a:cubicBezTo>
                    <a:pt x="191" y="200"/>
                    <a:pt x="195" y="201"/>
                    <a:pt x="196" y="204"/>
                  </a:cubicBezTo>
                  <a:cubicBezTo>
                    <a:pt x="197" y="208"/>
                    <a:pt x="199" y="213"/>
                    <a:pt x="196" y="217"/>
                  </a:cubicBezTo>
                  <a:cubicBezTo>
                    <a:pt x="193" y="221"/>
                    <a:pt x="185" y="219"/>
                    <a:pt x="182" y="221"/>
                  </a:cubicBezTo>
                  <a:cubicBezTo>
                    <a:pt x="180" y="223"/>
                    <a:pt x="181" y="224"/>
                    <a:pt x="182" y="226"/>
                  </a:cubicBezTo>
                  <a:cubicBezTo>
                    <a:pt x="184" y="229"/>
                    <a:pt x="189" y="230"/>
                    <a:pt x="191" y="233"/>
                  </a:cubicBezTo>
                  <a:cubicBezTo>
                    <a:pt x="192" y="235"/>
                    <a:pt x="190" y="238"/>
                    <a:pt x="191" y="241"/>
                  </a:cubicBezTo>
                  <a:cubicBezTo>
                    <a:pt x="192" y="243"/>
                    <a:pt x="194" y="243"/>
                    <a:pt x="196" y="245"/>
                  </a:cubicBezTo>
                  <a:cubicBezTo>
                    <a:pt x="197" y="247"/>
                    <a:pt x="196" y="250"/>
                    <a:pt x="197" y="252"/>
                  </a:cubicBezTo>
                  <a:cubicBezTo>
                    <a:pt x="199" y="255"/>
                    <a:pt x="202" y="254"/>
                    <a:pt x="203" y="257"/>
                  </a:cubicBezTo>
                  <a:cubicBezTo>
                    <a:pt x="204" y="259"/>
                    <a:pt x="202" y="263"/>
                    <a:pt x="202" y="266"/>
                  </a:cubicBezTo>
                  <a:cubicBezTo>
                    <a:pt x="203" y="268"/>
                    <a:pt x="205" y="268"/>
                    <a:pt x="207" y="269"/>
                  </a:cubicBezTo>
                  <a:cubicBezTo>
                    <a:pt x="208" y="270"/>
                    <a:pt x="211" y="273"/>
                    <a:pt x="213" y="272"/>
                  </a:cubicBezTo>
                  <a:cubicBezTo>
                    <a:pt x="214" y="271"/>
                    <a:pt x="210" y="267"/>
                    <a:pt x="213" y="265"/>
                  </a:cubicBezTo>
                  <a:cubicBezTo>
                    <a:pt x="216" y="264"/>
                    <a:pt x="222" y="264"/>
                    <a:pt x="225" y="266"/>
                  </a:cubicBezTo>
                  <a:cubicBezTo>
                    <a:pt x="227" y="268"/>
                    <a:pt x="226" y="272"/>
                    <a:pt x="224" y="274"/>
                  </a:cubicBezTo>
                  <a:cubicBezTo>
                    <a:pt x="223" y="276"/>
                    <a:pt x="219" y="274"/>
                    <a:pt x="218" y="276"/>
                  </a:cubicBezTo>
                  <a:cubicBezTo>
                    <a:pt x="216" y="277"/>
                    <a:pt x="216" y="280"/>
                    <a:pt x="218" y="282"/>
                  </a:cubicBezTo>
                  <a:cubicBezTo>
                    <a:pt x="219" y="284"/>
                    <a:pt x="223" y="284"/>
                    <a:pt x="225" y="286"/>
                  </a:cubicBezTo>
                  <a:cubicBezTo>
                    <a:pt x="226" y="288"/>
                    <a:pt x="225" y="290"/>
                    <a:pt x="224" y="292"/>
                  </a:cubicBezTo>
                  <a:cubicBezTo>
                    <a:pt x="223" y="293"/>
                    <a:pt x="221" y="292"/>
                    <a:pt x="220" y="294"/>
                  </a:cubicBezTo>
                  <a:cubicBezTo>
                    <a:pt x="219" y="296"/>
                    <a:pt x="221" y="300"/>
                    <a:pt x="220" y="302"/>
                  </a:cubicBezTo>
                  <a:cubicBezTo>
                    <a:pt x="219" y="305"/>
                    <a:pt x="217" y="306"/>
                    <a:pt x="214" y="306"/>
                  </a:cubicBezTo>
                  <a:cubicBezTo>
                    <a:pt x="211" y="307"/>
                    <a:pt x="207" y="306"/>
                    <a:pt x="204" y="307"/>
                  </a:cubicBezTo>
                  <a:cubicBezTo>
                    <a:pt x="201" y="308"/>
                    <a:pt x="200" y="309"/>
                    <a:pt x="197" y="311"/>
                  </a:cubicBezTo>
                  <a:cubicBezTo>
                    <a:pt x="194" y="313"/>
                    <a:pt x="191" y="317"/>
                    <a:pt x="187" y="319"/>
                  </a:cubicBezTo>
                  <a:cubicBezTo>
                    <a:pt x="183" y="320"/>
                    <a:pt x="179" y="321"/>
                    <a:pt x="174" y="321"/>
                  </a:cubicBezTo>
                  <a:cubicBezTo>
                    <a:pt x="170" y="322"/>
                    <a:pt x="165" y="321"/>
                    <a:pt x="161" y="320"/>
                  </a:cubicBezTo>
                  <a:cubicBezTo>
                    <a:pt x="157" y="319"/>
                    <a:pt x="155" y="316"/>
                    <a:pt x="151" y="315"/>
                  </a:cubicBezTo>
                  <a:cubicBezTo>
                    <a:pt x="147" y="314"/>
                    <a:pt x="142" y="314"/>
                    <a:pt x="139" y="314"/>
                  </a:cubicBezTo>
                  <a:cubicBezTo>
                    <a:pt x="136" y="313"/>
                    <a:pt x="135" y="312"/>
                    <a:pt x="134" y="311"/>
                  </a:cubicBezTo>
                  <a:cubicBezTo>
                    <a:pt x="132" y="310"/>
                    <a:pt x="132" y="308"/>
                    <a:pt x="134" y="306"/>
                  </a:cubicBezTo>
                  <a:cubicBezTo>
                    <a:pt x="135" y="304"/>
                    <a:pt x="139" y="301"/>
                    <a:pt x="142" y="299"/>
                  </a:cubicBezTo>
                  <a:cubicBezTo>
                    <a:pt x="145" y="297"/>
                    <a:pt x="151" y="295"/>
                    <a:pt x="151" y="292"/>
                  </a:cubicBezTo>
                  <a:cubicBezTo>
                    <a:pt x="151" y="288"/>
                    <a:pt x="146" y="286"/>
                    <a:pt x="143" y="285"/>
                  </a:cubicBezTo>
                  <a:cubicBezTo>
                    <a:pt x="140" y="283"/>
                    <a:pt x="137" y="282"/>
                    <a:pt x="134" y="284"/>
                  </a:cubicBezTo>
                  <a:cubicBezTo>
                    <a:pt x="131" y="285"/>
                    <a:pt x="133" y="292"/>
                    <a:pt x="128" y="294"/>
                  </a:cubicBezTo>
                  <a:cubicBezTo>
                    <a:pt x="124" y="295"/>
                    <a:pt x="116" y="291"/>
                    <a:pt x="113" y="293"/>
                  </a:cubicBezTo>
                  <a:cubicBezTo>
                    <a:pt x="109" y="295"/>
                    <a:pt x="115" y="301"/>
                    <a:pt x="111" y="303"/>
                  </a:cubicBezTo>
                  <a:cubicBezTo>
                    <a:pt x="108" y="305"/>
                    <a:pt x="100" y="301"/>
                    <a:pt x="97" y="302"/>
                  </a:cubicBezTo>
                  <a:cubicBezTo>
                    <a:pt x="93" y="303"/>
                    <a:pt x="92" y="305"/>
                    <a:pt x="92" y="307"/>
                  </a:cubicBezTo>
                  <a:cubicBezTo>
                    <a:pt x="91" y="309"/>
                    <a:pt x="93" y="311"/>
                    <a:pt x="95" y="312"/>
                  </a:cubicBezTo>
                  <a:cubicBezTo>
                    <a:pt x="96" y="313"/>
                    <a:pt x="100" y="312"/>
                    <a:pt x="100" y="314"/>
                  </a:cubicBezTo>
                  <a:cubicBezTo>
                    <a:pt x="101" y="316"/>
                    <a:pt x="100" y="320"/>
                    <a:pt x="98" y="322"/>
                  </a:cubicBezTo>
                  <a:cubicBezTo>
                    <a:pt x="95" y="324"/>
                    <a:pt x="91" y="324"/>
                    <a:pt x="88" y="325"/>
                  </a:cubicBezTo>
                  <a:cubicBezTo>
                    <a:pt x="86" y="326"/>
                    <a:pt x="85" y="325"/>
                    <a:pt x="84" y="328"/>
                  </a:cubicBezTo>
                  <a:cubicBezTo>
                    <a:pt x="84" y="331"/>
                    <a:pt x="86" y="336"/>
                    <a:pt x="85" y="340"/>
                  </a:cubicBezTo>
                  <a:cubicBezTo>
                    <a:pt x="84" y="343"/>
                    <a:pt x="82" y="345"/>
                    <a:pt x="79" y="346"/>
                  </a:cubicBezTo>
                  <a:cubicBezTo>
                    <a:pt x="76" y="347"/>
                    <a:pt x="72" y="346"/>
                    <a:pt x="68" y="346"/>
                  </a:cubicBezTo>
                  <a:cubicBezTo>
                    <a:pt x="65" y="346"/>
                    <a:pt x="61" y="343"/>
                    <a:pt x="59" y="346"/>
                  </a:cubicBezTo>
                  <a:cubicBezTo>
                    <a:pt x="56" y="348"/>
                    <a:pt x="57" y="353"/>
                    <a:pt x="56" y="356"/>
                  </a:cubicBezTo>
                  <a:cubicBezTo>
                    <a:pt x="55" y="358"/>
                    <a:pt x="54" y="359"/>
                    <a:pt x="52" y="361"/>
                  </a:cubicBezTo>
                  <a:cubicBezTo>
                    <a:pt x="49" y="362"/>
                    <a:pt x="49" y="365"/>
                    <a:pt x="44" y="363"/>
                  </a:cubicBezTo>
                  <a:cubicBezTo>
                    <a:pt x="40" y="361"/>
                    <a:pt x="32" y="352"/>
                    <a:pt x="28" y="350"/>
                  </a:cubicBezTo>
                  <a:lnTo>
                    <a:pt x="28" y="350"/>
                  </a:lnTo>
                  <a:lnTo>
                    <a:pt x="28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cubicBezTo>
                    <a:pt x="29" y="345"/>
                    <a:pt x="30" y="341"/>
                    <a:pt x="31" y="338"/>
                  </a:cubicBezTo>
                  <a:cubicBezTo>
                    <a:pt x="33" y="331"/>
                    <a:pt x="33" y="331"/>
                    <a:pt x="31" y="327"/>
                  </a:cubicBezTo>
                  <a:cubicBezTo>
                    <a:pt x="30" y="326"/>
                    <a:pt x="29" y="324"/>
                    <a:pt x="27" y="323"/>
                  </a:cubicBezTo>
                  <a:lnTo>
                    <a:pt x="22" y="319"/>
                  </a:lnTo>
                  <a:lnTo>
                    <a:pt x="23" y="313"/>
                  </a:lnTo>
                  <a:cubicBezTo>
                    <a:pt x="24" y="312"/>
                    <a:pt x="25" y="311"/>
                    <a:pt x="24" y="310"/>
                  </a:cubicBezTo>
                  <a:cubicBezTo>
                    <a:pt x="24" y="308"/>
                    <a:pt x="23" y="306"/>
                    <a:pt x="21" y="304"/>
                  </a:cubicBezTo>
                  <a:lnTo>
                    <a:pt x="19" y="301"/>
                  </a:lnTo>
                  <a:lnTo>
                    <a:pt x="18" y="298"/>
                  </a:lnTo>
                  <a:cubicBezTo>
                    <a:pt x="18" y="295"/>
                    <a:pt x="18" y="290"/>
                    <a:pt x="15" y="288"/>
                  </a:cubicBezTo>
                  <a:cubicBezTo>
                    <a:pt x="14" y="286"/>
                    <a:pt x="11" y="285"/>
                    <a:pt x="9" y="285"/>
                  </a:cubicBezTo>
                  <a:lnTo>
                    <a:pt x="0" y="282"/>
                  </a:lnTo>
                  <a:lnTo>
                    <a:pt x="4" y="279"/>
                  </a:lnTo>
                  <a:cubicBezTo>
                    <a:pt x="7" y="278"/>
                    <a:pt x="9" y="278"/>
                    <a:pt x="9" y="276"/>
                  </a:cubicBezTo>
                  <a:cubicBezTo>
                    <a:pt x="9" y="274"/>
                    <a:pt x="7" y="273"/>
                    <a:pt x="5" y="271"/>
                  </a:cubicBezTo>
                  <a:lnTo>
                    <a:pt x="0" y="265"/>
                  </a:lnTo>
                  <a:lnTo>
                    <a:pt x="5" y="261"/>
                  </a:lnTo>
                  <a:cubicBezTo>
                    <a:pt x="8" y="260"/>
                    <a:pt x="10" y="259"/>
                    <a:pt x="10" y="257"/>
                  </a:cubicBezTo>
                  <a:cubicBezTo>
                    <a:pt x="11" y="255"/>
                    <a:pt x="9" y="253"/>
                    <a:pt x="7" y="252"/>
                  </a:cubicBezTo>
                  <a:lnTo>
                    <a:pt x="3" y="246"/>
                  </a:lnTo>
                  <a:lnTo>
                    <a:pt x="7" y="227"/>
                  </a:lnTo>
                  <a:lnTo>
                    <a:pt x="14" y="226"/>
                  </a:lnTo>
                  <a:cubicBezTo>
                    <a:pt x="16" y="226"/>
                    <a:pt x="18" y="226"/>
                    <a:pt x="20" y="225"/>
                  </a:cubicBezTo>
                  <a:cubicBezTo>
                    <a:pt x="21" y="223"/>
                    <a:pt x="20" y="221"/>
                    <a:pt x="19" y="219"/>
                  </a:cubicBezTo>
                  <a:lnTo>
                    <a:pt x="18" y="212"/>
                  </a:lnTo>
                  <a:lnTo>
                    <a:pt x="25" y="209"/>
                  </a:lnTo>
                  <a:cubicBezTo>
                    <a:pt x="28" y="208"/>
                    <a:pt x="31" y="208"/>
                    <a:pt x="32" y="206"/>
                  </a:cubicBezTo>
                  <a:cubicBezTo>
                    <a:pt x="34" y="202"/>
                    <a:pt x="31" y="198"/>
                    <a:pt x="29" y="194"/>
                  </a:cubicBezTo>
                  <a:cubicBezTo>
                    <a:pt x="28" y="193"/>
                    <a:pt x="26" y="192"/>
                    <a:pt x="25" y="190"/>
                  </a:cubicBezTo>
                  <a:lnTo>
                    <a:pt x="18" y="184"/>
                  </a:lnTo>
                  <a:lnTo>
                    <a:pt x="21" y="174"/>
                  </a:lnTo>
                  <a:lnTo>
                    <a:pt x="23" y="172"/>
                  </a:lnTo>
                  <a:cubicBezTo>
                    <a:pt x="25" y="170"/>
                    <a:pt x="28" y="168"/>
                    <a:pt x="28" y="165"/>
                  </a:cubicBezTo>
                  <a:cubicBezTo>
                    <a:pt x="28" y="163"/>
                    <a:pt x="25" y="162"/>
                    <a:pt x="23" y="160"/>
                  </a:cubicBezTo>
                  <a:lnTo>
                    <a:pt x="20" y="157"/>
                  </a:lnTo>
                  <a:lnTo>
                    <a:pt x="18" y="144"/>
                  </a:lnTo>
                  <a:lnTo>
                    <a:pt x="20" y="137"/>
                  </a:lnTo>
                  <a:cubicBezTo>
                    <a:pt x="22" y="134"/>
                    <a:pt x="24" y="132"/>
                    <a:pt x="24" y="129"/>
                  </a:cubicBezTo>
                  <a:cubicBezTo>
                    <a:pt x="24" y="127"/>
                    <a:pt x="22" y="126"/>
                    <a:pt x="20" y="125"/>
                  </a:cubicBezTo>
                  <a:lnTo>
                    <a:pt x="17" y="123"/>
                  </a:lnTo>
                  <a:lnTo>
                    <a:pt x="17" y="106"/>
                  </a:lnTo>
                  <a:lnTo>
                    <a:pt x="18" y="104"/>
                  </a:lnTo>
                  <a:cubicBezTo>
                    <a:pt x="20" y="101"/>
                    <a:pt x="20" y="99"/>
                    <a:pt x="22" y="93"/>
                  </a:cubicBezTo>
                  <a:cubicBezTo>
                    <a:pt x="20" y="91"/>
                    <a:pt x="18" y="90"/>
                    <a:pt x="14" y="88"/>
                  </a:cubicBezTo>
                  <a:lnTo>
                    <a:pt x="11" y="85"/>
                  </a:ln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0" name="Freeform 6"/>
            <p:cNvSpPr>
              <a:spLocks/>
            </p:cNvSpPr>
            <p:nvPr/>
          </p:nvSpPr>
          <p:spPr bwMode="auto">
            <a:xfrm rot="21439583">
              <a:off x="5936293" y="2923076"/>
              <a:ext cx="1012112" cy="1287382"/>
            </a:xfrm>
            <a:custGeom>
              <a:avLst/>
              <a:gdLst/>
              <a:ahLst/>
              <a:cxnLst>
                <a:cxn ang="0">
                  <a:pos x="8" y="81"/>
                </a:cxn>
                <a:cxn ang="0">
                  <a:pos x="18" y="70"/>
                </a:cxn>
                <a:cxn ang="0">
                  <a:pos x="25" y="59"/>
                </a:cxn>
                <a:cxn ang="0">
                  <a:pos x="36" y="51"/>
                </a:cxn>
                <a:cxn ang="0">
                  <a:pos x="52" y="47"/>
                </a:cxn>
                <a:cxn ang="0">
                  <a:pos x="77" y="41"/>
                </a:cxn>
                <a:cxn ang="0">
                  <a:pos x="88" y="29"/>
                </a:cxn>
                <a:cxn ang="0">
                  <a:pos x="98" y="27"/>
                </a:cxn>
                <a:cxn ang="0">
                  <a:pos x="105" y="40"/>
                </a:cxn>
                <a:cxn ang="0">
                  <a:pos x="108" y="51"/>
                </a:cxn>
                <a:cxn ang="0">
                  <a:pos x="106" y="64"/>
                </a:cxn>
                <a:cxn ang="0">
                  <a:pos x="121" y="54"/>
                </a:cxn>
                <a:cxn ang="0">
                  <a:pos x="137" y="51"/>
                </a:cxn>
                <a:cxn ang="0">
                  <a:pos x="149" y="43"/>
                </a:cxn>
                <a:cxn ang="0">
                  <a:pos x="147" y="28"/>
                </a:cxn>
                <a:cxn ang="0">
                  <a:pos x="152" y="15"/>
                </a:cxn>
                <a:cxn ang="0">
                  <a:pos x="159" y="9"/>
                </a:cxn>
                <a:cxn ang="0">
                  <a:pos x="171" y="8"/>
                </a:cxn>
                <a:cxn ang="0">
                  <a:pos x="166" y="38"/>
                </a:cxn>
                <a:cxn ang="0">
                  <a:pos x="167" y="59"/>
                </a:cxn>
                <a:cxn ang="0">
                  <a:pos x="177" y="80"/>
                </a:cxn>
                <a:cxn ang="0">
                  <a:pos x="167" y="99"/>
                </a:cxn>
                <a:cxn ang="0">
                  <a:pos x="181" y="121"/>
                </a:cxn>
                <a:cxn ang="0">
                  <a:pos x="169" y="140"/>
                </a:cxn>
                <a:cxn ang="0">
                  <a:pos x="152" y="161"/>
                </a:cxn>
                <a:cxn ang="0">
                  <a:pos x="149" y="180"/>
                </a:cxn>
                <a:cxn ang="0">
                  <a:pos x="149" y="197"/>
                </a:cxn>
                <a:cxn ang="0">
                  <a:pos x="168" y="216"/>
                </a:cxn>
                <a:cxn ang="0">
                  <a:pos x="171" y="234"/>
                </a:cxn>
                <a:cxn ang="0">
                  <a:pos x="180" y="253"/>
                </a:cxn>
                <a:cxn ang="0">
                  <a:pos x="171" y="265"/>
                </a:cxn>
                <a:cxn ang="0">
                  <a:pos x="156" y="268"/>
                </a:cxn>
                <a:cxn ang="0">
                  <a:pos x="141" y="261"/>
                </a:cxn>
                <a:cxn ang="0">
                  <a:pos x="135" y="244"/>
                </a:cxn>
                <a:cxn ang="0">
                  <a:pos x="127" y="255"/>
                </a:cxn>
                <a:cxn ang="0">
                  <a:pos x="117" y="254"/>
                </a:cxn>
                <a:cxn ang="0">
                  <a:pos x="104" y="251"/>
                </a:cxn>
                <a:cxn ang="0">
                  <a:pos x="92" y="252"/>
                </a:cxn>
                <a:cxn ang="0">
                  <a:pos x="74" y="239"/>
                </a:cxn>
                <a:cxn ang="0">
                  <a:pos x="62" y="265"/>
                </a:cxn>
                <a:cxn ang="0">
                  <a:pos x="29" y="265"/>
                </a:cxn>
                <a:cxn ang="0">
                  <a:pos x="49" y="240"/>
                </a:cxn>
                <a:cxn ang="0">
                  <a:pos x="41" y="213"/>
                </a:cxn>
                <a:cxn ang="0">
                  <a:pos x="41" y="194"/>
                </a:cxn>
                <a:cxn ang="0">
                  <a:pos x="32" y="176"/>
                </a:cxn>
                <a:cxn ang="0">
                  <a:pos x="24" y="155"/>
                </a:cxn>
                <a:cxn ang="0">
                  <a:pos x="34" y="141"/>
                </a:cxn>
                <a:cxn ang="0">
                  <a:pos x="47" y="129"/>
                </a:cxn>
                <a:cxn ang="0">
                  <a:pos x="70" y="116"/>
                </a:cxn>
                <a:cxn ang="0">
                  <a:pos x="68" y="82"/>
                </a:cxn>
                <a:cxn ang="0">
                  <a:pos x="38" y="84"/>
                </a:cxn>
                <a:cxn ang="0">
                  <a:pos x="18" y="100"/>
                </a:cxn>
                <a:cxn ang="0">
                  <a:pos x="4" y="89"/>
                </a:cxn>
              </a:cxnLst>
              <a:rect l="0" t="0" r="r" b="b"/>
              <a:pathLst>
                <a:path w="181" h="271">
                  <a:moveTo>
                    <a:pt x="0" y="82"/>
                  </a:moveTo>
                  <a:cubicBezTo>
                    <a:pt x="3" y="82"/>
                    <a:pt x="6" y="82"/>
                    <a:pt x="8" y="81"/>
                  </a:cubicBezTo>
                  <a:cubicBezTo>
                    <a:pt x="13" y="79"/>
                    <a:pt x="10" y="73"/>
                    <a:pt x="12" y="71"/>
                  </a:cubicBezTo>
                  <a:cubicBezTo>
                    <a:pt x="14" y="68"/>
                    <a:pt x="17" y="72"/>
                    <a:pt x="18" y="70"/>
                  </a:cubicBezTo>
                  <a:cubicBezTo>
                    <a:pt x="20" y="68"/>
                    <a:pt x="17" y="62"/>
                    <a:pt x="18" y="60"/>
                  </a:cubicBezTo>
                  <a:cubicBezTo>
                    <a:pt x="20" y="57"/>
                    <a:pt x="24" y="61"/>
                    <a:pt x="25" y="59"/>
                  </a:cubicBezTo>
                  <a:cubicBezTo>
                    <a:pt x="27" y="57"/>
                    <a:pt x="23" y="53"/>
                    <a:pt x="25" y="51"/>
                  </a:cubicBezTo>
                  <a:cubicBezTo>
                    <a:pt x="28" y="49"/>
                    <a:pt x="32" y="50"/>
                    <a:pt x="36" y="51"/>
                  </a:cubicBezTo>
                  <a:cubicBezTo>
                    <a:pt x="41" y="52"/>
                    <a:pt x="47" y="58"/>
                    <a:pt x="51" y="57"/>
                  </a:cubicBezTo>
                  <a:cubicBezTo>
                    <a:pt x="56" y="56"/>
                    <a:pt x="48" y="49"/>
                    <a:pt x="52" y="47"/>
                  </a:cubicBezTo>
                  <a:cubicBezTo>
                    <a:pt x="56" y="46"/>
                    <a:pt x="63" y="50"/>
                    <a:pt x="68" y="49"/>
                  </a:cubicBezTo>
                  <a:cubicBezTo>
                    <a:pt x="73" y="48"/>
                    <a:pt x="74" y="43"/>
                    <a:pt x="77" y="41"/>
                  </a:cubicBezTo>
                  <a:cubicBezTo>
                    <a:pt x="81" y="40"/>
                    <a:pt x="85" y="44"/>
                    <a:pt x="87" y="41"/>
                  </a:cubicBezTo>
                  <a:cubicBezTo>
                    <a:pt x="89" y="38"/>
                    <a:pt x="86" y="32"/>
                    <a:pt x="88" y="29"/>
                  </a:cubicBezTo>
                  <a:cubicBezTo>
                    <a:pt x="89" y="27"/>
                    <a:pt x="92" y="25"/>
                    <a:pt x="94" y="25"/>
                  </a:cubicBezTo>
                  <a:cubicBezTo>
                    <a:pt x="96" y="24"/>
                    <a:pt x="98" y="25"/>
                    <a:pt x="98" y="27"/>
                  </a:cubicBezTo>
                  <a:cubicBezTo>
                    <a:pt x="99" y="30"/>
                    <a:pt x="96" y="37"/>
                    <a:pt x="98" y="39"/>
                  </a:cubicBezTo>
                  <a:cubicBezTo>
                    <a:pt x="100" y="42"/>
                    <a:pt x="103" y="39"/>
                    <a:pt x="105" y="40"/>
                  </a:cubicBezTo>
                  <a:cubicBezTo>
                    <a:pt x="107" y="40"/>
                    <a:pt x="109" y="40"/>
                    <a:pt x="110" y="42"/>
                  </a:cubicBezTo>
                  <a:cubicBezTo>
                    <a:pt x="110" y="45"/>
                    <a:pt x="109" y="48"/>
                    <a:pt x="108" y="51"/>
                  </a:cubicBezTo>
                  <a:cubicBezTo>
                    <a:pt x="107" y="54"/>
                    <a:pt x="104" y="56"/>
                    <a:pt x="104" y="59"/>
                  </a:cubicBezTo>
                  <a:cubicBezTo>
                    <a:pt x="103" y="61"/>
                    <a:pt x="104" y="63"/>
                    <a:pt x="106" y="64"/>
                  </a:cubicBezTo>
                  <a:cubicBezTo>
                    <a:pt x="109" y="65"/>
                    <a:pt x="116" y="65"/>
                    <a:pt x="118" y="63"/>
                  </a:cubicBezTo>
                  <a:cubicBezTo>
                    <a:pt x="121" y="61"/>
                    <a:pt x="118" y="56"/>
                    <a:pt x="121" y="54"/>
                  </a:cubicBezTo>
                  <a:cubicBezTo>
                    <a:pt x="123" y="52"/>
                    <a:pt x="127" y="52"/>
                    <a:pt x="130" y="52"/>
                  </a:cubicBezTo>
                  <a:cubicBezTo>
                    <a:pt x="132" y="51"/>
                    <a:pt x="135" y="52"/>
                    <a:pt x="137" y="51"/>
                  </a:cubicBezTo>
                  <a:cubicBezTo>
                    <a:pt x="140" y="49"/>
                    <a:pt x="141" y="45"/>
                    <a:pt x="143" y="44"/>
                  </a:cubicBezTo>
                  <a:cubicBezTo>
                    <a:pt x="145" y="42"/>
                    <a:pt x="147" y="45"/>
                    <a:pt x="149" y="43"/>
                  </a:cubicBezTo>
                  <a:cubicBezTo>
                    <a:pt x="150" y="41"/>
                    <a:pt x="150" y="37"/>
                    <a:pt x="150" y="34"/>
                  </a:cubicBezTo>
                  <a:cubicBezTo>
                    <a:pt x="149" y="32"/>
                    <a:pt x="146" y="30"/>
                    <a:pt x="147" y="28"/>
                  </a:cubicBezTo>
                  <a:cubicBezTo>
                    <a:pt x="147" y="25"/>
                    <a:pt x="150" y="24"/>
                    <a:pt x="151" y="22"/>
                  </a:cubicBezTo>
                  <a:cubicBezTo>
                    <a:pt x="152" y="20"/>
                    <a:pt x="152" y="17"/>
                    <a:pt x="152" y="15"/>
                  </a:cubicBezTo>
                  <a:cubicBezTo>
                    <a:pt x="152" y="13"/>
                    <a:pt x="148" y="13"/>
                    <a:pt x="150" y="11"/>
                  </a:cubicBezTo>
                  <a:cubicBezTo>
                    <a:pt x="152" y="10"/>
                    <a:pt x="157" y="11"/>
                    <a:pt x="159" y="9"/>
                  </a:cubicBezTo>
                  <a:cubicBezTo>
                    <a:pt x="161" y="7"/>
                    <a:pt x="157" y="2"/>
                    <a:pt x="160" y="0"/>
                  </a:cubicBezTo>
                  <a:lnTo>
                    <a:pt x="171" y="8"/>
                  </a:lnTo>
                  <a:lnTo>
                    <a:pt x="166" y="21"/>
                  </a:lnTo>
                  <a:lnTo>
                    <a:pt x="166" y="38"/>
                  </a:lnTo>
                  <a:lnTo>
                    <a:pt x="173" y="44"/>
                  </a:lnTo>
                  <a:lnTo>
                    <a:pt x="167" y="59"/>
                  </a:lnTo>
                  <a:lnTo>
                    <a:pt x="169" y="72"/>
                  </a:lnTo>
                  <a:lnTo>
                    <a:pt x="177" y="80"/>
                  </a:lnTo>
                  <a:lnTo>
                    <a:pt x="170" y="89"/>
                  </a:lnTo>
                  <a:lnTo>
                    <a:pt x="167" y="99"/>
                  </a:lnTo>
                  <a:lnTo>
                    <a:pt x="178" y="109"/>
                  </a:lnTo>
                  <a:lnTo>
                    <a:pt x="181" y="121"/>
                  </a:lnTo>
                  <a:lnTo>
                    <a:pt x="167" y="127"/>
                  </a:lnTo>
                  <a:lnTo>
                    <a:pt x="169" y="140"/>
                  </a:lnTo>
                  <a:lnTo>
                    <a:pt x="156" y="142"/>
                  </a:lnTo>
                  <a:lnTo>
                    <a:pt x="152" y="161"/>
                  </a:lnTo>
                  <a:lnTo>
                    <a:pt x="159" y="172"/>
                  </a:lnTo>
                  <a:lnTo>
                    <a:pt x="149" y="180"/>
                  </a:lnTo>
                  <a:lnTo>
                    <a:pt x="158" y="191"/>
                  </a:lnTo>
                  <a:lnTo>
                    <a:pt x="149" y="197"/>
                  </a:lnTo>
                  <a:lnTo>
                    <a:pt x="164" y="203"/>
                  </a:lnTo>
                  <a:lnTo>
                    <a:pt x="168" y="216"/>
                  </a:lnTo>
                  <a:lnTo>
                    <a:pt x="173" y="225"/>
                  </a:lnTo>
                  <a:lnTo>
                    <a:pt x="171" y="234"/>
                  </a:lnTo>
                  <a:lnTo>
                    <a:pt x="180" y="242"/>
                  </a:lnTo>
                  <a:lnTo>
                    <a:pt x="180" y="253"/>
                  </a:lnTo>
                  <a:lnTo>
                    <a:pt x="176" y="264"/>
                  </a:lnTo>
                  <a:cubicBezTo>
                    <a:pt x="173" y="263"/>
                    <a:pt x="173" y="265"/>
                    <a:pt x="171" y="265"/>
                  </a:cubicBezTo>
                  <a:cubicBezTo>
                    <a:pt x="168" y="266"/>
                    <a:pt x="166" y="270"/>
                    <a:pt x="163" y="270"/>
                  </a:cubicBezTo>
                  <a:cubicBezTo>
                    <a:pt x="160" y="271"/>
                    <a:pt x="158" y="269"/>
                    <a:pt x="156" y="268"/>
                  </a:cubicBezTo>
                  <a:cubicBezTo>
                    <a:pt x="153" y="268"/>
                    <a:pt x="148" y="268"/>
                    <a:pt x="146" y="267"/>
                  </a:cubicBezTo>
                  <a:cubicBezTo>
                    <a:pt x="143" y="265"/>
                    <a:pt x="142" y="264"/>
                    <a:pt x="141" y="261"/>
                  </a:cubicBezTo>
                  <a:cubicBezTo>
                    <a:pt x="140" y="257"/>
                    <a:pt x="142" y="250"/>
                    <a:pt x="141" y="247"/>
                  </a:cubicBezTo>
                  <a:cubicBezTo>
                    <a:pt x="140" y="243"/>
                    <a:pt x="137" y="244"/>
                    <a:pt x="135" y="244"/>
                  </a:cubicBezTo>
                  <a:cubicBezTo>
                    <a:pt x="133" y="244"/>
                    <a:pt x="131" y="246"/>
                    <a:pt x="129" y="247"/>
                  </a:cubicBezTo>
                  <a:cubicBezTo>
                    <a:pt x="128" y="249"/>
                    <a:pt x="128" y="253"/>
                    <a:pt x="127" y="255"/>
                  </a:cubicBezTo>
                  <a:cubicBezTo>
                    <a:pt x="125" y="257"/>
                    <a:pt x="124" y="259"/>
                    <a:pt x="122" y="259"/>
                  </a:cubicBezTo>
                  <a:cubicBezTo>
                    <a:pt x="120" y="258"/>
                    <a:pt x="119" y="255"/>
                    <a:pt x="117" y="254"/>
                  </a:cubicBezTo>
                  <a:cubicBezTo>
                    <a:pt x="115" y="252"/>
                    <a:pt x="113" y="251"/>
                    <a:pt x="111" y="250"/>
                  </a:cubicBezTo>
                  <a:cubicBezTo>
                    <a:pt x="109" y="250"/>
                    <a:pt x="106" y="249"/>
                    <a:pt x="104" y="251"/>
                  </a:cubicBezTo>
                  <a:cubicBezTo>
                    <a:pt x="102" y="252"/>
                    <a:pt x="103" y="258"/>
                    <a:pt x="100" y="258"/>
                  </a:cubicBezTo>
                  <a:cubicBezTo>
                    <a:pt x="97" y="258"/>
                    <a:pt x="95" y="255"/>
                    <a:pt x="92" y="252"/>
                  </a:cubicBezTo>
                  <a:cubicBezTo>
                    <a:pt x="89" y="249"/>
                    <a:pt x="83" y="242"/>
                    <a:pt x="80" y="240"/>
                  </a:cubicBezTo>
                  <a:cubicBezTo>
                    <a:pt x="77" y="238"/>
                    <a:pt x="76" y="236"/>
                    <a:pt x="74" y="239"/>
                  </a:cubicBezTo>
                  <a:cubicBezTo>
                    <a:pt x="73" y="242"/>
                    <a:pt x="77" y="248"/>
                    <a:pt x="74" y="253"/>
                  </a:cubicBezTo>
                  <a:cubicBezTo>
                    <a:pt x="72" y="258"/>
                    <a:pt x="70" y="263"/>
                    <a:pt x="62" y="265"/>
                  </a:cubicBezTo>
                  <a:cubicBezTo>
                    <a:pt x="55" y="267"/>
                    <a:pt x="39" y="267"/>
                    <a:pt x="32" y="266"/>
                  </a:cubicBezTo>
                  <a:cubicBezTo>
                    <a:pt x="30" y="266"/>
                    <a:pt x="29" y="265"/>
                    <a:pt x="29" y="265"/>
                  </a:cubicBezTo>
                  <a:cubicBezTo>
                    <a:pt x="31" y="255"/>
                    <a:pt x="37" y="246"/>
                    <a:pt x="38" y="241"/>
                  </a:cubicBezTo>
                  <a:cubicBezTo>
                    <a:pt x="40" y="231"/>
                    <a:pt x="47" y="244"/>
                    <a:pt x="49" y="240"/>
                  </a:cubicBezTo>
                  <a:cubicBezTo>
                    <a:pt x="51" y="237"/>
                    <a:pt x="49" y="229"/>
                    <a:pt x="48" y="225"/>
                  </a:cubicBezTo>
                  <a:cubicBezTo>
                    <a:pt x="47" y="220"/>
                    <a:pt x="43" y="217"/>
                    <a:pt x="41" y="213"/>
                  </a:cubicBezTo>
                  <a:cubicBezTo>
                    <a:pt x="38" y="210"/>
                    <a:pt x="32" y="207"/>
                    <a:pt x="32" y="203"/>
                  </a:cubicBezTo>
                  <a:cubicBezTo>
                    <a:pt x="32" y="198"/>
                    <a:pt x="39" y="197"/>
                    <a:pt x="41" y="194"/>
                  </a:cubicBezTo>
                  <a:cubicBezTo>
                    <a:pt x="42" y="191"/>
                    <a:pt x="41" y="187"/>
                    <a:pt x="41" y="185"/>
                  </a:cubicBezTo>
                  <a:cubicBezTo>
                    <a:pt x="42" y="184"/>
                    <a:pt x="36" y="179"/>
                    <a:pt x="32" y="176"/>
                  </a:cubicBezTo>
                  <a:cubicBezTo>
                    <a:pt x="27" y="173"/>
                    <a:pt x="23" y="169"/>
                    <a:pt x="23" y="167"/>
                  </a:cubicBezTo>
                  <a:cubicBezTo>
                    <a:pt x="23" y="165"/>
                    <a:pt x="24" y="160"/>
                    <a:pt x="24" y="155"/>
                  </a:cubicBezTo>
                  <a:cubicBezTo>
                    <a:pt x="24" y="151"/>
                    <a:pt x="22" y="146"/>
                    <a:pt x="24" y="142"/>
                  </a:cubicBezTo>
                  <a:cubicBezTo>
                    <a:pt x="26" y="139"/>
                    <a:pt x="30" y="141"/>
                    <a:pt x="34" y="141"/>
                  </a:cubicBezTo>
                  <a:cubicBezTo>
                    <a:pt x="38" y="140"/>
                    <a:pt x="46" y="142"/>
                    <a:pt x="49" y="139"/>
                  </a:cubicBezTo>
                  <a:cubicBezTo>
                    <a:pt x="52" y="136"/>
                    <a:pt x="48" y="133"/>
                    <a:pt x="47" y="129"/>
                  </a:cubicBezTo>
                  <a:cubicBezTo>
                    <a:pt x="47" y="126"/>
                    <a:pt x="40" y="121"/>
                    <a:pt x="45" y="118"/>
                  </a:cubicBezTo>
                  <a:cubicBezTo>
                    <a:pt x="50" y="115"/>
                    <a:pt x="65" y="116"/>
                    <a:pt x="70" y="116"/>
                  </a:cubicBezTo>
                  <a:cubicBezTo>
                    <a:pt x="74" y="115"/>
                    <a:pt x="75" y="101"/>
                    <a:pt x="75" y="96"/>
                  </a:cubicBezTo>
                  <a:cubicBezTo>
                    <a:pt x="75" y="91"/>
                    <a:pt x="72" y="83"/>
                    <a:pt x="68" y="82"/>
                  </a:cubicBezTo>
                  <a:cubicBezTo>
                    <a:pt x="64" y="81"/>
                    <a:pt x="51" y="74"/>
                    <a:pt x="46" y="75"/>
                  </a:cubicBezTo>
                  <a:cubicBezTo>
                    <a:pt x="40" y="75"/>
                    <a:pt x="41" y="80"/>
                    <a:pt x="38" y="84"/>
                  </a:cubicBezTo>
                  <a:cubicBezTo>
                    <a:pt x="35" y="87"/>
                    <a:pt x="33" y="92"/>
                    <a:pt x="29" y="94"/>
                  </a:cubicBezTo>
                  <a:cubicBezTo>
                    <a:pt x="26" y="97"/>
                    <a:pt x="21" y="101"/>
                    <a:pt x="18" y="100"/>
                  </a:cubicBezTo>
                  <a:cubicBezTo>
                    <a:pt x="14" y="99"/>
                    <a:pt x="16" y="93"/>
                    <a:pt x="13" y="90"/>
                  </a:cubicBezTo>
                  <a:cubicBezTo>
                    <a:pt x="11" y="88"/>
                    <a:pt x="6" y="96"/>
                    <a:pt x="4" y="89"/>
                  </a:cubicBezTo>
                  <a:cubicBezTo>
                    <a:pt x="3" y="87"/>
                    <a:pt x="1" y="85"/>
                    <a:pt x="0" y="8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1" name="Freeform 8"/>
            <p:cNvSpPr>
              <a:spLocks/>
            </p:cNvSpPr>
            <p:nvPr/>
          </p:nvSpPr>
          <p:spPr bwMode="auto">
            <a:xfrm rot="21439583">
              <a:off x="2936532" y="3794178"/>
              <a:ext cx="630072" cy="1077927"/>
            </a:xfrm>
            <a:custGeom>
              <a:avLst/>
              <a:gdLst/>
              <a:ahLst/>
              <a:cxnLst>
                <a:cxn ang="0">
                  <a:pos x="28" y="32"/>
                </a:cxn>
                <a:cxn ang="0">
                  <a:pos x="30" y="31"/>
                </a:cxn>
                <a:cxn ang="0">
                  <a:pos x="35" y="28"/>
                </a:cxn>
                <a:cxn ang="0">
                  <a:pos x="46" y="27"/>
                </a:cxn>
                <a:cxn ang="0">
                  <a:pos x="52" y="20"/>
                </a:cxn>
                <a:cxn ang="0">
                  <a:pos x="59" y="12"/>
                </a:cxn>
                <a:cxn ang="0">
                  <a:pos x="61" y="2"/>
                </a:cxn>
                <a:cxn ang="0">
                  <a:pos x="78" y="4"/>
                </a:cxn>
                <a:cxn ang="0">
                  <a:pos x="79" y="18"/>
                </a:cxn>
                <a:cxn ang="0">
                  <a:pos x="84" y="24"/>
                </a:cxn>
                <a:cxn ang="0">
                  <a:pos x="91" y="28"/>
                </a:cxn>
                <a:cxn ang="0">
                  <a:pos x="93" y="51"/>
                </a:cxn>
                <a:cxn ang="0">
                  <a:pos x="108" y="64"/>
                </a:cxn>
                <a:cxn ang="0">
                  <a:pos x="107" y="78"/>
                </a:cxn>
                <a:cxn ang="0">
                  <a:pos x="105" y="88"/>
                </a:cxn>
                <a:cxn ang="0">
                  <a:pos x="110" y="94"/>
                </a:cxn>
                <a:cxn ang="0">
                  <a:pos x="111" y="104"/>
                </a:cxn>
                <a:cxn ang="0">
                  <a:pos x="98" y="112"/>
                </a:cxn>
                <a:cxn ang="0">
                  <a:pos x="98" y="115"/>
                </a:cxn>
                <a:cxn ang="0">
                  <a:pos x="98" y="115"/>
                </a:cxn>
                <a:cxn ang="0">
                  <a:pos x="88" y="120"/>
                </a:cxn>
                <a:cxn ang="0">
                  <a:pos x="83" y="129"/>
                </a:cxn>
                <a:cxn ang="0">
                  <a:pos x="74" y="130"/>
                </a:cxn>
                <a:cxn ang="0">
                  <a:pos x="71" y="139"/>
                </a:cxn>
                <a:cxn ang="0">
                  <a:pos x="81" y="150"/>
                </a:cxn>
                <a:cxn ang="0">
                  <a:pos x="86" y="159"/>
                </a:cxn>
                <a:cxn ang="0">
                  <a:pos x="97" y="159"/>
                </a:cxn>
                <a:cxn ang="0">
                  <a:pos x="101" y="165"/>
                </a:cxn>
                <a:cxn ang="0">
                  <a:pos x="99" y="206"/>
                </a:cxn>
                <a:cxn ang="0">
                  <a:pos x="92" y="210"/>
                </a:cxn>
                <a:cxn ang="0">
                  <a:pos x="78" y="209"/>
                </a:cxn>
                <a:cxn ang="0">
                  <a:pos x="71" y="215"/>
                </a:cxn>
                <a:cxn ang="0">
                  <a:pos x="71" y="223"/>
                </a:cxn>
                <a:cxn ang="0">
                  <a:pos x="61" y="221"/>
                </a:cxn>
                <a:cxn ang="0">
                  <a:pos x="55" y="226"/>
                </a:cxn>
                <a:cxn ang="0">
                  <a:pos x="44" y="215"/>
                </a:cxn>
                <a:cxn ang="0">
                  <a:pos x="37" y="215"/>
                </a:cxn>
                <a:cxn ang="0">
                  <a:pos x="27" y="207"/>
                </a:cxn>
                <a:cxn ang="0">
                  <a:pos x="18" y="200"/>
                </a:cxn>
                <a:cxn ang="0">
                  <a:pos x="7" y="186"/>
                </a:cxn>
                <a:cxn ang="0">
                  <a:pos x="10" y="179"/>
                </a:cxn>
                <a:cxn ang="0">
                  <a:pos x="4" y="173"/>
                </a:cxn>
                <a:cxn ang="0">
                  <a:pos x="6" y="163"/>
                </a:cxn>
                <a:cxn ang="0">
                  <a:pos x="1" y="153"/>
                </a:cxn>
                <a:cxn ang="0">
                  <a:pos x="4" y="146"/>
                </a:cxn>
                <a:cxn ang="0">
                  <a:pos x="6" y="136"/>
                </a:cxn>
                <a:cxn ang="0">
                  <a:pos x="7" y="123"/>
                </a:cxn>
                <a:cxn ang="0">
                  <a:pos x="5" y="110"/>
                </a:cxn>
                <a:cxn ang="0">
                  <a:pos x="10" y="104"/>
                </a:cxn>
                <a:cxn ang="0">
                  <a:pos x="8" y="91"/>
                </a:cxn>
                <a:cxn ang="0">
                  <a:pos x="19" y="89"/>
                </a:cxn>
                <a:cxn ang="0">
                  <a:pos x="17" y="77"/>
                </a:cxn>
                <a:cxn ang="0">
                  <a:pos x="23" y="72"/>
                </a:cxn>
                <a:cxn ang="0">
                  <a:pos x="24" y="52"/>
                </a:cxn>
                <a:cxn ang="0">
                  <a:pos x="29" y="45"/>
                </a:cxn>
                <a:cxn ang="0">
                  <a:pos x="28" y="32"/>
                </a:cxn>
              </a:cxnLst>
              <a:rect l="0" t="0" r="r" b="b"/>
              <a:pathLst>
                <a:path w="113" h="227">
                  <a:moveTo>
                    <a:pt x="28" y="32"/>
                  </a:moveTo>
                  <a:cubicBezTo>
                    <a:pt x="29" y="29"/>
                    <a:pt x="29" y="32"/>
                    <a:pt x="30" y="31"/>
                  </a:cubicBezTo>
                  <a:cubicBezTo>
                    <a:pt x="32" y="31"/>
                    <a:pt x="32" y="29"/>
                    <a:pt x="35" y="28"/>
                  </a:cubicBezTo>
                  <a:cubicBezTo>
                    <a:pt x="38" y="27"/>
                    <a:pt x="43" y="29"/>
                    <a:pt x="46" y="27"/>
                  </a:cubicBezTo>
                  <a:cubicBezTo>
                    <a:pt x="49" y="26"/>
                    <a:pt x="50" y="23"/>
                    <a:pt x="52" y="20"/>
                  </a:cubicBezTo>
                  <a:cubicBezTo>
                    <a:pt x="54" y="18"/>
                    <a:pt x="57" y="16"/>
                    <a:pt x="59" y="12"/>
                  </a:cubicBezTo>
                  <a:cubicBezTo>
                    <a:pt x="60" y="9"/>
                    <a:pt x="57" y="4"/>
                    <a:pt x="61" y="2"/>
                  </a:cubicBezTo>
                  <a:cubicBezTo>
                    <a:pt x="65" y="0"/>
                    <a:pt x="74" y="0"/>
                    <a:pt x="78" y="4"/>
                  </a:cubicBezTo>
                  <a:cubicBezTo>
                    <a:pt x="82" y="7"/>
                    <a:pt x="78" y="15"/>
                    <a:pt x="79" y="18"/>
                  </a:cubicBezTo>
                  <a:cubicBezTo>
                    <a:pt x="80" y="22"/>
                    <a:pt x="82" y="23"/>
                    <a:pt x="84" y="24"/>
                  </a:cubicBezTo>
                  <a:cubicBezTo>
                    <a:pt x="86" y="26"/>
                    <a:pt x="89" y="23"/>
                    <a:pt x="91" y="28"/>
                  </a:cubicBezTo>
                  <a:cubicBezTo>
                    <a:pt x="93" y="33"/>
                    <a:pt x="90" y="45"/>
                    <a:pt x="93" y="51"/>
                  </a:cubicBezTo>
                  <a:cubicBezTo>
                    <a:pt x="96" y="57"/>
                    <a:pt x="103" y="61"/>
                    <a:pt x="108" y="64"/>
                  </a:cubicBezTo>
                  <a:cubicBezTo>
                    <a:pt x="108" y="69"/>
                    <a:pt x="107" y="74"/>
                    <a:pt x="107" y="78"/>
                  </a:cubicBezTo>
                  <a:cubicBezTo>
                    <a:pt x="107" y="85"/>
                    <a:pt x="105" y="85"/>
                    <a:pt x="105" y="88"/>
                  </a:cubicBezTo>
                  <a:cubicBezTo>
                    <a:pt x="105" y="91"/>
                    <a:pt x="109" y="91"/>
                    <a:pt x="110" y="94"/>
                  </a:cubicBezTo>
                  <a:cubicBezTo>
                    <a:pt x="111" y="97"/>
                    <a:pt x="113" y="100"/>
                    <a:pt x="111" y="104"/>
                  </a:cubicBezTo>
                  <a:cubicBezTo>
                    <a:pt x="109" y="107"/>
                    <a:pt x="100" y="110"/>
                    <a:pt x="98" y="112"/>
                  </a:cubicBezTo>
                  <a:cubicBezTo>
                    <a:pt x="97" y="114"/>
                    <a:pt x="97" y="114"/>
                    <a:pt x="98" y="115"/>
                  </a:cubicBezTo>
                  <a:lnTo>
                    <a:pt x="98" y="115"/>
                  </a:lnTo>
                  <a:cubicBezTo>
                    <a:pt x="95" y="117"/>
                    <a:pt x="90" y="118"/>
                    <a:pt x="88" y="120"/>
                  </a:cubicBezTo>
                  <a:cubicBezTo>
                    <a:pt x="85" y="123"/>
                    <a:pt x="86" y="128"/>
                    <a:pt x="83" y="129"/>
                  </a:cubicBezTo>
                  <a:cubicBezTo>
                    <a:pt x="81" y="131"/>
                    <a:pt x="77" y="128"/>
                    <a:pt x="74" y="130"/>
                  </a:cubicBezTo>
                  <a:cubicBezTo>
                    <a:pt x="72" y="132"/>
                    <a:pt x="70" y="135"/>
                    <a:pt x="71" y="139"/>
                  </a:cubicBezTo>
                  <a:cubicBezTo>
                    <a:pt x="73" y="143"/>
                    <a:pt x="78" y="146"/>
                    <a:pt x="81" y="150"/>
                  </a:cubicBezTo>
                  <a:cubicBezTo>
                    <a:pt x="83" y="153"/>
                    <a:pt x="83" y="158"/>
                    <a:pt x="86" y="159"/>
                  </a:cubicBezTo>
                  <a:cubicBezTo>
                    <a:pt x="89" y="161"/>
                    <a:pt x="94" y="159"/>
                    <a:pt x="97" y="159"/>
                  </a:cubicBezTo>
                  <a:cubicBezTo>
                    <a:pt x="99" y="161"/>
                    <a:pt x="100" y="163"/>
                    <a:pt x="101" y="165"/>
                  </a:cubicBezTo>
                  <a:cubicBezTo>
                    <a:pt x="100" y="179"/>
                    <a:pt x="99" y="192"/>
                    <a:pt x="99" y="206"/>
                  </a:cubicBezTo>
                  <a:cubicBezTo>
                    <a:pt x="96" y="207"/>
                    <a:pt x="95" y="210"/>
                    <a:pt x="92" y="210"/>
                  </a:cubicBezTo>
                  <a:cubicBezTo>
                    <a:pt x="88" y="211"/>
                    <a:pt x="81" y="209"/>
                    <a:pt x="78" y="209"/>
                  </a:cubicBezTo>
                  <a:cubicBezTo>
                    <a:pt x="74" y="210"/>
                    <a:pt x="73" y="212"/>
                    <a:pt x="71" y="215"/>
                  </a:cubicBezTo>
                  <a:cubicBezTo>
                    <a:pt x="70" y="217"/>
                    <a:pt x="73" y="221"/>
                    <a:pt x="71" y="223"/>
                  </a:cubicBezTo>
                  <a:cubicBezTo>
                    <a:pt x="68" y="225"/>
                    <a:pt x="64" y="221"/>
                    <a:pt x="61" y="221"/>
                  </a:cubicBezTo>
                  <a:cubicBezTo>
                    <a:pt x="58" y="222"/>
                    <a:pt x="58" y="227"/>
                    <a:pt x="55" y="226"/>
                  </a:cubicBezTo>
                  <a:cubicBezTo>
                    <a:pt x="51" y="225"/>
                    <a:pt x="47" y="217"/>
                    <a:pt x="44" y="215"/>
                  </a:cubicBezTo>
                  <a:cubicBezTo>
                    <a:pt x="41" y="213"/>
                    <a:pt x="40" y="216"/>
                    <a:pt x="37" y="215"/>
                  </a:cubicBezTo>
                  <a:cubicBezTo>
                    <a:pt x="34" y="214"/>
                    <a:pt x="30" y="210"/>
                    <a:pt x="27" y="207"/>
                  </a:cubicBezTo>
                  <a:cubicBezTo>
                    <a:pt x="24" y="205"/>
                    <a:pt x="21" y="204"/>
                    <a:pt x="18" y="200"/>
                  </a:cubicBezTo>
                  <a:cubicBezTo>
                    <a:pt x="15" y="196"/>
                    <a:pt x="9" y="189"/>
                    <a:pt x="7" y="186"/>
                  </a:cubicBezTo>
                  <a:cubicBezTo>
                    <a:pt x="6" y="182"/>
                    <a:pt x="10" y="181"/>
                    <a:pt x="10" y="179"/>
                  </a:cubicBezTo>
                  <a:cubicBezTo>
                    <a:pt x="9" y="176"/>
                    <a:pt x="5" y="176"/>
                    <a:pt x="4" y="173"/>
                  </a:cubicBezTo>
                  <a:cubicBezTo>
                    <a:pt x="3" y="170"/>
                    <a:pt x="7" y="166"/>
                    <a:pt x="6" y="163"/>
                  </a:cubicBezTo>
                  <a:cubicBezTo>
                    <a:pt x="5" y="159"/>
                    <a:pt x="1" y="156"/>
                    <a:pt x="1" y="153"/>
                  </a:cubicBezTo>
                  <a:cubicBezTo>
                    <a:pt x="0" y="150"/>
                    <a:pt x="3" y="149"/>
                    <a:pt x="4" y="146"/>
                  </a:cubicBezTo>
                  <a:cubicBezTo>
                    <a:pt x="5" y="144"/>
                    <a:pt x="5" y="140"/>
                    <a:pt x="6" y="136"/>
                  </a:cubicBezTo>
                  <a:cubicBezTo>
                    <a:pt x="6" y="133"/>
                    <a:pt x="7" y="128"/>
                    <a:pt x="7" y="123"/>
                  </a:cubicBezTo>
                  <a:cubicBezTo>
                    <a:pt x="7" y="119"/>
                    <a:pt x="5" y="113"/>
                    <a:pt x="5" y="110"/>
                  </a:cubicBezTo>
                  <a:cubicBezTo>
                    <a:pt x="6" y="107"/>
                    <a:pt x="9" y="107"/>
                    <a:pt x="10" y="104"/>
                  </a:cubicBezTo>
                  <a:cubicBezTo>
                    <a:pt x="10" y="101"/>
                    <a:pt x="6" y="94"/>
                    <a:pt x="8" y="91"/>
                  </a:cubicBezTo>
                  <a:cubicBezTo>
                    <a:pt x="10" y="87"/>
                    <a:pt x="17" y="92"/>
                    <a:pt x="19" y="89"/>
                  </a:cubicBezTo>
                  <a:cubicBezTo>
                    <a:pt x="21" y="86"/>
                    <a:pt x="17" y="80"/>
                    <a:pt x="17" y="77"/>
                  </a:cubicBezTo>
                  <a:cubicBezTo>
                    <a:pt x="18" y="74"/>
                    <a:pt x="22" y="77"/>
                    <a:pt x="23" y="72"/>
                  </a:cubicBezTo>
                  <a:cubicBezTo>
                    <a:pt x="24" y="68"/>
                    <a:pt x="23" y="57"/>
                    <a:pt x="24" y="52"/>
                  </a:cubicBezTo>
                  <a:cubicBezTo>
                    <a:pt x="25" y="47"/>
                    <a:pt x="28" y="48"/>
                    <a:pt x="29" y="45"/>
                  </a:cubicBezTo>
                  <a:cubicBezTo>
                    <a:pt x="30" y="41"/>
                    <a:pt x="28" y="34"/>
                    <a:pt x="28" y="3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 rot="21439583">
              <a:off x="2045391" y="4696013"/>
              <a:ext cx="1344150" cy="1263539"/>
            </a:xfrm>
            <a:custGeom>
              <a:avLst/>
              <a:gdLst/>
              <a:ahLst/>
              <a:cxnLst>
                <a:cxn ang="0">
                  <a:pos x="210" y="238"/>
                </a:cxn>
                <a:cxn ang="0">
                  <a:pos x="199" y="253"/>
                </a:cxn>
                <a:cxn ang="0">
                  <a:pos x="167" y="264"/>
                </a:cxn>
                <a:cxn ang="0">
                  <a:pos x="160" y="247"/>
                </a:cxn>
                <a:cxn ang="0">
                  <a:pos x="142" y="251"/>
                </a:cxn>
                <a:cxn ang="0">
                  <a:pos x="120" y="238"/>
                </a:cxn>
                <a:cxn ang="0">
                  <a:pos x="111" y="226"/>
                </a:cxn>
                <a:cxn ang="0">
                  <a:pos x="92" y="218"/>
                </a:cxn>
                <a:cxn ang="0">
                  <a:pos x="77" y="201"/>
                </a:cxn>
                <a:cxn ang="0">
                  <a:pos x="49" y="182"/>
                </a:cxn>
                <a:cxn ang="0">
                  <a:pos x="35" y="183"/>
                </a:cxn>
                <a:cxn ang="0">
                  <a:pos x="19" y="162"/>
                </a:cxn>
                <a:cxn ang="0">
                  <a:pos x="10" y="145"/>
                </a:cxn>
                <a:cxn ang="0">
                  <a:pos x="1" y="126"/>
                </a:cxn>
                <a:cxn ang="0">
                  <a:pos x="15" y="120"/>
                </a:cxn>
                <a:cxn ang="0">
                  <a:pos x="27" y="106"/>
                </a:cxn>
                <a:cxn ang="0">
                  <a:pos x="43" y="112"/>
                </a:cxn>
                <a:cxn ang="0">
                  <a:pos x="55" y="91"/>
                </a:cxn>
                <a:cxn ang="0">
                  <a:pos x="58" y="79"/>
                </a:cxn>
                <a:cxn ang="0">
                  <a:pos x="79" y="80"/>
                </a:cxn>
                <a:cxn ang="0">
                  <a:pos x="98" y="86"/>
                </a:cxn>
                <a:cxn ang="0">
                  <a:pos x="109" y="106"/>
                </a:cxn>
                <a:cxn ang="0">
                  <a:pos x="128" y="107"/>
                </a:cxn>
                <a:cxn ang="0">
                  <a:pos x="128" y="83"/>
                </a:cxn>
                <a:cxn ang="0">
                  <a:pos x="131" y="67"/>
                </a:cxn>
                <a:cxn ang="0">
                  <a:pos x="151" y="71"/>
                </a:cxn>
                <a:cxn ang="0">
                  <a:pos x="140" y="44"/>
                </a:cxn>
                <a:cxn ang="0">
                  <a:pos x="147" y="27"/>
                </a:cxn>
                <a:cxn ang="0">
                  <a:pos x="170" y="12"/>
                </a:cxn>
                <a:cxn ang="0">
                  <a:pos x="179" y="4"/>
                </a:cxn>
                <a:cxn ang="0">
                  <a:pos x="196" y="21"/>
                </a:cxn>
                <a:cxn ang="0">
                  <a:pos x="224" y="40"/>
                </a:cxn>
                <a:cxn ang="0">
                  <a:pos x="235" y="48"/>
                </a:cxn>
                <a:cxn ang="0">
                  <a:pos x="228" y="81"/>
                </a:cxn>
                <a:cxn ang="0">
                  <a:pos x="226" y="101"/>
                </a:cxn>
                <a:cxn ang="0">
                  <a:pos x="225" y="132"/>
                </a:cxn>
                <a:cxn ang="0">
                  <a:pos x="218" y="145"/>
                </a:cxn>
                <a:cxn ang="0">
                  <a:pos x="203" y="173"/>
                </a:cxn>
                <a:cxn ang="0">
                  <a:pos x="191" y="189"/>
                </a:cxn>
                <a:cxn ang="0">
                  <a:pos x="191" y="210"/>
                </a:cxn>
                <a:cxn ang="0">
                  <a:pos x="211" y="225"/>
                </a:cxn>
                <a:cxn ang="0">
                  <a:pos x="177" y="1"/>
                </a:cxn>
                <a:cxn ang="0">
                  <a:pos x="58" y="76"/>
                </a:cxn>
                <a:cxn ang="0">
                  <a:pos x="57" y="76"/>
                </a:cxn>
              </a:cxnLst>
              <a:rect l="0" t="0" r="r" b="b"/>
              <a:pathLst>
                <a:path w="241" h="266">
                  <a:moveTo>
                    <a:pt x="220" y="231"/>
                  </a:moveTo>
                  <a:cubicBezTo>
                    <a:pt x="224" y="234"/>
                    <a:pt x="227" y="237"/>
                    <a:pt x="224" y="238"/>
                  </a:cubicBezTo>
                  <a:cubicBezTo>
                    <a:pt x="221" y="239"/>
                    <a:pt x="213" y="236"/>
                    <a:pt x="210" y="238"/>
                  </a:cubicBezTo>
                  <a:cubicBezTo>
                    <a:pt x="206" y="240"/>
                    <a:pt x="209" y="244"/>
                    <a:pt x="208" y="246"/>
                  </a:cubicBezTo>
                  <a:cubicBezTo>
                    <a:pt x="206" y="247"/>
                    <a:pt x="205" y="244"/>
                    <a:pt x="203" y="246"/>
                  </a:cubicBezTo>
                  <a:cubicBezTo>
                    <a:pt x="201" y="247"/>
                    <a:pt x="204" y="252"/>
                    <a:pt x="199" y="253"/>
                  </a:cubicBezTo>
                  <a:cubicBezTo>
                    <a:pt x="195" y="254"/>
                    <a:pt x="185" y="250"/>
                    <a:pt x="181" y="253"/>
                  </a:cubicBezTo>
                  <a:cubicBezTo>
                    <a:pt x="177" y="255"/>
                    <a:pt x="184" y="261"/>
                    <a:pt x="180" y="264"/>
                  </a:cubicBezTo>
                  <a:cubicBezTo>
                    <a:pt x="177" y="266"/>
                    <a:pt x="171" y="265"/>
                    <a:pt x="167" y="264"/>
                  </a:cubicBezTo>
                  <a:cubicBezTo>
                    <a:pt x="163" y="263"/>
                    <a:pt x="160" y="260"/>
                    <a:pt x="160" y="257"/>
                  </a:cubicBezTo>
                  <a:cubicBezTo>
                    <a:pt x="159" y="255"/>
                    <a:pt x="165" y="258"/>
                    <a:pt x="166" y="255"/>
                  </a:cubicBezTo>
                  <a:cubicBezTo>
                    <a:pt x="166" y="253"/>
                    <a:pt x="163" y="249"/>
                    <a:pt x="160" y="247"/>
                  </a:cubicBezTo>
                  <a:cubicBezTo>
                    <a:pt x="157" y="246"/>
                    <a:pt x="153" y="249"/>
                    <a:pt x="150" y="248"/>
                  </a:cubicBezTo>
                  <a:cubicBezTo>
                    <a:pt x="147" y="248"/>
                    <a:pt x="146" y="243"/>
                    <a:pt x="144" y="244"/>
                  </a:cubicBezTo>
                  <a:cubicBezTo>
                    <a:pt x="142" y="245"/>
                    <a:pt x="146" y="250"/>
                    <a:pt x="142" y="251"/>
                  </a:cubicBezTo>
                  <a:cubicBezTo>
                    <a:pt x="139" y="252"/>
                    <a:pt x="130" y="252"/>
                    <a:pt x="127" y="250"/>
                  </a:cubicBezTo>
                  <a:cubicBezTo>
                    <a:pt x="123" y="247"/>
                    <a:pt x="127" y="241"/>
                    <a:pt x="126" y="238"/>
                  </a:cubicBezTo>
                  <a:cubicBezTo>
                    <a:pt x="124" y="236"/>
                    <a:pt x="122" y="239"/>
                    <a:pt x="120" y="238"/>
                  </a:cubicBezTo>
                  <a:cubicBezTo>
                    <a:pt x="118" y="237"/>
                    <a:pt x="117" y="236"/>
                    <a:pt x="115" y="235"/>
                  </a:cubicBezTo>
                  <a:cubicBezTo>
                    <a:pt x="114" y="234"/>
                    <a:pt x="112" y="234"/>
                    <a:pt x="111" y="232"/>
                  </a:cubicBezTo>
                  <a:cubicBezTo>
                    <a:pt x="110" y="231"/>
                    <a:pt x="113" y="227"/>
                    <a:pt x="111" y="226"/>
                  </a:cubicBezTo>
                  <a:cubicBezTo>
                    <a:pt x="109" y="225"/>
                    <a:pt x="105" y="227"/>
                    <a:pt x="103" y="226"/>
                  </a:cubicBezTo>
                  <a:cubicBezTo>
                    <a:pt x="101" y="225"/>
                    <a:pt x="101" y="223"/>
                    <a:pt x="99" y="222"/>
                  </a:cubicBezTo>
                  <a:cubicBezTo>
                    <a:pt x="98" y="220"/>
                    <a:pt x="95" y="220"/>
                    <a:pt x="92" y="218"/>
                  </a:cubicBezTo>
                  <a:cubicBezTo>
                    <a:pt x="90" y="217"/>
                    <a:pt x="88" y="215"/>
                    <a:pt x="86" y="213"/>
                  </a:cubicBezTo>
                  <a:cubicBezTo>
                    <a:pt x="84" y="211"/>
                    <a:pt x="83" y="208"/>
                    <a:pt x="82" y="206"/>
                  </a:cubicBezTo>
                  <a:cubicBezTo>
                    <a:pt x="80" y="204"/>
                    <a:pt x="79" y="202"/>
                    <a:pt x="77" y="201"/>
                  </a:cubicBezTo>
                  <a:cubicBezTo>
                    <a:pt x="75" y="200"/>
                    <a:pt x="72" y="202"/>
                    <a:pt x="71" y="200"/>
                  </a:cubicBezTo>
                  <a:cubicBezTo>
                    <a:pt x="69" y="199"/>
                    <a:pt x="75" y="199"/>
                    <a:pt x="72" y="195"/>
                  </a:cubicBezTo>
                  <a:cubicBezTo>
                    <a:pt x="68" y="192"/>
                    <a:pt x="55" y="183"/>
                    <a:pt x="49" y="182"/>
                  </a:cubicBezTo>
                  <a:cubicBezTo>
                    <a:pt x="44" y="181"/>
                    <a:pt x="51" y="187"/>
                    <a:pt x="49" y="189"/>
                  </a:cubicBezTo>
                  <a:cubicBezTo>
                    <a:pt x="48" y="191"/>
                    <a:pt x="45" y="191"/>
                    <a:pt x="43" y="190"/>
                  </a:cubicBezTo>
                  <a:cubicBezTo>
                    <a:pt x="40" y="189"/>
                    <a:pt x="37" y="185"/>
                    <a:pt x="35" y="183"/>
                  </a:cubicBezTo>
                  <a:cubicBezTo>
                    <a:pt x="33" y="180"/>
                    <a:pt x="35" y="178"/>
                    <a:pt x="33" y="175"/>
                  </a:cubicBezTo>
                  <a:cubicBezTo>
                    <a:pt x="31" y="172"/>
                    <a:pt x="27" y="168"/>
                    <a:pt x="25" y="166"/>
                  </a:cubicBezTo>
                  <a:cubicBezTo>
                    <a:pt x="23" y="164"/>
                    <a:pt x="20" y="164"/>
                    <a:pt x="19" y="162"/>
                  </a:cubicBezTo>
                  <a:cubicBezTo>
                    <a:pt x="19" y="160"/>
                    <a:pt x="22" y="158"/>
                    <a:pt x="22" y="156"/>
                  </a:cubicBezTo>
                  <a:cubicBezTo>
                    <a:pt x="22" y="153"/>
                    <a:pt x="20" y="151"/>
                    <a:pt x="18" y="149"/>
                  </a:cubicBezTo>
                  <a:cubicBezTo>
                    <a:pt x="16" y="147"/>
                    <a:pt x="12" y="147"/>
                    <a:pt x="10" y="145"/>
                  </a:cubicBezTo>
                  <a:cubicBezTo>
                    <a:pt x="8" y="142"/>
                    <a:pt x="11" y="138"/>
                    <a:pt x="10" y="136"/>
                  </a:cubicBezTo>
                  <a:cubicBezTo>
                    <a:pt x="8" y="134"/>
                    <a:pt x="4" y="137"/>
                    <a:pt x="3" y="135"/>
                  </a:cubicBezTo>
                  <a:cubicBezTo>
                    <a:pt x="1" y="132"/>
                    <a:pt x="1" y="128"/>
                    <a:pt x="1" y="126"/>
                  </a:cubicBezTo>
                  <a:cubicBezTo>
                    <a:pt x="0" y="123"/>
                    <a:pt x="0" y="120"/>
                    <a:pt x="2" y="118"/>
                  </a:cubicBezTo>
                  <a:cubicBezTo>
                    <a:pt x="3" y="117"/>
                    <a:pt x="6" y="116"/>
                    <a:pt x="8" y="117"/>
                  </a:cubicBezTo>
                  <a:cubicBezTo>
                    <a:pt x="11" y="117"/>
                    <a:pt x="13" y="120"/>
                    <a:pt x="15" y="120"/>
                  </a:cubicBezTo>
                  <a:cubicBezTo>
                    <a:pt x="17" y="120"/>
                    <a:pt x="17" y="118"/>
                    <a:pt x="18" y="116"/>
                  </a:cubicBezTo>
                  <a:cubicBezTo>
                    <a:pt x="19" y="114"/>
                    <a:pt x="18" y="109"/>
                    <a:pt x="20" y="107"/>
                  </a:cubicBezTo>
                  <a:cubicBezTo>
                    <a:pt x="22" y="105"/>
                    <a:pt x="25" y="105"/>
                    <a:pt x="27" y="106"/>
                  </a:cubicBezTo>
                  <a:cubicBezTo>
                    <a:pt x="29" y="107"/>
                    <a:pt x="27" y="111"/>
                    <a:pt x="29" y="111"/>
                  </a:cubicBezTo>
                  <a:cubicBezTo>
                    <a:pt x="32" y="112"/>
                    <a:pt x="36" y="108"/>
                    <a:pt x="39" y="108"/>
                  </a:cubicBezTo>
                  <a:cubicBezTo>
                    <a:pt x="42" y="108"/>
                    <a:pt x="41" y="113"/>
                    <a:pt x="43" y="112"/>
                  </a:cubicBezTo>
                  <a:cubicBezTo>
                    <a:pt x="46" y="111"/>
                    <a:pt x="48" y="107"/>
                    <a:pt x="49" y="105"/>
                  </a:cubicBezTo>
                  <a:cubicBezTo>
                    <a:pt x="50" y="102"/>
                    <a:pt x="48" y="100"/>
                    <a:pt x="49" y="97"/>
                  </a:cubicBezTo>
                  <a:cubicBezTo>
                    <a:pt x="50" y="95"/>
                    <a:pt x="53" y="93"/>
                    <a:pt x="55" y="91"/>
                  </a:cubicBezTo>
                  <a:cubicBezTo>
                    <a:pt x="56" y="88"/>
                    <a:pt x="57" y="86"/>
                    <a:pt x="58" y="83"/>
                  </a:cubicBezTo>
                  <a:cubicBezTo>
                    <a:pt x="58" y="81"/>
                    <a:pt x="58" y="79"/>
                    <a:pt x="58" y="77"/>
                  </a:cubicBezTo>
                  <a:cubicBezTo>
                    <a:pt x="58" y="77"/>
                    <a:pt x="58" y="78"/>
                    <a:pt x="58" y="79"/>
                  </a:cubicBezTo>
                  <a:cubicBezTo>
                    <a:pt x="62" y="76"/>
                    <a:pt x="65" y="73"/>
                    <a:pt x="68" y="73"/>
                  </a:cubicBezTo>
                  <a:cubicBezTo>
                    <a:pt x="74" y="74"/>
                    <a:pt x="70" y="76"/>
                    <a:pt x="72" y="77"/>
                  </a:cubicBezTo>
                  <a:cubicBezTo>
                    <a:pt x="74" y="78"/>
                    <a:pt x="77" y="78"/>
                    <a:pt x="79" y="80"/>
                  </a:cubicBezTo>
                  <a:cubicBezTo>
                    <a:pt x="80" y="82"/>
                    <a:pt x="77" y="86"/>
                    <a:pt x="80" y="88"/>
                  </a:cubicBezTo>
                  <a:cubicBezTo>
                    <a:pt x="82" y="89"/>
                    <a:pt x="86" y="88"/>
                    <a:pt x="89" y="88"/>
                  </a:cubicBezTo>
                  <a:cubicBezTo>
                    <a:pt x="92" y="87"/>
                    <a:pt x="95" y="85"/>
                    <a:pt x="98" y="86"/>
                  </a:cubicBezTo>
                  <a:cubicBezTo>
                    <a:pt x="101" y="86"/>
                    <a:pt x="105" y="87"/>
                    <a:pt x="107" y="90"/>
                  </a:cubicBezTo>
                  <a:cubicBezTo>
                    <a:pt x="108" y="92"/>
                    <a:pt x="107" y="97"/>
                    <a:pt x="107" y="100"/>
                  </a:cubicBezTo>
                  <a:cubicBezTo>
                    <a:pt x="108" y="102"/>
                    <a:pt x="106" y="106"/>
                    <a:pt x="109" y="106"/>
                  </a:cubicBezTo>
                  <a:cubicBezTo>
                    <a:pt x="111" y="106"/>
                    <a:pt x="113" y="100"/>
                    <a:pt x="116" y="100"/>
                  </a:cubicBezTo>
                  <a:cubicBezTo>
                    <a:pt x="119" y="99"/>
                    <a:pt x="119" y="102"/>
                    <a:pt x="121" y="103"/>
                  </a:cubicBezTo>
                  <a:cubicBezTo>
                    <a:pt x="123" y="104"/>
                    <a:pt x="125" y="107"/>
                    <a:pt x="128" y="107"/>
                  </a:cubicBezTo>
                  <a:cubicBezTo>
                    <a:pt x="130" y="108"/>
                    <a:pt x="133" y="109"/>
                    <a:pt x="135" y="105"/>
                  </a:cubicBezTo>
                  <a:cubicBezTo>
                    <a:pt x="136" y="101"/>
                    <a:pt x="135" y="92"/>
                    <a:pt x="134" y="88"/>
                  </a:cubicBezTo>
                  <a:cubicBezTo>
                    <a:pt x="133" y="84"/>
                    <a:pt x="130" y="85"/>
                    <a:pt x="128" y="83"/>
                  </a:cubicBezTo>
                  <a:cubicBezTo>
                    <a:pt x="127" y="82"/>
                    <a:pt x="125" y="81"/>
                    <a:pt x="124" y="78"/>
                  </a:cubicBezTo>
                  <a:cubicBezTo>
                    <a:pt x="123" y="75"/>
                    <a:pt x="121" y="68"/>
                    <a:pt x="123" y="65"/>
                  </a:cubicBezTo>
                  <a:cubicBezTo>
                    <a:pt x="125" y="62"/>
                    <a:pt x="128" y="66"/>
                    <a:pt x="131" y="67"/>
                  </a:cubicBezTo>
                  <a:cubicBezTo>
                    <a:pt x="134" y="69"/>
                    <a:pt x="136" y="75"/>
                    <a:pt x="139" y="76"/>
                  </a:cubicBezTo>
                  <a:cubicBezTo>
                    <a:pt x="142" y="78"/>
                    <a:pt x="144" y="77"/>
                    <a:pt x="146" y="76"/>
                  </a:cubicBezTo>
                  <a:cubicBezTo>
                    <a:pt x="148" y="75"/>
                    <a:pt x="150" y="72"/>
                    <a:pt x="151" y="71"/>
                  </a:cubicBezTo>
                  <a:cubicBezTo>
                    <a:pt x="151" y="70"/>
                    <a:pt x="151" y="60"/>
                    <a:pt x="151" y="58"/>
                  </a:cubicBezTo>
                  <a:cubicBezTo>
                    <a:pt x="150" y="55"/>
                    <a:pt x="147" y="50"/>
                    <a:pt x="147" y="50"/>
                  </a:cubicBezTo>
                  <a:cubicBezTo>
                    <a:pt x="147" y="50"/>
                    <a:pt x="142" y="45"/>
                    <a:pt x="140" y="44"/>
                  </a:cubicBezTo>
                  <a:cubicBezTo>
                    <a:pt x="138" y="42"/>
                    <a:pt x="137" y="37"/>
                    <a:pt x="137" y="36"/>
                  </a:cubicBezTo>
                  <a:cubicBezTo>
                    <a:pt x="137" y="34"/>
                    <a:pt x="133" y="29"/>
                    <a:pt x="135" y="27"/>
                  </a:cubicBezTo>
                  <a:cubicBezTo>
                    <a:pt x="138" y="25"/>
                    <a:pt x="144" y="27"/>
                    <a:pt x="147" y="27"/>
                  </a:cubicBezTo>
                  <a:cubicBezTo>
                    <a:pt x="151" y="27"/>
                    <a:pt x="154" y="29"/>
                    <a:pt x="157" y="25"/>
                  </a:cubicBezTo>
                  <a:cubicBezTo>
                    <a:pt x="159" y="21"/>
                    <a:pt x="156" y="11"/>
                    <a:pt x="160" y="8"/>
                  </a:cubicBezTo>
                  <a:cubicBezTo>
                    <a:pt x="163" y="5"/>
                    <a:pt x="167" y="13"/>
                    <a:pt x="170" y="12"/>
                  </a:cubicBezTo>
                  <a:cubicBezTo>
                    <a:pt x="173" y="11"/>
                    <a:pt x="169" y="8"/>
                    <a:pt x="169" y="6"/>
                  </a:cubicBezTo>
                  <a:cubicBezTo>
                    <a:pt x="169" y="4"/>
                    <a:pt x="166" y="1"/>
                    <a:pt x="170" y="0"/>
                  </a:cubicBezTo>
                  <a:cubicBezTo>
                    <a:pt x="172" y="0"/>
                    <a:pt x="175" y="2"/>
                    <a:pt x="179" y="4"/>
                  </a:cubicBezTo>
                  <a:cubicBezTo>
                    <a:pt x="178" y="3"/>
                    <a:pt x="177" y="2"/>
                    <a:pt x="177" y="1"/>
                  </a:cubicBezTo>
                  <a:cubicBezTo>
                    <a:pt x="179" y="5"/>
                    <a:pt x="184" y="11"/>
                    <a:pt x="187" y="14"/>
                  </a:cubicBezTo>
                  <a:cubicBezTo>
                    <a:pt x="190" y="18"/>
                    <a:pt x="193" y="19"/>
                    <a:pt x="196" y="21"/>
                  </a:cubicBezTo>
                  <a:cubicBezTo>
                    <a:pt x="199" y="24"/>
                    <a:pt x="203" y="28"/>
                    <a:pt x="206" y="29"/>
                  </a:cubicBezTo>
                  <a:cubicBezTo>
                    <a:pt x="209" y="30"/>
                    <a:pt x="210" y="27"/>
                    <a:pt x="213" y="29"/>
                  </a:cubicBezTo>
                  <a:cubicBezTo>
                    <a:pt x="216" y="31"/>
                    <a:pt x="220" y="39"/>
                    <a:pt x="224" y="40"/>
                  </a:cubicBezTo>
                  <a:cubicBezTo>
                    <a:pt x="227" y="41"/>
                    <a:pt x="227" y="36"/>
                    <a:pt x="230" y="35"/>
                  </a:cubicBezTo>
                  <a:cubicBezTo>
                    <a:pt x="233" y="35"/>
                    <a:pt x="237" y="39"/>
                    <a:pt x="240" y="37"/>
                  </a:cubicBezTo>
                  <a:cubicBezTo>
                    <a:pt x="241" y="42"/>
                    <a:pt x="236" y="44"/>
                    <a:pt x="235" y="48"/>
                  </a:cubicBezTo>
                  <a:cubicBezTo>
                    <a:pt x="235" y="52"/>
                    <a:pt x="238" y="56"/>
                    <a:pt x="237" y="59"/>
                  </a:cubicBezTo>
                  <a:cubicBezTo>
                    <a:pt x="236" y="63"/>
                    <a:pt x="231" y="63"/>
                    <a:pt x="230" y="67"/>
                  </a:cubicBezTo>
                  <a:cubicBezTo>
                    <a:pt x="228" y="71"/>
                    <a:pt x="230" y="77"/>
                    <a:pt x="228" y="81"/>
                  </a:cubicBezTo>
                  <a:cubicBezTo>
                    <a:pt x="227" y="84"/>
                    <a:pt x="222" y="84"/>
                    <a:pt x="221" y="86"/>
                  </a:cubicBezTo>
                  <a:cubicBezTo>
                    <a:pt x="219" y="88"/>
                    <a:pt x="217" y="91"/>
                    <a:pt x="218" y="94"/>
                  </a:cubicBezTo>
                  <a:cubicBezTo>
                    <a:pt x="219" y="98"/>
                    <a:pt x="225" y="98"/>
                    <a:pt x="226" y="101"/>
                  </a:cubicBezTo>
                  <a:cubicBezTo>
                    <a:pt x="227" y="105"/>
                    <a:pt x="223" y="110"/>
                    <a:pt x="223" y="113"/>
                  </a:cubicBezTo>
                  <a:cubicBezTo>
                    <a:pt x="224" y="117"/>
                    <a:pt x="228" y="118"/>
                    <a:pt x="228" y="122"/>
                  </a:cubicBezTo>
                  <a:cubicBezTo>
                    <a:pt x="229" y="125"/>
                    <a:pt x="229" y="131"/>
                    <a:pt x="225" y="132"/>
                  </a:cubicBezTo>
                  <a:cubicBezTo>
                    <a:pt x="221" y="133"/>
                    <a:pt x="214" y="126"/>
                    <a:pt x="210" y="127"/>
                  </a:cubicBezTo>
                  <a:cubicBezTo>
                    <a:pt x="206" y="128"/>
                    <a:pt x="207" y="133"/>
                    <a:pt x="209" y="136"/>
                  </a:cubicBezTo>
                  <a:cubicBezTo>
                    <a:pt x="210" y="140"/>
                    <a:pt x="219" y="141"/>
                    <a:pt x="218" y="145"/>
                  </a:cubicBezTo>
                  <a:cubicBezTo>
                    <a:pt x="217" y="149"/>
                    <a:pt x="208" y="145"/>
                    <a:pt x="206" y="148"/>
                  </a:cubicBezTo>
                  <a:cubicBezTo>
                    <a:pt x="204" y="152"/>
                    <a:pt x="206" y="157"/>
                    <a:pt x="206" y="161"/>
                  </a:cubicBezTo>
                  <a:cubicBezTo>
                    <a:pt x="206" y="165"/>
                    <a:pt x="207" y="171"/>
                    <a:pt x="203" y="173"/>
                  </a:cubicBezTo>
                  <a:cubicBezTo>
                    <a:pt x="200" y="175"/>
                    <a:pt x="194" y="169"/>
                    <a:pt x="191" y="171"/>
                  </a:cubicBezTo>
                  <a:cubicBezTo>
                    <a:pt x="187" y="172"/>
                    <a:pt x="187" y="177"/>
                    <a:pt x="187" y="180"/>
                  </a:cubicBezTo>
                  <a:cubicBezTo>
                    <a:pt x="187" y="183"/>
                    <a:pt x="195" y="186"/>
                    <a:pt x="191" y="189"/>
                  </a:cubicBezTo>
                  <a:cubicBezTo>
                    <a:pt x="188" y="191"/>
                    <a:pt x="179" y="184"/>
                    <a:pt x="177" y="189"/>
                  </a:cubicBezTo>
                  <a:cubicBezTo>
                    <a:pt x="175" y="193"/>
                    <a:pt x="185" y="194"/>
                    <a:pt x="187" y="198"/>
                  </a:cubicBezTo>
                  <a:cubicBezTo>
                    <a:pt x="190" y="202"/>
                    <a:pt x="190" y="206"/>
                    <a:pt x="191" y="210"/>
                  </a:cubicBezTo>
                  <a:cubicBezTo>
                    <a:pt x="193" y="214"/>
                    <a:pt x="192" y="221"/>
                    <a:pt x="195" y="223"/>
                  </a:cubicBezTo>
                  <a:cubicBezTo>
                    <a:pt x="198" y="225"/>
                    <a:pt x="199" y="216"/>
                    <a:pt x="203" y="217"/>
                  </a:cubicBezTo>
                  <a:cubicBezTo>
                    <a:pt x="206" y="217"/>
                    <a:pt x="207" y="223"/>
                    <a:pt x="211" y="225"/>
                  </a:cubicBezTo>
                  <a:cubicBezTo>
                    <a:pt x="218" y="230"/>
                    <a:pt x="216" y="229"/>
                    <a:pt x="220" y="231"/>
                  </a:cubicBezTo>
                  <a:close/>
                  <a:moveTo>
                    <a:pt x="177" y="1"/>
                  </a:moveTo>
                  <a:cubicBezTo>
                    <a:pt x="177" y="1"/>
                    <a:pt x="177" y="1"/>
                    <a:pt x="177" y="1"/>
                  </a:cubicBezTo>
                  <a:cubicBezTo>
                    <a:pt x="177" y="1"/>
                    <a:pt x="177" y="1"/>
                    <a:pt x="177" y="1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8" y="76"/>
                  </a:cubicBezTo>
                  <a:cubicBezTo>
                    <a:pt x="58" y="76"/>
                    <a:pt x="58" y="77"/>
                    <a:pt x="58" y="77"/>
                  </a:cubicBezTo>
                  <a:close/>
                  <a:moveTo>
                    <a:pt x="58" y="76"/>
                  </a:moveTo>
                  <a:cubicBezTo>
                    <a:pt x="58" y="76"/>
                    <a:pt x="58" y="76"/>
                    <a:pt x="57" y="76"/>
                  </a:cubicBezTo>
                  <a:cubicBezTo>
                    <a:pt x="58" y="76"/>
                    <a:pt x="58" y="76"/>
                    <a:pt x="58" y="7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3" name="Freeform 12"/>
            <p:cNvSpPr>
              <a:spLocks noEditPoints="1"/>
            </p:cNvSpPr>
            <p:nvPr/>
          </p:nvSpPr>
          <p:spPr bwMode="auto">
            <a:xfrm rot="21439583">
              <a:off x="5098312" y="3274653"/>
              <a:ext cx="1306145" cy="1008109"/>
            </a:xfrm>
            <a:custGeom>
              <a:avLst/>
              <a:gdLst/>
              <a:ahLst/>
              <a:cxnLst>
                <a:cxn ang="0">
                  <a:pos x="139" y="12"/>
                </a:cxn>
                <a:cxn ang="0">
                  <a:pos x="156" y="21"/>
                </a:cxn>
                <a:cxn ang="0">
                  <a:pos x="170" y="32"/>
                </a:cxn>
                <a:cxn ang="0">
                  <a:pos x="190" y="16"/>
                </a:cxn>
                <a:cxn ang="0">
                  <a:pos x="220" y="14"/>
                </a:cxn>
                <a:cxn ang="0">
                  <a:pos x="222" y="48"/>
                </a:cxn>
                <a:cxn ang="0">
                  <a:pos x="199" y="61"/>
                </a:cxn>
                <a:cxn ang="0">
                  <a:pos x="186" y="73"/>
                </a:cxn>
                <a:cxn ang="0">
                  <a:pos x="176" y="87"/>
                </a:cxn>
                <a:cxn ang="0">
                  <a:pos x="184" y="108"/>
                </a:cxn>
                <a:cxn ang="0">
                  <a:pos x="193" y="126"/>
                </a:cxn>
                <a:cxn ang="0">
                  <a:pos x="193" y="145"/>
                </a:cxn>
                <a:cxn ang="0">
                  <a:pos x="201" y="172"/>
                </a:cxn>
                <a:cxn ang="0">
                  <a:pos x="181" y="197"/>
                </a:cxn>
                <a:cxn ang="0">
                  <a:pos x="168" y="189"/>
                </a:cxn>
                <a:cxn ang="0">
                  <a:pos x="156" y="199"/>
                </a:cxn>
                <a:cxn ang="0">
                  <a:pos x="130" y="187"/>
                </a:cxn>
                <a:cxn ang="0">
                  <a:pos x="112" y="182"/>
                </a:cxn>
                <a:cxn ang="0">
                  <a:pos x="103" y="147"/>
                </a:cxn>
                <a:cxn ang="0">
                  <a:pos x="76" y="150"/>
                </a:cxn>
                <a:cxn ang="0">
                  <a:pos x="61" y="182"/>
                </a:cxn>
                <a:cxn ang="0">
                  <a:pos x="47" y="189"/>
                </a:cxn>
                <a:cxn ang="0">
                  <a:pos x="23" y="207"/>
                </a:cxn>
                <a:cxn ang="0">
                  <a:pos x="0" y="192"/>
                </a:cxn>
                <a:cxn ang="0">
                  <a:pos x="11" y="178"/>
                </a:cxn>
                <a:cxn ang="0">
                  <a:pos x="18" y="159"/>
                </a:cxn>
                <a:cxn ang="0">
                  <a:pos x="13" y="133"/>
                </a:cxn>
                <a:cxn ang="0">
                  <a:pos x="26" y="125"/>
                </a:cxn>
                <a:cxn ang="0">
                  <a:pos x="10" y="108"/>
                </a:cxn>
                <a:cxn ang="0">
                  <a:pos x="12" y="79"/>
                </a:cxn>
                <a:cxn ang="0">
                  <a:pos x="23" y="73"/>
                </a:cxn>
                <a:cxn ang="0">
                  <a:pos x="29" y="54"/>
                </a:cxn>
                <a:cxn ang="0">
                  <a:pos x="42" y="44"/>
                </a:cxn>
                <a:cxn ang="0">
                  <a:pos x="52" y="52"/>
                </a:cxn>
                <a:cxn ang="0">
                  <a:pos x="64" y="67"/>
                </a:cxn>
                <a:cxn ang="0">
                  <a:pos x="77" y="81"/>
                </a:cxn>
                <a:cxn ang="0">
                  <a:pos x="85" y="57"/>
                </a:cxn>
                <a:cxn ang="0">
                  <a:pos x="89" y="36"/>
                </a:cxn>
                <a:cxn ang="0">
                  <a:pos x="107" y="16"/>
                </a:cxn>
                <a:cxn ang="0">
                  <a:pos x="128" y="0"/>
                </a:cxn>
                <a:cxn ang="0">
                  <a:pos x="234" y="174"/>
                </a:cxn>
                <a:cxn ang="0">
                  <a:pos x="181" y="197"/>
                </a:cxn>
                <a:cxn ang="0">
                  <a:pos x="181" y="197"/>
                </a:cxn>
                <a:cxn ang="0">
                  <a:pos x="181" y="197"/>
                </a:cxn>
              </a:cxnLst>
              <a:rect l="0" t="0" r="r" b="b"/>
              <a:pathLst>
                <a:path w="234" h="212">
                  <a:moveTo>
                    <a:pt x="128" y="0"/>
                  </a:moveTo>
                  <a:cubicBezTo>
                    <a:pt x="130" y="4"/>
                    <a:pt x="133" y="10"/>
                    <a:pt x="139" y="12"/>
                  </a:cubicBezTo>
                  <a:cubicBezTo>
                    <a:pt x="141" y="13"/>
                    <a:pt x="149" y="14"/>
                    <a:pt x="152" y="14"/>
                  </a:cubicBezTo>
                  <a:cubicBezTo>
                    <a:pt x="153" y="17"/>
                    <a:pt x="155" y="19"/>
                    <a:pt x="156" y="21"/>
                  </a:cubicBezTo>
                  <a:cubicBezTo>
                    <a:pt x="158" y="28"/>
                    <a:pt x="163" y="20"/>
                    <a:pt x="165" y="22"/>
                  </a:cubicBezTo>
                  <a:cubicBezTo>
                    <a:pt x="168" y="25"/>
                    <a:pt x="166" y="31"/>
                    <a:pt x="170" y="32"/>
                  </a:cubicBezTo>
                  <a:cubicBezTo>
                    <a:pt x="173" y="33"/>
                    <a:pt x="178" y="29"/>
                    <a:pt x="181" y="26"/>
                  </a:cubicBezTo>
                  <a:cubicBezTo>
                    <a:pt x="185" y="24"/>
                    <a:pt x="187" y="19"/>
                    <a:pt x="190" y="16"/>
                  </a:cubicBezTo>
                  <a:cubicBezTo>
                    <a:pt x="193" y="12"/>
                    <a:pt x="192" y="7"/>
                    <a:pt x="198" y="7"/>
                  </a:cubicBezTo>
                  <a:cubicBezTo>
                    <a:pt x="203" y="6"/>
                    <a:pt x="216" y="13"/>
                    <a:pt x="220" y="14"/>
                  </a:cubicBezTo>
                  <a:cubicBezTo>
                    <a:pt x="224" y="15"/>
                    <a:pt x="227" y="23"/>
                    <a:pt x="227" y="28"/>
                  </a:cubicBezTo>
                  <a:cubicBezTo>
                    <a:pt x="227" y="33"/>
                    <a:pt x="226" y="47"/>
                    <a:pt x="222" y="48"/>
                  </a:cubicBezTo>
                  <a:cubicBezTo>
                    <a:pt x="217" y="48"/>
                    <a:pt x="202" y="47"/>
                    <a:pt x="197" y="50"/>
                  </a:cubicBezTo>
                  <a:cubicBezTo>
                    <a:pt x="192" y="53"/>
                    <a:pt x="199" y="58"/>
                    <a:pt x="199" y="61"/>
                  </a:cubicBezTo>
                  <a:cubicBezTo>
                    <a:pt x="200" y="65"/>
                    <a:pt x="204" y="68"/>
                    <a:pt x="201" y="71"/>
                  </a:cubicBezTo>
                  <a:cubicBezTo>
                    <a:pt x="198" y="74"/>
                    <a:pt x="190" y="72"/>
                    <a:pt x="186" y="73"/>
                  </a:cubicBezTo>
                  <a:cubicBezTo>
                    <a:pt x="182" y="73"/>
                    <a:pt x="178" y="71"/>
                    <a:pt x="176" y="74"/>
                  </a:cubicBezTo>
                  <a:cubicBezTo>
                    <a:pt x="174" y="78"/>
                    <a:pt x="176" y="83"/>
                    <a:pt x="176" y="87"/>
                  </a:cubicBezTo>
                  <a:cubicBezTo>
                    <a:pt x="176" y="92"/>
                    <a:pt x="175" y="97"/>
                    <a:pt x="175" y="99"/>
                  </a:cubicBezTo>
                  <a:cubicBezTo>
                    <a:pt x="175" y="101"/>
                    <a:pt x="179" y="105"/>
                    <a:pt x="184" y="108"/>
                  </a:cubicBezTo>
                  <a:cubicBezTo>
                    <a:pt x="188" y="111"/>
                    <a:pt x="194" y="116"/>
                    <a:pt x="193" y="117"/>
                  </a:cubicBezTo>
                  <a:cubicBezTo>
                    <a:pt x="193" y="119"/>
                    <a:pt x="194" y="123"/>
                    <a:pt x="193" y="126"/>
                  </a:cubicBezTo>
                  <a:cubicBezTo>
                    <a:pt x="191" y="129"/>
                    <a:pt x="184" y="130"/>
                    <a:pt x="184" y="135"/>
                  </a:cubicBezTo>
                  <a:cubicBezTo>
                    <a:pt x="184" y="139"/>
                    <a:pt x="190" y="142"/>
                    <a:pt x="193" y="145"/>
                  </a:cubicBezTo>
                  <a:cubicBezTo>
                    <a:pt x="195" y="149"/>
                    <a:pt x="199" y="152"/>
                    <a:pt x="200" y="157"/>
                  </a:cubicBezTo>
                  <a:cubicBezTo>
                    <a:pt x="201" y="161"/>
                    <a:pt x="203" y="169"/>
                    <a:pt x="201" y="172"/>
                  </a:cubicBezTo>
                  <a:cubicBezTo>
                    <a:pt x="199" y="176"/>
                    <a:pt x="192" y="163"/>
                    <a:pt x="190" y="173"/>
                  </a:cubicBezTo>
                  <a:cubicBezTo>
                    <a:pt x="189" y="178"/>
                    <a:pt x="183" y="187"/>
                    <a:pt x="181" y="197"/>
                  </a:cubicBezTo>
                  <a:cubicBezTo>
                    <a:pt x="179" y="195"/>
                    <a:pt x="179" y="193"/>
                    <a:pt x="177" y="192"/>
                  </a:cubicBezTo>
                  <a:cubicBezTo>
                    <a:pt x="175" y="191"/>
                    <a:pt x="171" y="189"/>
                    <a:pt x="168" y="189"/>
                  </a:cubicBezTo>
                  <a:cubicBezTo>
                    <a:pt x="165" y="189"/>
                    <a:pt x="163" y="192"/>
                    <a:pt x="161" y="194"/>
                  </a:cubicBezTo>
                  <a:cubicBezTo>
                    <a:pt x="159" y="195"/>
                    <a:pt x="157" y="197"/>
                    <a:pt x="156" y="199"/>
                  </a:cubicBezTo>
                  <a:cubicBezTo>
                    <a:pt x="149" y="190"/>
                    <a:pt x="145" y="181"/>
                    <a:pt x="140" y="177"/>
                  </a:cubicBezTo>
                  <a:cubicBezTo>
                    <a:pt x="132" y="172"/>
                    <a:pt x="134" y="186"/>
                    <a:pt x="130" y="187"/>
                  </a:cubicBezTo>
                  <a:cubicBezTo>
                    <a:pt x="126" y="187"/>
                    <a:pt x="129" y="180"/>
                    <a:pt x="126" y="179"/>
                  </a:cubicBezTo>
                  <a:cubicBezTo>
                    <a:pt x="122" y="178"/>
                    <a:pt x="116" y="183"/>
                    <a:pt x="112" y="182"/>
                  </a:cubicBezTo>
                  <a:cubicBezTo>
                    <a:pt x="108" y="180"/>
                    <a:pt x="108" y="176"/>
                    <a:pt x="106" y="170"/>
                  </a:cubicBezTo>
                  <a:cubicBezTo>
                    <a:pt x="104" y="164"/>
                    <a:pt x="106" y="153"/>
                    <a:pt x="103" y="147"/>
                  </a:cubicBezTo>
                  <a:cubicBezTo>
                    <a:pt x="100" y="141"/>
                    <a:pt x="96" y="136"/>
                    <a:pt x="90" y="137"/>
                  </a:cubicBezTo>
                  <a:cubicBezTo>
                    <a:pt x="85" y="138"/>
                    <a:pt x="81" y="146"/>
                    <a:pt x="76" y="150"/>
                  </a:cubicBezTo>
                  <a:cubicBezTo>
                    <a:pt x="72" y="155"/>
                    <a:pt x="65" y="159"/>
                    <a:pt x="62" y="165"/>
                  </a:cubicBezTo>
                  <a:cubicBezTo>
                    <a:pt x="60" y="171"/>
                    <a:pt x="64" y="178"/>
                    <a:pt x="61" y="182"/>
                  </a:cubicBezTo>
                  <a:cubicBezTo>
                    <a:pt x="59" y="185"/>
                    <a:pt x="53" y="179"/>
                    <a:pt x="50" y="181"/>
                  </a:cubicBezTo>
                  <a:cubicBezTo>
                    <a:pt x="47" y="182"/>
                    <a:pt x="50" y="185"/>
                    <a:pt x="47" y="189"/>
                  </a:cubicBezTo>
                  <a:cubicBezTo>
                    <a:pt x="45" y="193"/>
                    <a:pt x="39" y="200"/>
                    <a:pt x="35" y="203"/>
                  </a:cubicBezTo>
                  <a:cubicBezTo>
                    <a:pt x="31" y="206"/>
                    <a:pt x="25" y="206"/>
                    <a:pt x="23" y="207"/>
                  </a:cubicBezTo>
                  <a:cubicBezTo>
                    <a:pt x="22" y="208"/>
                    <a:pt x="17" y="212"/>
                    <a:pt x="10" y="209"/>
                  </a:cubicBezTo>
                  <a:cubicBezTo>
                    <a:pt x="3" y="206"/>
                    <a:pt x="0" y="197"/>
                    <a:pt x="0" y="192"/>
                  </a:cubicBezTo>
                  <a:cubicBezTo>
                    <a:pt x="1" y="187"/>
                    <a:pt x="9" y="190"/>
                    <a:pt x="11" y="187"/>
                  </a:cubicBezTo>
                  <a:cubicBezTo>
                    <a:pt x="13" y="185"/>
                    <a:pt x="10" y="181"/>
                    <a:pt x="11" y="178"/>
                  </a:cubicBezTo>
                  <a:cubicBezTo>
                    <a:pt x="12" y="175"/>
                    <a:pt x="16" y="173"/>
                    <a:pt x="17" y="170"/>
                  </a:cubicBezTo>
                  <a:cubicBezTo>
                    <a:pt x="18" y="167"/>
                    <a:pt x="18" y="163"/>
                    <a:pt x="18" y="159"/>
                  </a:cubicBezTo>
                  <a:cubicBezTo>
                    <a:pt x="17" y="155"/>
                    <a:pt x="15" y="150"/>
                    <a:pt x="14" y="145"/>
                  </a:cubicBezTo>
                  <a:cubicBezTo>
                    <a:pt x="14" y="141"/>
                    <a:pt x="11" y="136"/>
                    <a:pt x="13" y="133"/>
                  </a:cubicBezTo>
                  <a:cubicBezTo>
                    <a:pt x="15" y="130"/>
                    <a:pt x="20" y="135"/>
                    <a:pt x="23" y="134"/>
                  </a:cubicBezTo>
                  <a:cubicBezTo>
                    <a:pt x="25" y="132"/>
                    <a:pt x="26" y="129"/>
                    <a:pt x="26" y="125"/>
                  </a:cubicBezTo>
                  <a:cubicBezTo>
                    <a:pt x="25" y="122"/>
                    <a:pt x="23" y="119"/>
                    <a:pt x="20" y="116"/>
                  </a:cubicBezTo>
                  <a:cubicBezTo>
                    <a:pt x="18" y="113"/>
                    <a:pt x="13" y="113"/>
                    <a:pt x="10" y="108"/>
                  </a:cubicBezTo>
                  <a:cubicBezTo>
                    <a:pt x="8" y="103"/>
                    <a:pt x="7" y="94"/>
                    <a:pt x="7" y="89"/>
                  </a:cubicBezTo>
                  <a:cubicBezTo>
                    <a:pt x="7" y="84"/>
                    <a:pt x="8" y="81"/>
                    <a:pt x="12" y="79"/>
                  </a:cubicBezTo>
                  <a:cubicBezTo>
                    <a:pt x="16" y="78"/>
                    <a:pt x="20" y="84"/>
                    <a:pt x="23" y="83"/>
                  </a:cubicBezTo>
                  <a:cubicBezTo>
                    <a:pt x="27" y="81"/>
                    <a:pt x="23" y="76"/>
                    <a:pt x="23" y="73"/>
                  </a:cubicBezTo>
                  <a:cubicBezTo>
                    <a:pt x="22" y="69"/>
                    <a:pt x="21" y="63"/>
                    <a:pt x="22" y="59"/>
                  </a:cubicBezTo>
                  <a:cubicBezTo>
                    <a:pt x="23" y="56"/>
                    <a:pt x="28" y="58"/>
                    <a:pt x="29" y="54"/>
                  </a:cubicBezTo>
                  <a:cubicBezTo>
                    <a:pt x="30" y="50"/>
                    <a:pt x="23" y="42"/>
                    <a:pt x="27" y="39"/>
                  </a:cubicBezTo>
                  <a:cubicBezTo>
                    <a:pt x="31" y="36"/>
                    <a:pt x="38" y="44"/>
                    <a:pt x="42" y="44"/>
                  </a:cubicBezTo>
                  <a:cubicBezTo>
                    <a:pt x="47" y="44"/>
                    <a:pt x="49" y="36"/>
                    <a:pt x="52" y="39"/>
                  </a:cubicBezTo>
                  <a:cubicBezTo>
                    <a:pt x="55" y="41"/>
                    <a:pt x="50" y="49"/>
                    <a:pt x="52" y="52"/>
                  </a:cubicBezTo>
                  <a:cubicBezTo>
                    <a:pt x="55" y="55"/>
                    <a:pt x="61" y="53"/>
                    <a:pt x="63" y="56"/>
                  </a:cubicBezTo>
                  <a:cubicBezTo>
                    <a:pt x="65" y="59"/>
                    <a:pt x="63" y="63"/>
                    <a:pt x="64" y="67"/>
                  </a:cubicBezTo>
                  <a:cubicBezTo>
                    <a:pt x="65" y="71"/>
                    <a:pt x="66" y="76"/>
                    <a:pt x="68" y="78"/>
                  </a:cubicBezTo>
                  <a:cubicBezTo>
                    <a:pt x="71" y="81"/>
                    <a:pt x="75" y="85"/>
                    <a:pt x="77" y="81"/>
                  </a:cubicBezTo>
                  <a:cubicBezTo>
                    <a:pt x="80" y="77"/>
                    <a:pt x="77" y="67"/>
                    <a:pt x="79" y="63"/>
                  </a:cubicBezTo>
                  <a:cubicBezTo>
                    <a:pt x="80" y="58"/>
                    <a:pt x="85" y="60"/>
                    <a:pt x="85" y="57"/>
                  </a:cubicBezTo>
                  <a:cubicBezTo>
                    <a:pt x="86" y="54"/>
                    <a:pt x="81" y="51"/>
                    <a:pt x="81" y="47"/>
                  </a:cubicBezTo>
                  <a:cubicBezTo>
                    <a:pt x="82" y="43"/>
                    <a:pt x="87" y="41"/>
                    <a:pt x="89" y="36"/>
                  </a:cubicBezTo>
                  <a:cubicBezTo>
                    <a:pt x="90" y="32"/>
                    <a:pt x="86" y="26"/>
                    <a:pt x="89" y="22"/>
                  </a:cubicBezTo>
                  <a:cubicBezTo>
                    <a:pt x="93" y="18"/>
                    <a:pt x="102" y="17"/>
                    <a:pt x="107" y="16"/>
                  </a:cubicBezTo>
                  <a:cubicBezTo>
                    <a:pt x="111" y="15"/>
                    <a:pt x="112" y="19"/>
                    <a:pt x="116" y="17"/>
                  </a:cubicBezTo>
                  <a:cubicBezTo>
                    <a:pt x="120" y="14"/>
                    <a:pt x="124" y="10"/>
                    <a:pt x="128" y="0"/>
                  </a:cubicBezTo>
                  <a:close/>
                  <a:moveTo>
                    <a:pt x="234" y="174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4" name="Freeform 13"/>
            <p:cNvSpPr>
              <a:spLocks/>
            </p:cNvSpPr>
            <p:nvPr/>
          </p:nvSpPr>
          <p:spPr bwMode="auto">
            <a:xfrm rot="21439583">
              <a:off x="3027424" y="5063256"/>
              <a:ext cx="598067" cy="807167"/>
            </a:xfrm>
            <a:custGeom>
              <a:avLst/>
              <a:gdLst/>
              <a:ahLst/>
              <a:cxnLst>
                <a:cxn ang="0">
                  <a:pos x="58" y="170"/>
                </a:cxn>
                <a:cxn ang="0">
                  <a:pos x="61" y="162"/>
                </a:cxn>
                <a:cxn ang="0">
                  <a:pos x="57" y="159"/>
                </a:cxn>
                <a:cxn ang="0">
                  <a:pos x="55" y="151"/>
                </a:cxn>
                <a:cxn ang="0">
                  <a:pos x="49" y="151"/>
                </a:cxn>
                <a:cxn ang="0">
                  <a:pos x="46" y="150"/>
                </a:cxn>
                <a:cxn ang="0">
                  <a:pos x="36" y="143"/>
                </a:cxn>
                <a:cxn ang="0">
                  <a:pos x="28" y="135"/>
                </a:cxn>
                <a:cxn ang="0">
                  <a:pos x="20" y="141"/>
                </a:cxn>
                <a:cxn ang="0">
                  <a:pos x="16" y="128"/>
                </a:cxn>
                <a:cxn ang="0">
                  <a:pos x="12" y="116"/>
                </a:cxn>
                <a:cxn ang="0">
                  <a:pos x="2" y="107"/>
                </a:cxn>
                <a:cxn ang="0">
                  <a:pos x="16" y="107"/>
                </a:cxn>
                <a:cxn ang="0">
                  <a:pos x="12" y="98"/>
                </a:cxn>
                <a:cxn ang="0">
                  <a:pos x="16" y="89"/>
                </a:cxn>
                <a:cxn ang="0">
                  <a:pos x="28" y="91"/>
                </a:cxn>
                <a:cxn ang="0">
                  <a:pos x="31" y="79"/>
                </a:cxn>
                <a:cxn ang="0">
                  <a:pos x="31" y="66"/>
                </a:cxn>
                <a:cxn ang="0">
                  <a:pos x="43" y="63"/>
                </a:cxn>
                <a:cxn ang="0">
                  <a:pos x="34" y="54"/>
                </a:cxn>
                <a:cxn ang="0">
                  <a:pos x="35" y="45"/>
                </a:cxn>
                <a:cxn ang="0">
                  <a:pos x="50" y="50"/>
                </a:cxn>
                <a:cxn ang="0">
                  <a:pos x="53" y="40"/>
                </a:cxn>
                <a:cxn ang="0">
                  <a:pos x="48" y="31"/>
                </a:cxn>
                <a:cxn ang="0">
                  <a:pos x="51" y="19"/>
                </a:cxn>
                <a:cxn ang="0">
                  <a:pos x="43" y="12"/>
                </a:cxn>
                <a:cxn ang="0">
                  <a:pos x="46" y="4"/>
                </a:cxn>
                <a:cxn ang="0">
                  <a:pos x="50" y="2"/>
                </a:cxn>
                <a:cxn ang="0">
                  <a:pos x="91" y="3"/>
                </a:cxn>
                <a:cxn ang="0">
                  <a:pos x="95" y="9"/>
                </a:cxn>
                <a:cxn ang="0">
                  <a:pos x="107" y="9"/>
                </a:cxn>
                <a:cxn ang="0">
                  <a:pos x="103" y="14"/>
                </a:cxn>
                <a:cxn ang="0">
                  <a:pos x="105" y="20"/>
                </a:cxn>
                <a:cxn ang="0">
                  <a:pos x="97" y="21"/>
                </a:cxn>
                <a:cxn ang="0">
                  <a:pos x="87" y="26"/>
                </a:cxn>
                <a:cxn ang="0">
                  <a:pos x="88" y="34"/>
                </a:cxn>
                <a:cxn ang="0">
                  <a:pos x="97" y="34"/>
                </a:cxn>
                <a:cxn ang="0">
                  <a:pos x="98" y="41"/>
                </a:cxn>
                <a:cxn ang="0">
                  <a:pos x="105" y="44"/>
                </a:cxn>
                <a:cxn ang="0">
                  <a:pos x="107" y="55"/>
                </a:cxn>
                <a:cxn ang="0">
                  <a:pos x="104" y="62"/>
                </a:cxn>
                <a:cxn ang="0">
                  <a:pos x="100" y="63"/>
                </a:cxn>
                <a:cxn ang="0">
                  <a:pos x="101" y="73"/>
                </a:cxn>
                <a:cxn ang="0">
                  <a:pos x="97" y="77"/>
                </a:cxn>
                <a:cxn ang="0">
                  <a:pos x="82" y="80"/>
                </a:cxn>
                <a:cxn ang="0">
                  <a:pos x="81" y="86"/>
                </a:cxn>
                <a:cxn ang="0">
                  <a:pos x="91" y="89"/>
                </a:cxn>
                <a:cxn ang="0">
                  <a:pos x="94" y="94"/>
                </a:cxn>
                <a:cxn ang="0">
                  <a:pos x="87" y="95"/>
                </a:cxn>
                <a:cxn ang="0">
                  <a:pos x="85" y="103"/>
                </a:cxn>
                <a:cxn ang="0">
                  <a:pos x="77" y="106"/>
                </a:cxn>
                <a:cxn ang="0">
                  <a:pos x="77" y="115"/>
                </a:cxn>
                <a:cxn ang="0">
                  <a:pos x="85" y="115"/>
                </a:cxn>
                <a:cxn ang="0">
                  <a:pos x="91" y="119"/>
                </a:cxn>
                <a:cxn ang="0">
                  <a:pos x="90" y="126"/>
                </a:cxn>
                <a:cxn ang="0">
                  <a:pos x="83" y="130"/>
                </a:cxn>
                <a:cxn ang="0">
                  <a:pos x="77" y="138"/>
                </a:cxn>
                <a:cxn ang="0">
                  <a:pos x="76" y="148"/>
                </a:cxn>
                <a:cxn ang="0">
                  <a:pos x="65" y="147"/>
                </a:cxn>
                <a:cxn ang="0">
                  <a:pos x="62" y="151"/>
                </a:cxn>
                <a:cxn ang="0">
                  <a:pos x="66" y="154"/>
                </a:cxn>
                <a:cxn ang="0">
                  <a:pos x="69" y="160"/>
                </a:cxn>
                <a:cxn ang="0">
                  <a:pos x="58" y="170"/>
                </a:cxn>
              </a:cxnLst>
              <a:rect l="0" t="0" r="r" b="b"/>
              <a:pathLst>
                <a:path w="107" h="170">
                  <a:moveTo>
                    <a:pt x="58" y="170"/>
                  </a:moveTo>
                  <a:cubicBezTo>
                    <a:pt x="60" y="167"/>
                    <a:pt x="61" y="164"/>
                    <a:pt x="61" y="162"/>
                  </a:cubicBezTo>
                  <a:cubicBezTo>
                    <a:pt x="61" y="159"/>
                    <a:pt x="58" y="161"/>
                    <a:pt x="57" y="159"/>
                  </a:cubicBezTo>
                  <a:cubicBezTo>
                    <a:pt x="56" y="157"/>
                    <a:pt x="57" y="153"/>
                    <a:pt x="55" y="151"/>
                  </a:cubicBezTo>
                  <a:cubicBezTo>
                    <a:pt x="54" y="149"/>
                    <a:pt x="50" y="150"/>
                    <a:pt x="49" y="151"/>
                  </a:cubicBezTo>
                  <a:cubicBezTo>
                    <a:pt x="49" y="153"/>
                    <a:pt x="47" y="151"/>
                    <a:pt x="46" y="150"/>
                  </a:cubicBezTo>
                  <a:cubicBezTo>
                    <a:pt x="43" y="148"/>
                    <a:pt x="40" y="146"/>
                    <a:pt x="36" y="143"/>
                  </a:cubicBezTo>
                  <a:cubicBezTo>
                    <a:pt x="32" y="141"/>
                    <a:pt x="31" y="135"/>
                    <a:pt x="28" y="135"/>
                  </a:cubicBezTo>
                  <a:cubicBezTo>
                    <a:pt x="24" y="134"/>
                    <a:pt x="23" y="143"/>
                    <a:pt x="20" y="141"/>
                  </a:cubicBezTo>
                  <a:cubicBezTo>
                    <a:pt x="17" y="139"/>
                    <a:pt x="18" y="132"/>
                    <a:pt x="16" y="128"/>
                  </a:cubicBezTo>
                  <a:cubicBezTo>
                    <a:pt x="15" y="124"/>
                    <a:pt x="15" y="120"/>
                    <a:pt x="12" y="116"/>
                  </a:cubicBezTo>
                  <a:cubicBezTo>
                    <a:pt x="10" y="112"/>
                    <a:pt x="0" y="111"/>
                    <a:pt x="2" y="107"/>
                  </a:cubicBezTo>
                  <a:cubicBezTo>
                    <a:pt x="4" y="102"/>
                    <a:pt x="13" y="109"/>
                    <a:pt x="16" y="107"/>
                  </a:cubicBezTo>
                  <a:cubicBezTo>
                    <a:pt x="20" y="104"/>
                    <a:pt x="12" y="101"/>
                    <a:pt x="12" y="98"/>
                  </a:cubicBezTo>
                  <a:cubicBezTo>
                    <a:pt x="12" y="95"/>
                    <a:pt x="12" y="90"/>
                    <a:pt x="16" y="89"/>
                  </a:cubicBezTo>
                  <a:cubicBezTo>
                    <a:pt x="19" y="87"/>
                    <a:pt x="25" y="93"/>
                    <a:pt x="28" y="91"/>
                  </a:cubicBezTo>
                  <a:cubicBezTo>
                    <a:pt x="32" y="89"/>
                    <a:pt x="31" y="83"/>
                    <a:pt x="31" y="79"/>
                  </a:cubicBezTo>
                  <a:cubicBezTo>
                    <a:pt x="31" y="75"/>
                    <a:pt x="29" y="70"/>
                    <a:pt x="31" y="66"/>
                  </a:cubicBezTo>
                  <a:cubicBezTo>
                    <a:pt x="33" y="63"/>
                    <a:pt x="42" y="67"/>
                    <a:pt x="43" y="63"/>
                  </a:cubicBezTo>
                  <a:cubicBezTo>
                    <a:pt x="44" y="59"/>
                    <a:pt x="35" y="58"/>
                    <a:pt x="34" y="54"/>
                  </a:cubicBezTo>
                  <a:cubicBezTo>
                    <a:pt x="32" y="51"/>
                    <a:pt x="31" y="46"/>
                    <a:pt x="35" y="45"/>
                  </a:cubicBezTo>
                  <a:cubicBezTo>
                    <a:pt x="39" y="44"/>
                    <a:pt x="46" y="51"/>
                    <a:pt x="50" y="50"/>
                  </a:cubicBezTo>
                  <a:cubicBezTo>
                    <a:pt x="54" y="49"/>
                    <a:pt x="54" y="43"/>
                    <a:pt x="53" y="40"/>
                  </a:cubicBezTo>
                  <a:cubicBezTo>
                    <a:pt x="53" y="36"/>
                    <a:pt x="49" y="35"/>
                    <a:pt x="48" y="31"/>
                  </a:cubicBezTo>
                  <a:cubicBezTo>
                    <a:pt x="48" y="28"/>
                    <a:pt x="52" y="23"/>
                    <a:pt x="51" y="19"/>
                  </a:cubicBezTo>
                  <a:cubicBezTo>
                    <a:pt x="50" y="16"/>
                    <a:pt x="44" y="16"/>
                    <a:pt x="43" y="12"/>
                  </a:cubicBezTo>
                  <a:cubicBezTo>
                    <a:pt x="42" y="9"/>
                    <a:pt x="44" y="6"/>
                    <a:pt x="46" y="4"/>
                  </a:cubicBezTo>
                  <a:cubicBezTo>
                    <a:pt x="46" y="3"/>
                    <a:pt x="48" y="2"/>
                    <a:pt x="50" y="2"/>
                  </a:cubicBezTo>
                  <a:cubicBezTo>
                    <a:pt x="50" y="5"/>
                    <a:pt x="90" y="0"/>
                    <a:pt x="91" y="3"/>
                  </a:cubicBezTo>
                  <a:cubicBezTo>
                    <a:pt x="91" y="6"/>
                    <a:pt x="94" y="4"/>
                    <a:pt x="95" y="9"/>
                  </a:cubicBezTo>
                  <a:cubicBezTo>
                    <a:pt x="96" y="13"/>
                    <a:pt x="104" y="5"/>
                    <a:pt x="107" y="9"/>
                  </a:cubicBezTo>
                  <a:cubicBezTo>
                    <a:pt x="105" y="11"/>
                    <a:pt x="103" y="12"/>
                    <a:pt x="103" y="14"/>
                  </a:cubicBezTo>
                  <a:cubicBezTo>
                    <a:pt x="103" y="18"/>
                    <a:pt x="106" y="18"/>
                    <a:pt x="105" y="20"/>
                  </a:cubicBezTo>
                  <a:cubicBezTo>
                    <a:pt x="103" y="22"/>
                    <a:pt x="100" y="20"/>
                    <a:pt x="97" y="21"/>
                  </a:cubicBezTo>
                  <a:cubicBezTo>
                    <a:pt x="94" y="22"/>
                    <a:pt x="89" y="23"/>
                    <a:pt x="87" y="26"/>
                  </a:cubicBezTo>
                  <a:cubicBezTo>
                    <a:pt x="85" y="28"/>
                    <a:pt x="86" y="32"/>
                    <a:pt x="88" y="34"/>
                  </a:cubicBezTo>
                  <a:cubicBezTo>
                    <a:pt x="90" y="36"/>
                    <a:pt x="95" y="33"/>
                    <a:pt x="97" y="34"/>
                  </a:cubicBezTo>
                  <a:cubicBezTo>
                    <a:pt x="99" y="36"/>
                    <a:pt x="97" y="39"/>
                    <a:pt x="98" y="41"/>
                  </a:cubicBezTo>
                  <a:cubicBezTo>
                    <a:pt x="100" y="43"/>
                    <a:pt x="104" y="41"/>
                    <a:pt x="105" y="44"/>
                  </a:cubicBezTo>
                  <a:cubicBezTo>
                    <a:pt x="107" y="47"/>
                    <a:pt x="107" y="52"/>
                    <a:pt x="107" y="55"/>
                  </a:cubicBezTo>
                  <a:cubicBezTo>
                    <a:pt x="107" y="58"/>
                    <a:pt x="105" y="60"/>
                    <a:pt x="104" y="62"/>
                  </a:cubicBezTo>
                  <a:cubicBezTo>
                    <a:pt x="103" y="63"/>
                    <a:pt x="101" y="60"/>
                    <a:pt x="100" y="63"/>
                  </a:cubicBezTo>
                  <a:cubicBezTo>
                    <a:pt x="99" y="65"/>
                    <a:pt x="101" y="70"/>
                    <a:pt x="101" y="73"/>
                  </a:cubicBezTo>
                  <a:cubicBezTo>
                    <a:pt x="100" y="75"/>
                    <a:pt x="100" y="76"/>
                    <a:pt x="97" y="77"/>
                  </a:cubicBezTo>
                  <a:cubicBezTo>
                    <a:pt x="94" y="78"/>
                    <a:pt x="85" y="78"/>
                    <a:pt x="82" y="80"/>
                  </a:cubicBezTo>
                  <a:cubicBezTo>
                    <a:pt x="79" y="82"/>
                    <a:pt x="79" y="84"/>
                    <a:pt x="81" y="86"/>
                  </a:cubicBezTo>
                  <a:cubicBezTo>
                    <a:pt x="83" y="88"/>
                    <a:pt x="89" y="87"/>
                    <a:pt x="91" y="89"/>
                  </a:cubicBezTo>
                  <a:cubicBezTo>
                    <a:pt x="94" y="90"/>
                    <a:pt x="95" y="92"/>
                    <a:pt x="94" y="94"/>
                  </a:cubicBezTo>
                  <a:cubicBezTo>
                    <a:pt x="92" y="95"/>
                    <a:pt x="88" y="93"/>
                    <a:pt x="87" y="95"/>
                  </a:cubicBezTo>
                  <a:cubicBezTo>
                    <a:pt x="85" y="97"/>
                    <a:pt x="87" y="101"/>
                    <a:pt x="85" y="103"/>
                  </a:cubicBezTo>
                  <a:cubicBezTo>
                    <a:pt x="83" y="105"/>
                    <a:pt x="78" y="103"/>
                    <a:pt x="77" y="106"/>
                  </a:cubicBezTo>
                  <a:cubicBezTo>
                    <a:pt x="75" y="108"/>
                    <a:pt x="76" y="113"/>
                    <a:pt x="77" y="115"/>
                  </a:cubicBezTo>
                  <a:cubicBezTo>
                    <a:pt x="79" y="117"/>
                    <a:pt x="83" y="114"/>
                    <a:pt x="85" y="115"/>
                  </a:cubicBezTo>
                  <a:cubicBezTo>
                    <a:pt x="88" y="116"/>
                    <a:pt x="90" y="117"/>
                    <a:pt x="91" y="119"/>
                  </a:cubicBezTo>
                  <a:cubicBezTo>
                    <a:pt x="92" y="121"/>
                    <a:pt x="92" y="124"/>
                    <a:pt x="90" y="126"/>
                  </a:cubicBezTo>
                  <a:cubicBezTo>
                    <a:pt x="89" y="128"/>
                    <a:pt x="85" y="128"/>
                    <a:pt x="83" y="130"/>
                  </a:cubicBezTo>
                  <a:cubicBezTo>
                    <a:pt x="81" y="132"/>
                    <a:pt x="78" y="135"/>
                    <a:pt x="77" y="138"/>
                  </a:cubicBezTo>
                  <a:cubicBezTo>
                    <a:pt x="76" y="141"/>
                    <a:pt x="79" y="146"/>
                    <a:pt x="76" y="148"/>
                  </a:cubicBezTo>
                  <a:cubicBezTo>
                    <a:pt x="73" y="150"/>
                    <a:pt x="68" y="147"/>
                    <a:pt x="65" y="147"/>
                  </a:cubicBezTo>
                  <a:cubicBezTo>
                    <a:pt x="62" y="148"/>
                    <a:pt x="62" y="149"/>
                    <a:pt x="62" y="151"/>
                  </a:cubicBezTo>
                  <a:cubicBezTo>
                    <a:pt x="62" y="153"/>
                    <a:pt x="64" y="153"/>
                    <a:pt x="66" y="154"/>
                  </a:cubicBezTo>
                  <a:cubicBezTo>
                    <a:pt x="67" y="156"/>
                    <a:pt x="73" y="157"/>
                    <a:pt x="69" y="160"/>
                  </a:cubicBezTo>
                  <a:cubicBezTo>
                    <a:pt x="67" y="163"/>
                    <a:pt x="64" y="167"/>
                    <a:pt x="58" y="17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5" name="Freeform 14"/>
            <p:cNvSpPr>
              <a:spLocks/>
            </p:cNvSpPr>
            <p:nvPr/>
          </p:nvSpPr>
          <p:spPr bwMode="auto">
            <a:xfrm rot="21439583">
              <a:off x="3356637" y="5584272"/>
              <a:ext cx="720080" cy="480213"/>
            </a:xfrm>
            <a:custGeom>
              <a:avLst/>
              <a:gdLst/>
              <a:ahLst/>
              <a:cxnLst>
                <a:cxn ang="0">
                  <a:pos x="46" y="101"/>
                </a:cxn>
                <a:cxn ang="0">
                  <a:pos x="41" y="97"/>
                </a:cxn>
                <a:cxn ang="0">
                  <a:pos x="35" y="93"/>
                </a:cxn>
                <a:cxn ang="0">
                  <a:pos x="28" y="92"/>
                </a:cxn>
                <a:cxn ang="0">
                  <a:pos x="26" y="87"/>
                </a:cxn>
                <a:cxn ang="0">
                  <a:pos x="19" y="80"/>
                </a:cxn>
                <a:cxn ang="0">
                  <a:pos x="10" y="78"/>
                </a:cxn>
                <a:cxn ang="0">
                  <a:pos x="10" y="73"/>
                </a:cxn>
                <a:cxn ang="0">
                  <a:pos x="4" y="70"/>
                </a:cxn>
                <a:cxn ang="0">
                  <a:pos x="0" y="61"/>
                </a:cxn>
                <a:cxn ang="0">
                  <a:pos x="1" y="57"/>
                </a:cxn>
                <a:cxn ang="0">
                  <a:pos x="10" y="49"/>
                </a:cxn>
                <a:cxn ang="0">
                  <a:pos x="19" y="49"/>
                </a:cxn>
                <a:cxn ang="0">
                  <a:pos x="35" y="49"/>
                </a:cxn>
                <a:cxn ang="0">
                  <a:pos x="36" y="43"/>
                </a:cxn>
                <a:cxn ang="0">
                  <a:pos x="44" y="43"/>
                </a:cxn>
                <a:cxn ang="0">
                  <a:pos x="50" y="39"/>
                </a:cxn>
                <a:cxn ang="0">
                  <a:pos x="57" y="32"/>
                </a:cxn>
                <a:cxn ang="0">
                  <a:pos x="66" y="37"/>
                </a:cxn>
                <a:cxn ang="0">
                  <a:pos x="66" y="31"/>
                </a:cxn>
                <a:cxn ang="0">
                  <a:pos x="74" y="31"/>
                </a:cxn>
                <a:cxn ang="0">
                  <a:pos x="76" y="25"/>
                </a:cxn>
                <a:cxn ang="0">
                  <a:pos x="84" y="24"/>
                </a:cxn>
                <a:cxn ang="0">
                  <a:pos x="87" y="17"/>
                </a:cxn>
                <a:cxn ang="0">
                  <a:pos x="93" y="15"/>
                </a:cxn>
                <a:cxn ang="0">
                  <a:pos x="101" y="9"/>
                </a:cxn>
                <a:cxn ang="0">
                  <a:pos x="109" y="5"/>
                </a:cxn>
                <a:cxn ang="0">
                  <a:pos x="109" y="0"/>
                </a:cxn>
                <a:cxn ang="0">
                  <a:pos x="114" y="9"/>
                </a:cxn>
                <a:cxn ang="0">
                  <a:pos x="120" y="9"/>
                </a:cxn>
                <a:cxn ang="0">
                  <a:pos x="123" y="13"/>
                </a:cxn>
                <a:cxn ang="0">
                  <a:pos x="118" y="17"/>
                </a:cxn>
                <a:cxn ang="0">
                  <a:pos x="122" y="20"/>
                </a:cxn>
                <a:cxn ang="0">
                  <a:pos x="127" y="22"/>
                </a:cxn>
                <a:cxn ang="0">
                  <a:pos x="128" y="28"/>
                </a:cxn>
                <a:cxn ang="0">
                  <a:pos x="126" y="36"/>
                </a:cxn>
                <a:cxn ang="0">
                  <a:pos x="119" y="38"/>
                </a:cxn>
                <a:cxn ang="0">
                  <a:pos x="119" y="46"/>
                </a:cxn>
                <a:cxn ang="0">
                  <a:pos x="112" y="43"/>
                </a:cxn>
                <a:cxn ang="0">
                  <a:pos x="110" y="49"/>
                </a:cxn>
                <a:cxn ang="0">
                  <a:pos x="97" y="48"/>
                </a:cxn>
                <a:cxn ang="0">
                  <a:pos x="99" y="59"/>
                </a:cxn>
                <a:cxn ang="0">
                  <a:pos x="87" y="58"/>
                </a:cxn>
                <a:cxn ang="0">
                  <a:pos x="88" y="73"/>
                </a:cxn>
                <a:cxn ang="0">
                  <a:pos x="78" y="72"/>
                </a:cxn>
                <a:cxn ang="0">
                  <a:pos x="66" y="70"/>
                </a:cxn>
                <a:cxn ang="0">
                  <a:pos x="59" y="72"/>
                </a:cxn>
                <a:cxn ang="0">
                  <a:pos x="49" y="80"/>
                </a:cxn>
                <a:cxn ang="0">
                  <a:pos x="42" y="86"/>
                </a:cxn>
                <a:cxn ang="0">
                  <a:pos x="46" y="101"/>
                </a:cxn>
              </a:cxnLst>
              <a:rect l="0" t="0" r="r" b="b"/>
              <a:pathLst>
                <a:path w="129" h="101">
                  <a:moveTo>
                    <a:pt x="46" y="101"/>
                  </a:moveTo>
                  <a:cubicBezTo>
                    <a:pt x="44" y="99"/>
                    <a:pt x="42" y="98"/>
                    <a:pt x="41" y="97"/>
                  </a:cubicBezTo>
                  <a:cubicBezTo>
                    <a:pt x="38" y="95"/>
                    <a:pt x="37" y="94"/>
                    <a:pt x="35" y="93"/>
                  </a:cubicBezTo>
                  <a:cubicBezTo>
                    <a:pt x="32" y="92"/>
                    <a:pt x="29" y="93"/>
                    <a:pt x="28" y="92"/>
                  </a:cubicBezTo>
                  <a:cubicBezTo>
                    <a:pt x="26" y="91"/>
                    <a:pt x="28" y="89"/>
                    <a:pt x="26" y="87"/>
                  </a:cubicBezTo>
                  <a:cubicBezTo>
                    <a:pt x="25" y="85"/>
                    <a:pt x="21" y="82"/>
                    <a:pt x="19" y="80"/>
                  </a:cubicBezTo>
                  <a:cubicBezTo>
                    <a:pt x="16" y="79"/>
                    <a:pt x="12" y="79"/>
                    <a:pt x="10" y="78"/>
                  </a:cubicBezTo>
                  <a:cubicBezTo>
                    <a:pt x="9" y="76"/>
                    <a:pt x="12" y="74"/>
                    <a:pt x="10" y="73"/>
                  </a:cubicBezTo>
                  <a:cubicBezTo>
                    <a:pt x="9" y="71"/>
                    <a:pt x="6" y="72"/>
                    <a:pt x="4" y="70"/>
                  </a:cubicBezTo>
                  <a:cubicBezTo>
                    <a:pt x="3" y="68"/>
                    <a:pt x="0" y="65"/>
                    <a:pt x="0" y="61"/>
                  </a:cubicBezTo>
                  <a:cubicBezTo>
                    <a:pt x="0" y="60"/>
                    <a:pt x="1" y="58"/>
                    <a:pt x="1" y="57"/>
                  </a:cubicBezTo>
                  <a:cubicBezTo>
                    <a:pt x="5" y="54"/>
                    <a:pt x="8" y="51"/>
                    <a:pt x="10" y="49"/>
                  </a:cubicBezTo>
                  <a:cubicBezTo>
                    <a:pt x="13" y="49"/>
                    <a:pt x="16" y="49"/>
                    <a:pt x="19" y="49"/>
                  </a:cubicBezTo>
                  <a:cubicBezTo>
                    <a:pt x="24" y="49"/>
                    <a:pt x="31" y="51"/>
                    <a:pt x="35" y="49"/>
                  </a:cubicBezTo>
                  <a:cubicBezTo>
                    <a:pt x="38" y="48"/>
                    <a:pt x="34" y="44"/>
                    <a:pt x="36" y="43"/>
                  </a:cubicBezTo>
                  <a:cubicBezTo>
                    <a:pt x="38" y="42"/>
                    <a:pt x="42" y="44"/>
                    <a:pt x="44" y="43"/>
                  </a:cubicBezTo>
                  <a:cubicBezTo>
                    <a:pt x="47" y="43"/>
                    <a:pt x="48" y="41"/>
                    <a:pt x="50" y="39"/>
                  </a:cubicBezTo>
                  <a:cubicBezTo>
                    <a:pt x="52" y="37"/>
                    <a:pt x="54" y="32"/>
                    <a:pt x="57" y="32"/>
                  </a:cubicBezTo>
                  <a:cubicBezTo>
                    <a:pt x="60" y="32"/>
                    <a:pt x="63" y="38"/>
                    <a:pt x="66" y="37"/>
                  </a:cubicBezTo>
                  <a:cubicBezTo>
                    <a:pt x="68" y="37"/>
                    <a:pt x="64" y="32"/>
                    <a:pt x="66" y="31"/>
                  </a:cubicBezTo>
                  <a:cubicBezTo>
                    <a:pt x="68" y="29"/>
                    <a:pt x="72" y="33"/>
                    <a:pt x="74" y="31"/>
                  </a:cubicBezTo>
                  <a:cubicBezTo>
                    <a:pt x="76" y="30"/>
                    <a:pt x="74" y="26"/>
                    <a:pt x="76" y="25"/>
                  </a:cubicBezTo>
                  <a:cubicBezTo>
                    <a:pt x="78" y="23"/>
                    <a:pt x="81" y="25"/>
                    <a:pt x="84" y="24"/>
                  </a:cubicBezTo>
                  <a:cubicBezTo>
                    <a:pt x="86" y="22"/>
                    <a:pt x="86" y="19"/>
                    <a:pt x="87" y="17"/>
                  </a:cubicBezTo>
                  <a:cubicBezTo>
                    <a:pt x="89" y="16"/>
                    <a:pt x="91" y="17"/>
                    <a:pt x="93" y="15"/>
                  </a:cubicBezTo>
                  <a:cubicBezTo>
                    <a:pt x="96" y="14"/>
                    <a:pt x="98" y="11"/>
                    <a:pt x="101" y="9"/>
                  </a:cubicBezTo>
                  <a:cubicBezTo>
                    <a:pt x="103" y="7"/>
                    <a:pt x="107" y="7"/>
                    <a:pt x="109" y="5"/>
                  </a:cubicBezTo>
                  <a:cubicBezTo>
                    <a:pt x="110" y="4"/>
                    <a:pt x="109" y="2"/>
                    <a:pt x="109" y="0"/>
                  </a:cubicBezTo>
                  <a:cubicBezTo>
                    <a:pt x="111" y="4"/>
                    <a:pt x="112" y="8"/>
                    <a:pt x="114" y="9"/>
                  </a:cubicBezTo>
                  <a:cubicBezTo>
                    <a:pt x="118" y="12"/>
                    <a:pt x="118" y="9"/>
                    <a:pt x="120" y="9"/>
                  </a:cubicBezTo>
                  <a:cubicBezTo>
                    <a:pt x="121" y="10"/>
                    <a:pt x="123" y="11"/>
                    <a:pt x="123" y="13"/>
                  </a:cubicBezTo>
                  <a:cubicBezTo>
                    <a:pt x="122" y="14"/>
                    <a:pt x="118" y="15"/>
                    <a:pt x="118" y="17"/>
                  </a:cubicBezTo>
                  <a:cubicBezTo>
                    <a:pt x="118" y="19"/>
                    <a:pt x="120" y="19"/>
                    <a:pt x="122" y="20"/>
                  </a:cubicBezTo>
                  <a:cubicBezTo>
                    <a:pt x="123" y="21"/>
                    <a:pt x="126" y="21"/>
                    <a:pt x="127" y="22"/>
                  </a:cubicBezTo>
                  <a:cubicBezTo>
                    <a:pt x="128" y="24"/>
                    <a:pt x="129" y="26"/>
                    <a:pt x="128" y="28"/>
                  </a:cubicBezTo>
                  <a:cubicBezTo>
                    <a:pt x="128" y="30"/>
                    <a:pt x="128" y="34"/>
                    <a:pt x="126" y="36"/>
                  </a:cubicBezTo>
                  <a:cubicBezTo>
                    <a:pt x="124" y="38"/>
                    <a:pt x="120" y="36"/>
                    <a:pt x="119" y="38"/>
                  </a:cubicBezTo>
                  <a:cubicBezTo>
                    <a:pt x="118" y="40"/>
                    <a:pt x="121" y="44"/>
                    <a:pt x="119" y="46"/>
                  </a:cubicBezTo>
                  <a:cubicBezTo>
                    <a:pt x="117" y="47"/>
                    <a:pt x="114" y="43"/>
                    <a:pt x="112" y="43"/>
                  </a:cubicBezTo>
                  <a:cubicBezTo>
                    <a:pt x="110" y="44"/>
                    <a:pt x="113" y="48"/>
                    <a:pt x="110" y="49"/>
                  </a:cubicBezTo>
                  <a:cubicBezTo>
                    <a:pt x="107" y="49"/>
                    <a:pt x="100" y="45"/>
                    <a:pt x="97" y="48"/>
                  </a:cubicBezTo>
                  <a:cubicBezTo>
                    <a:pt x="94" y="50"/>
                    <a:pt x="102" y="56"/>
                    <a:pt x="99" y="59"/>
                  </a:cubicBezTo>
                  <a:cubicBezTo>
                    <a:pt x="96" y="62"/>
                    <a:pt x="90" y="55"/>
                    <a:pt x="87" y="58"/>
                  </a:cubicBezTo>
                  <a:cubicBezTo>
                    <a:pt x="84" y="62"/>
                    <a:pt x="90" y="69"/>
                    <a:pt x="88" y="73"/>
                  </a:cubicBezTo>
                  <a:cubicBezTo>
                    <a:pt x="86" y="76"/>
                    <a:pt x="82" y="72"/>
                    <a:pt x="78" y="72"/>
                  </a:cubicBezTo>
                  <a:cubicBezTo>
                    <a:pt x="75" y="72"/>
                    <a:pt x="69" y="70"/>
                    <a:pt x="66" y="70"/>
                  </a:cubicBezTo>
                  <a:cubicBezTo>
                    <a:pt x="62" y="70"/>
                    <a:pt x="62" y="70"/>
                    <a:pt x="59" y="72"/>
                  </a:cubicBezTo>
                  <a:cubicBezTo>
                    <a:pt x="56" y="74"/>
                    <a:pt x="52" y="77"/>
                    <a:pt x="49" y="80"/>
                  </a:cubicBezTo>
                  <a:cubicBezTo>
                    <a:pt x="46" y="82"/>
                    <a:pt x="43" y="80"/>
                    <a:pt x="42" y="86"/>
                  </a:cubicBezTo>
                  <a:cubicBezTo>
                    <a:pt x="41" y="89"/>
                    <a:pt x="44" y="95"/>
                    <a:pt x="46" y="10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6" name="Freeform 15"/>
            <p:cNvSpPr>
              <a:spLocks/>
            </p:cNvSpPr>
            <p:nvPr/>
          </p:nvSpPr>
          <p:spPr bwMode="auto">
            <a:xfrm rot="21439583">
              <a:off x="3597639" y="5802540"/>
              <a:ext cx="702080" cy="461483"/>
            </a:xfrm>
            <a:custGeom>
              <a:avLst/>
              <a:gdLst/>
              <a:ahLst/>
              <a:cxnLst>
                <a:cxn ang="0">
                  <a:pos x="57" y="94"/>
                </a:cxn>
                <a:cxn ang="0">
                  <a:pos x="53" y="91"/>
                </a:cxn>
                <a:cxn ang="0">
                  <a:pos x="49" y="96"/>
                </a:cxn>
                <a:cxn ang="0">
                  <a:pos x="42" y="95"/>
                </a:cxn>
                <a:cxn ang="0">
                  <a:pos x="41" y="85"/>
                </a:cxn>
                <a:cxn ang="0">
                  <a:pos x="32" y="81"/>
                </a:cxn>
                <a:cxn ang="0">
                  <a:pos x="28" y="73"/>
                </a:cxn>
                <a:cxn ang="0">
                  <a:pos x="18" y="65"/>
                </a:cxn>
                <a:cxn ang="0">
                  <a:pos x="14" y="59"/>
                </a:cxn>
                <a:cxn ang="0">
                  <a:pos x="2" y="49"/>
                </a:cxn>
                <a:cxn ang="0">
                  <a:pos x="5" y="52"/>
                </a:cxn>
                <a:cxn ang="0">
                  <a:pos x="1" y="37"/>
                </a:cxn>
                <a:cxn ang="0">
                  <a:pos x="8" y="31"/>
                </a:cxn>
                <a:cxn ang="0">
                  <a:pos x="18" y="23"/>
                </a:cxn>
                <a:cxn ang="0">
                  <a:pos x="25" y="21"/>
                </a:cxn>
                <a:cxn ang="0">
                  <a:pos x="37" y="23"/>
                </a:cxn>
                <a:cxn ang="0">
                  <a:pos x="47" y="24"/>
                </a:cxn>
                <a:cxn ang="0">
                  <a:pos x="46" y="9"/>
                </a:cxn>
                <a:cxn ang="0">
                  <a:pos x="58" y="10"/>
                </a:cxn>
                <a:cxn ang="0">
                  <a:pos x="68" y="15"/>
                </a:cxn>
                <a:cxn ang="0">
                  <a:pos x="76" y="26"/>
                </a:cxn>
                <a:cxn ang="0">
                  <a:pos x="87" y="25"/>
                </a:cxn>
                <a:cxn ang="0">
                  <a:pos x="93" y="16"/>
                </a:cxn>
                <a:cxn ang="0">
                  <a:pos x="96" y="5"/>
                </a:cxn>
                <a:cxn ang="0">
                  <a:pos x="106" y="9"/>
                </a:cxn>
                <a:cxn ang="0">
                  <a:pos x="110" y="3"/>
                </a:cxn>
                <a:cxn ang="0">
                  <a:pos x="123" y="0"/>
                </a:cxn>
                <a:cxn ang="0">
                  <a:pos x="125" y="6"/>
                </a:cxn>
                <a:cxn ang="0">
                  <a:pos x="120" y="11"/>
                </a:cxn>
                <a:cxn ang="0">
                  <a:pos x="123" y="32"/>
                </a:cxn>
                <a:cxn ang="0">
                  <a:pos x="116" y="39"/>
                </a:cxn>
                <a:cxn ang="0">
                  <a:pos x="107" y="39"/>
                </a:cxn>
                <a:cxn ang="0">
                  <a:pos x="101" y="45"/>
                </a:cxn>
                <a:cxn ang="0">
                  <a:pos x="99" y="56"/>
                </a:cxn>
                <a:cxn ang="0">
                  <a:pos x="93" y="56"/>
                </a:cxn>
                <a:cxn ang="0">
                  <a:pos x="94" y="66"/>
                </a:cxn>
                <a:cxn ang="0">
                  <a:pos x="88" y="68"/>
                </a:cxn>
                <a:cxn ang="0">
                  <a:pos x="86" y="80"/>
                </a:cxn>
                <a:cxn ang="0">
                  <a:pos x="72" y="85"/>
                </a:cxn>
                <a:cxn ang="0">
                  <a:pos x="70" y="91"/>
                </a:cxn>
                <a:cxn ang="0">
                  <a:pos x="57" y="94"/>
                </a:cxn>
              </a:cxnLst>
              <a:rect l="0" t="0" r="r" b="b"/>
              <a:pathLst>
                <a:path w="126" h="97">
                  <a:moveTo>
                    <a:pt x="57" y="94"/>
                  </a:moveTo>
                  <a:cubicBezTo>
                    <a:pt x="54" y="90"/>
                    <a:pt x="55" y="91"/>
                    <a:pt x="53" y="91"/>
                  </a:cubicBezTo>
                  <a:cubicBezTo>
                    <a:pt x="51" y="92"/>
                    <a:pt x="51" y="95"/>
                    <a:pt x="49" y="96"/>
                  </a:cubicBezTo>
                  <a:cubicBezTo>
                    <a:pt x="46" y="97"/>
                    <a:pt x="43" y="97"/>
                    <a:pt x="42" y="95"/>
                  </a:cubicBezTo>
                  <a:cubicBezTo>
                    <a:pt x="40" y="93"/>
                    <a:pt x="43" y="88"/>
                    <a:pt x="41" y="85"/>
                  </a:cubicBezTo>
                  <a:cubicBezTo>
                    <a:pt x="39" y="82"/>
                    <a:pt x="35" y="83"/>
                    <a:pt x="32" y="81"/>
                  </a:cubicBezTo>
                  <a:cubicBezTo>
                    <a:pt x="30" y="79"/>
                    <a:pt x="30" y="76"/>
                    <a:pt x="28" y="73"/>
                  </a:cubicBezTo>
                  <a:cubicBezTo>
                    <a:pt x="25" y="71"/>
                    <a:pt x="20" y="68"/>
                    <a:pt x="18" y="65"/>
                  </a:cubicBezTo>
                  <a:cubicBezTo>
                    <a:pt x="16" y="63"/>
                    <a:pt x="17" y="62"/>
                    <a:pt x="14" y="59"/>
                  </a:cubicBezTo>
                  <a:cubicBezTo>
                    <a:pt x="12" y="57"/>
                    <a:pt x="5" y="52"/>
                    <a:pt x="2" y="49"/>
                  </a:cubicBezTo>
                  <a:cubicBezTo>
                    <a:pt x="3" y="50"/>
                    <a:pt x="4" y="51"/>
                    <a:pt x="5" y="52"/>
                  </a:cubicBezTo>
                  <a:cubicBezTo>
                    <a:pt x="3" y="46"/>
                    <a:pt x="0" y="40"/>
                    <a:pt x="1" y="37"/>
                  </a:cubicBezTo>
                  <a:cubicBezTo>
                    <a:pt x="2" y="31"/>
                    <a:pt x="5" y="33"/>
                    <a:pt x="8" y="31"/>
                  </a:cubicBezTo>
                  <a:cubicBezTo>
                    <a:pt x="11" y="28"/>
                    <a:pt x="15" y="25"/>
                    <a:pt x="18" y="23"/>
                  </a:cubicBezTo>
                  <a:cubicBezTo>
                    <a:pt x="21" y="21"/>
                    <a:pt x="21" y="21"/>
                    <a:pt x="25" y="21"/>
                  </a:cubicBezTo>
                  <a:cubicBezTo>
                    <a:pt x="28" y="21"/>
                    <a:pt x="34" y="23"/>
                    <a:pt x="37" y="23"/>
                  </a:cubicBezTo>
                  <a:cubicBezTo>
                    <a:pt x="41" y="23"/>
                    <a:pt x="45" y="27"/>
                    <a:pt x="47" y="24"/>
                  </a:cubicBezTo>
                  <a:cubicBezTo>
                    <a:pt x="49" y="20"/>
                    <a:pt x="43" y="13"/>
                    <a:pt x="46" y="9"/>
                  </a:cubicBezTo>
                  <a:cubicBezTo>
                    <a:pt x="49" y="6"/>
                    <a:pt x="55" y="13"/>
                    <a:pt x="58" y="10"/>
                  </a:cubicBezTo>
                  <a:cubicBezTo>
                    <a:pt x="62" y="12"/>
                    <a:pt x="65" y="13"/>
                    <a:pt x="68" y="15"/>
                  </a:cubicBezTo>
                  <a:cubicBezTo>
                    <a:pt x="71" y="18"/>
                    <a:pt x="73" y="24"/>
                    <a:pt x="76" y="26"/>
                  </a:cubicBezTo>
                  <a:cubicBezTo>
                    <a:pt x="80" y="27"/>
                    <a:pt x="84" y="27"/>
                    <a:pt x="87" y="25"/>
                  </a:cubicBezTo>
                  <a:cubicBezTo>
                    <a:pt x="91" y="23"/>
                    <a:pt x="92" y="19"/>
                    <a:pt x="93" y="16"/>
                  </a:cubicBezTo>
                  <a:cubicBezTo>
                    <a:pt x="95" y="12"/>
                    <a:pt x="93" y="7"/>
                    <a:pt x="96" y="5"/>
                  </a:cubicBezTo>
                  <a:cubicBezTo>
                    <a:pt x="100" y="3"/>
                    <a:pt x="103" y="10"/>
                    <a:pt x="106" y="9"/>
                  </a:cubicBezTo>
                  <a:cubicBezTo>
                    <a:pt x="109" y="9"/>
                    <a:pt x="107" y="5"/>
                    <a:pt x="110" y="3"/>
                  </a:cubicBezTo>
                  <a:cubicBezTo>
                    <a:pt x="114" y="1"/>
                    <a:pt x="120" y="0"/>
                    <a:pt x="123" y="0"/>
                  </a:cubicBezTo>
                  <a:cubicBezTo>
                    <a:pt x="126" y="1"/>
                    <a:pt x="126" y="4"/>
                    <a:pt x="125" y="6"/>
                  </a:cubicBezTo>
                  <a:cubicBezTo>
                    <a:pt x="124" y="8"/>
                    <a:pt x="120" y="7"/>
                    <a:pt x="120" y="11"/>
                  </a:cubicBezTo>
                  <a:cubicBezTo>
                    <a:pt x="120" y="16"/>
                    <a:pt x="124" y="27"/>
                    <a:pt x="123" y="32"/>
                  </a:cubicBezTo>
                  <a:cubicBezTo>
                    <a:pt x="122" y="37"/>
                    <a:pt x="119" y="38"/>
                    <a:pt x="116" y="39"/>
                  </a:cubicBezTo>
                  <a:cubicBezTo>
                    <a:pt x="113" y="40"/>
                    <a:pt x="109" y="38"/>
                    <a:pt x="107" y="39"/>
                  </a:cubicBezTo>
                  <a:cubicBezTo>
                    <a:pt x="104" y="40"/>
                    <a:pt x="102" y="42"/>
                    <a:pt x="101" y="45"/>
                  </a:cubicBezTo>
                  <a:cubicBezTo>
                    <a:pt x="99" y="48"/>
                    <a:pt x="101" y="53"/>
                    <a:pt x="99" y="56"/>
                  </a:cubicBezTo>
                  <a:cubicBezTo>
                    <a:pt x="98" y="58"/>
                    <a:pt x="94" y="53"/>
                    <a:pt x="93" y="56"/>
                  </a:cubicBezTo>
                  <a:cubicBezTo>
                    <a:pt x="91" y="58"/>
                    <a:pt x="95" y="64"/>
                    <a:pt x="94" y="66"/>
                  </a:cubicBezTo>
                  <a:cubicBezTo>
                    <a:pt x="93" y="69"/>
                    <a:pt x="90" y="66"/>
                    <a:pt x="88" y="68"/>
                  </a:cubicBezTo>
                  <a:cubicBezTo>
                    <a:pt x="87" y="71"/>
                    <a:pt x="89" y="77"/>
                    <a:pt x="86" y="80"/>
                  </a:cubicBezTo>
                  <a:cubicBezTo>
                    <a:pt x="83" y="83"/>
                    <a:pt x="75" y="83"/>
                    <a:pt x="72" y="85"/>
                  </a:cubicBezTo>
                  <a:cubicBezTo>
                    <a:pt x="69" y="87"/>
                    <a:pt x="73" y="89"/>
                    <a:pt x="70" y="91"/>
                  </a:cubicBezTo>
                  <a:cubicBezTo>
                    <a:pt x="67" y="92"/>
                    <a:pt x="65" y="89"/>
                    <a:pt x="57" y="9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7" name="Freeform 16"/>
            <p:cNvSpPr>
              <a:spLocks/>
            </p:cNvSpPr>
            <p:nvPr/>
          </p:nvSpPr>
          <p:spPr bwMode="auto">
            <a:xfrm rot="21439583">
              <a:off x="3921662" y="5939955"/>
              <a:ext cx="492055" cy="475105"/>
            </a:xfrm>
            <a:custGeom>
              <a:avLst/>
              <a:gdLst/>
              <a:ahLst/>
              <a:cxnLst>
                <a:cxn ang="0">
                  <a:pos x="18" y="84"/>
                </a:cxn>
                <a:cxn ang="0">
                  <a:pos x="15" y="82"/>
                </a:cxn>
                <a:cxn ang="0">
                  <a:pos x="0" y="64"/>
                </a:cxn>
                <a:cxn ang="0">
                  <a:pos x="13" y="61"/>
                </a:cxn>
                <a:cxn ang="0">
                  <a:pos x="15" y="55"/>
                </a:cxn>
                <a:cxn ang="0">
                  <a:pos x="29" y="50"/>
                </a:cxn>
                <a:cxn ang="0">
                  <a:pos x="31" y="38"/>
                </a:cxn>
                <a:cxn ang="0">
                  <a:pos x="37" y="36"/>
                </a:cxn>
                <a:cxn ang="0">
                  <a:pos x="36" y="26"/>
                </a:cxn>
                <a:cxn ang="0">
                  <a:pos x="42" y="26"/>
                </a:cxn>
                <a:cxn ang="0">
                  <a:pos x="44" y="15"/>
                </a:cxn>
                <a:cxn ang="0">
                  <a:pos x="50" y="9"/>
                </a:cxn>
                <a:cxn ang="0">
                  <a:pos x="59" y="9"/>
                </a:cxn>
                <a:cxn ang="0">
                  <a:pos x="66" y="2"/>
                </a:cxn>
                <a:cxn ang="0">
                  <a:pos x="66" y="0"/>
                </a:cxn>
                <a:cxn ang="0">
                  <a:pos x="73" y="2"/>
                </a:cxn>
                <a:cxn ang="0">
                  <a:pos x="80" y="7"/>
                </a:cxn>
                <a:cxn ang="0">
                  <a:pos x="81" y="18"/>
                </a:cxn>
                <a:cxn ang="0">
                  <a:pos x="86" y="24"/>
                </a:cxn>
                <a:cxn ang="0">
                  <a:pos x="88" y="30"/>
                </a:cxn>
                <a:cxn ang="0">
                  <a:pos x="86" y="37"/>
                </a:cxn>
                <a:cxn ang="0">
                  <a:pos x="80" y="47"/>
                </a:cxn>
                <a:cxn ang="0">
                  <a:pos x="73" y="49"/>
                </a:cxn>
                <a:cxn ang="0">
                  <a:pos x="64" y="52"/>
                </a:cxn>
                <a:cxn ang="0">
                  <a:pos x="55" y="56"/>
                </a:cxn>
                <a:cxn ang="0">
                  <a:pos x="53" y="62"/>
                </a:cxn>
                <a:cxn ang="0">
                  <a:pos x="70" y="62"/>
                </a:cxn>
                <a:cxn ang="0">
                  <a:pos x="71" y="68"/>
                </a:cxn>
                <a:cxn ang="0">
                  <a:pos x="78" y="70"/>
                </a:cxn>
                <a:cxn ang="0">
                  <a:pos x="74" y="77"/>
                </a:cxn>
                <a:cxn ang="0">
                  <a:pos x="67" y="84"/>
                </a:cxn>
                <a:cxn ang="0">
                  <a:pos x="66" y="90"/>
                </a:cxn>
                <a:cxn ang="0">
                  <a:pos x="65" y="98"/>
                </a:cxn>
                <a:cxn ang="0">
                  <a:pos x="57" y="96"/>
                </a:cxn>
                <a:cxn ang="0">
                  <a:pos x="50" y="92"/>
                </a:cxn>
                <a:cxn ang="0">
                  <a:pos x="42" y="90"/>
                </a:cxn>
                <a:cxn ang="0">
                  <a:pos x="35" y="89"/>
                </a:cxn>
                <a:cxn ang="0">
                  <a:pos x="29" y="82"/>
                </a:cxn>
                <a:cxn ang="0">
                  <a:pos x="18" y="84"/>
                </a:cxn>
              </a:cxnLst>
              <a:rect l="0" t="0" r="r" b="b"/>
              <a:pathLst>
                <a:path w="88" h="100">
                  <a:moveTo>
                    <a:pt x="18" y="84"/>
                  </a:moveTo>
                  <a:cubicBezTo>
                    <a:pt x="17" y="84"/>
                    <a:pt x="16" y="83"/>
                    <a:pt x="15" y="82"/>
                  </a:cubicBezTo>
                  <a:cubicBezTo>
                    <a:pt x="10" y="77"/>
                    <a:pt x="4" y="67"/>
                    <a:pt x="0" y="64"/>
                  </a:cubicBezTo>
                  <a:cubicBezTo>
                    <a:pt x="8" y="59"/>
                    <a:pt x="10" y="62"/>
                    <a:pt x="13" y="61"/>
                  </a:cubicBezTo>
                  <a:cubicBezTo>
                    <a:pt x="16" y="59"/>
                    <a:pt x="12" y="57"/>
                    <a:pt x="15" y="55"/>
                  </a:cubicBezTo>
                  <a:cubicBezTo>
                    <a:pt x="18" y="53"/>
                    <a:pt x="26" y="53"/>
                    <a:pt x="29" y="50"/>
                  </a:cubicBezTo>
                  <a:cubicBezTo>
                    <a:pt x="32" y="47"/>
                    <a:pt x="30" y="41"/>
                    <a:pt x="31" y="38"/>
                  </a:cubicBezTo>
                  <a:cubicBezTo>
                    <a:pt x="33" y="36"/>
                    <a:pt x="36" y="39"/>
                    <a:pt x="37" y="36"/>
                  </a:cubicBezTo>
                  <a:cubicBezTo>
                    <a:pt x="38" y="34"/>
                    <a:pt x="34" y="28"/>
                    <a:pt x="36" y="26"/>
                  </a:cubicBezTo>
                  <a:cubicBezTo>
                    <a:pt x="37" y="23"/>
                    <a:pt x="41" y="28"/>
                    <a:pt x="42" y="26"/>
                  </a:cubicBezTo>
                  <a:cubicBezTo>
                    <a:pt x="44" y="23"/>
                    <a:pt x="42" y="18"/>
                    <a:pt x="44" y="15"/>
                  </a:cubicBezTo>
                  <a:cubicBezTo>
                    <a:pt x="45" y="12"/>
                    <a:pt x="47" y="10"/>
                    <a:pt x="50" y="9"/>
                  </a:cubicBezTo>
                  <a:cubicBezTo>
                    <a:pt x="52" y="8"/>
                    <a:pt x="56" y="10"/>
                    <a:pt x="59" y="9"/>
                  </a:cubicBezTo>
                  <a:cubicBezTo>
                    <a:pt x="62" y="8"/>
                    <a:pt x="65" y="7"/>
                    <a:pt x="66" y="2"/>
                  </a:cubicBezTo>
                  <a:cubicBezTo>
                    <a:pt x="66" y="1"/>
                    <a:pt x="66" y="1"/>
                    <a:pt x="66" y="0"/>
                  </a:cubicBezTo>
                  <a:cubicBezTo>
                    <a:pt x="70" y="0"/>
                    <a:pt x="71" y="1"/>
                    <a:pt x="73" y="2"/>
                  </a:cubicBezTo>
                  <a:cubicBezTo>
                    <a:pt x="76" y="3"/>
                    <a:pt x="78" y="4"/>
                    <a:pt x="80" y="7"/>
                  </a:cubicBezTo>
                  <a:cubicBezTo>
                    <a:pt x="81" y="10"/>
                    <a:pt x="80" y="15"/>
                    <a:pt x="81" y="18"/>
                  </a:cubicBezTo>
                  <a:cubicBezTo>
                    <a:pt x="82" y="21"/>
                    <a:pt x="84" y="22"/>
                    <a:pt x="86" y="24"/>
                  </a:cubicBezTo>
                  <a:cubicBezTo>
                    <a:pt x="87" y="26"/>
                    <a:pt x="88" y="27"/>
                    <a:pt x="88" y="30"/>
                  </a:cubicBezTo>
                  <a:cubicBezTo>
                    <a:pt x="88" y="32"/>
                    <a:pt x="87" y="35"/>
                    <a:pt x="86" y="37"/>
                  </a:cubicBezTo>
                  <a:cubicBezTo>
                    <a:pt x="85" y="40"/>
                    <a:pt x="83" y="45"/>
                    <a:pt x="80" y="47"/>
                  </a:cubicBezTo>
                  <a:cubicBezTo>
                    <a:pt x="78" y="49"/>
                    <a:pt x="75" y="48"/>
                    <a:pt x="73" y="49"/>
                  </a:cubicBezTo>
                  <a:cubicBezTo>
                    <a:pt x="70" y="50"/>
                    <a:pt x="67" y="50"/>
                    <a:pt x="64" y="52"/>
                  </a:cubicBezTo>
                  <a:cubicBezTo>
                    <a:pt x="61" y="53"/>
                    <a:pt x="57" y="54"/>
                    <a:pt x="55" y="56"/>
                  </a:cubicBezTo>
                  <a:cubicBezTo>
                    <a:pt x="53" y="58"/>
                    <a:pt x="50" y="60"/>
                    <a:pt x="53" y="62"/>
                  </a:cubicBezTo>
                  <a:cubicBezTo>
                    <a:pt x="57" y="63"/>
                    <a:pt x="67" y="61"/>
                    <a:pt x="70" y="62"/>
                  </a:cubicBezTo>
                  <a:cubicBezTo>
                    <a:pt x="74" y="64"/>
                    <a:pt x="69" y="67"/>
                    <a:pt x="71" y="68"/>
                  </a:cubicBezTo>
                  <a:cubicBezTo>
                    <a:pt x="72" y="70"/>
                    <a:pt x="77" y="68"/>
                    <a:pt x="78" y="70"/>
                  </a:cubicBezTo>
                  <a:cubicBezTo>
                    <a:pt x="79" y="73"/>
                    <a:pt x="75" y="75"/>
                    <a:pt x="74" y="77"/>
                  </a:cubicBezTo>
                  <a:cubicBezTo>
                    <a:pt x="72" y="79"/>
                    <a:pt x="68" y="82"/>
                    <a:pt x="67" y="84"/>
                  </a:cubicBezTo>
                  <a:cubicBezTo>
                    <a:pt x="66" y="86"/>
                    <a:pt x="67" y="88"/>
                    <a:pt x="66" y="90"/>
                  </a:cubicBezTo>
                  <a:cubicBezTo>
                    <a:pt x="66" y="92"/>
                    <a:pt x="67" y="97"/>
                    <a:pt x="65" y="98"/>
                  </a:cubicBezTo>
                  <a:cubicBezTo>
                    <a:pt x="63" y="100"/>
                    <a:pt x="60" y="97"/>
                    <a:pt x="57" y="96"/>
                  </a:cubicBezTo>
                  <a:cubicBezTo>
                    <a:pt x="55" y="95"/>
                    <a:pt x="53" y="93"/>
                    <a:pt x="50" y="92"/>
                  </a:cubicBezTo>
                  <a:cubicBezTo>
                    <a:pt x="48" y="91"/>
                    <a:pt x="45" y="91"/>
                    <a:pt x="42" y="90"/>
                  </a:cubicBezTo>
                  <a:cubicBezTo>
                    <a:pt x="40" y="90"/>
                    <a:pt x="37" y="90"/>
                    <a:pt x="35" y="89"/>
                  </a:cubicBezTo>
                  <a:cubicBezTo>
                    <a:pt x="32" y="87"/>
                    <a:pt x="36" y="83"/>
                    <a:pt x="29" y="82"/>
                  </a:cubicBezTo>
                  <a:cubicBezTo>
                    <a:pt x="26" y="82"/>
                    <a:pt x="22" y="83"/>
                    <a:pt x="18" y="8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8" name="Freeform 18"/>
            <p:cNvSpPr>
              <a:spLocks/>
            </p:cNvSpPr>
            <p:nvPr/>
          </p:nvSpPr>
          <p:spPr bwMode="auto">
            <a:xfrm rot="21439583">
              <a:off x="4291160" y="6194790"/>
              <a:ext cx="252028" cy="23159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12" y="8"/>
                </a:cxn>
                <a:cxn ang="0">
                  <a:pos x="19" y="1"/>
                </a:cxn>
                <a:cxn ang="0">
                  <a:pos x="21" y="0"/>
                </a:cxn>
                <a:cxn ang="0">
                  <a:pos x="25" y="5"/>
                </a:cxn>
                <a:cxn ang="0">
                  <a:pos x="33" y="8"/>
                </a:cxn>
                <a:cxn ang="0">
                  <a:pos x="35" y="16"/>
                </a:cxn>
                <a:cxn ang="0">
                  <a:pos x="44" y="21"/>
                </a:cxn>
                <a:cxn ang="0">
                  <a:pos x="42" y="34"/>
                </a:cxn>
                <a:cxn ang="0">
                  <a:pos x="35" y="37"/>
                </a:cxn>
                <a:cxn ang="0">
                  <a:pos x="37" y="49"/>
                </a:cxn>
                <a:cxn ang="0">
                  <a:pos x="34" y="48"/>
                </a:cxn>
                <a:cxn ang="0">
                  <a:pos x="19" y="48"/>
                </a:cxn>
                <a:cxn ang="0">
                  <a:pos x="8" y="47"/>
                </a:cxn>
                <a:cxn ang="0">
                  <a:pos x="0" y="41"/>
                </a:cxn>
                <a:cxn ang="0">
                  <a:pos x="1" y="33"/>
                </a:cxn>
                <a:cxn ang="0">
                  <a:pos x="2" y="27"/>
                </a:cxn>
                <a:cxn ang="0">
                  <a:pos x="9" y="20"/>
                </a:cxn>
                <a:cxn ang="0">
                  <a:pos x="13" y="13"/>
                </a:cxn>
                <a:cxn ang="0">
                  <a:pos x="6" y="11"/>
                </a:cxn>
                <a:cxn ang="0">
                  <a:pos x="5" y="11"/>
                </a:cxn>
              </a:cxnLst>
              <a:rect l="0" t="0" r="r" b="b"/>
              <a:pathLst>
                <a:path w="45" h="49">
                  <a:moveTo>
                    <a:pt x="5" y="11"/>
                  </a:moveTo>
                  <a:cubicBezTo>
                    <a:pt x="8" y="10"/>
                    <a:pt x="10" y="9"/>
                    <a:pt x="12" y="8"/>
                  </a:cubicBezTo>
                  <a:cubicBezTo>
                    <a:pt x="17" y="5"/>
                    <a:pt x="15" y="3"/>
                    <a:pt x="19" y="1"/>
                  </a:cubicBezTo>
                  <a:cubicBezTo>
                    <a:pt x="19" y="1"/>
                    <a:pt x="20" y="1"/>
                    <a:pt x="21" y="0"/>
                  </a:cubicBezTo>
                  <a:cubicBezTo>
                    <a:pt x="22" y="2"/>
                    <a:pt x="23" y="4"/>
                    <a:pt x="25" y="5"/>
                  </a:cubicBezTo>
                  <a:cubicBezTo>
                    <a:pt x="28" y="7"/>
                    <a:pt x="31" y="6"/>
                    <a:pt x="33" y="8"/>
                  </a:cubicBezTo>
                  <a:cubicBezTo>
                    <a:pt x="35" y="10"/>
                    <a:pt x="34" y="14"/>
                    <a:pt x="35" y="16"/>
                  </a:cubicBezTo>
                  <a:cubicBezTo>
                    <a:pt x="37" y="19"/>
                    <a:pt x="42" y="18"/>
                    <a:pt x="44" y="21"/>
                  </a:cubicBezTo>
                  <a:cubicBezTo>
                    <a:pt x="45" y="25"/>
                    <a:pt x="44" y="31"/>
                    <a:pt x="42" y="34"/>
                  </a:cubicBezTo>
                  <a:cubicBezTo>
                    <a:pt x="41" y="37"/>
                    <a:pt x="37" y="33"/>
                    <a:pt x="35" y="37"/>
                  </a:cubicBezTo>
                  <a:cubicBezTo>
                    <a:pt x="34" y="39"/>
                    <a:pt x="38" y="45"/>
                    <a:pt x="37" y="49"/>
                  </a:cubicBezTo>
                  <a:cubicBezTo>
                    <a:pt x="36" y="49"/>
                    <a:pt x="35" y="48"/>
                    <a:pt x="34" y="48"/>
                  </a:cubicBezTo>
                  <a:cubicBezTo>
                    <a:pt x="20" y="47"/>
                    <a:pt x="24" y="48"/>
                    <a:pt x="19" y="48"/>
                  </a:cubicBezTo>
                  <a:cubicBezTo>
                    <a:pt x="15" y="47"/>
                    <a:pt x="11" y="48"/>
                    <a:pt x="8" y="47"/>
                  </a:cubicBezTo>
                  <a:cubicBezTo>
                    <a:pt x="4" y="46"/>
                    <a:pt x="4" y="45"/>
                    <a:pt x="0" y="41"/>
                  </a:cubicBezTo>
                  <a:cubicBezTo>
                    <a:pt x="2" y="40"/>
                    <a:pt x="1" y="35"/>
                    <a:pt x="1" y="33"/>
                  </a:cubicBezTo>
                  <a:cubicBezTo>
                    <a:pt x="2" y="31"/>
                    <a:pt x="1" y="29"/>
                    <a:pt x="2" y="27"/>
                  </a:cubicBezTo>
                  <a:cubicBezTo>
                    <a:pt x="3" y="25"/>
                    <a:pt x="7" y="22"/>
                    <a:pt x="9" y="20"/>
                  </a:cubicBezTo>
                  <a:cubicBezTo>
                    <a:pt x="10" y="18"/>
                    <a:pt x="14" y="16"/>
                    <a:pt x="13" y="13"/>
                  </a:cubicBezTo>
                  <a:cubicBezTo>
                    <a:pt x="12" y="11"/>
                    <a:pt x="7" y="13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9" name="Freeform 19"/>
            <p:cNvSpPr>
              <a:spLocks/>
            </p:cNvSpPr>
            <p:nvPr/>
          </p:nvSpPr>
          <p:spPr bwMode="auto">
            <a:xfrm rot="21439583">
              <a:off x="4037849" y="6311047"/>
              <a:ext cx="860096" cy="405286"/>
            </a:xfrm>
            <a:custGeom>
              <a:avLst/>
              <a:gdLst/>
              <a:ahLst/>
              <a:cxnLst>
                <a:cxn ang="0">
                  <a:pos x="154" y="30"/>
                </a:cxn>
                <a:cxn ang="0">
                  <a:pos x="142" y="32"/>
                </a:cxn>
                <a:cxn ang="0">
                  <a:pos x="126" y="33"/>
                </a:cxn>
                <a:cxn ang="0">
                  <a:pos x="58" y="32"/>
                </a:cxn>
                <a:cxn ang="0">
                  <a:pos x="114" y="58"/>
                </a:cxn>
                <a:cxn ang="0">
                  <a:pos x="116" y="64"/>
                </a:cxn>
                <a:cxn ang="0">
                  <a:pos x="113" y="72"/>
                </a:cxn>
                <a:cxn ang="0">
                  <a:pos x="88" y="72"/>
                </a:cxn>
                <a:cxn ang="0">
                  <a:pos x="87" y="78"/>
                </a:cxn>
                <a:cxn ang="0">
                  <a:pos x="80" y="78"/>
                </a:cxn>
                <a:cxn ang="0">
                  <a:pos x="76" y="84"/>
                </a:cxn>
                <a:cxn ang="0">
                  <a:pos x="67" y="82"/>
                </a:cxn>
                <a:cxn ang="0">
                  <a:pos x="65" y="74"/>
                </a:cxn>
                <a:cxn ang="0">
                  <a:pos x="63" y="55"/>
                </a:cxn>
                <a:cxn ang="0">
                  <a:pos x="43" y="57"/>
                </a:cxn>
                <a:cxn ang="0">
                  <a:pos x="33" y="49"/>
                </a:cxn>
                <a:cxn ang="0">
                  <a:pos x="34" y="26"/>
                </a:cxn>
                <a:cxn ang="0">
                  <a:pos x="29" y="17"/>
                </a:cxn>
                <a:cxn ang="0">
                  <a:pos x="18" y="15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2" y="0"/>
                </a:cxn>
                <a:cxn ang="0">
                  <a:pos x="18" y="7"/>
                </a:cxn>
                <a:cxn ang="0">
                  <a:pos x="25" y="8"/>
                </a:cxn>
                <a:cxn ang="0">
                  <a:pos x="33" y="10"/>
                </a:cxn>
                <a:cxn ang="0">
                  <a:pos x="40" y="14"/>
                </a:cxn>
                <a:cxn ang="0">
                  <a:pos x="48" y="16"/>
                </a:cxn>
                <a:cxn ang="0">
                  <a:pos x="56" y="22"/>
                </a:cxn>
                <a:cxn ang="0">
                  <a:pos x="67" y="23"/>
                </a:cxn>
                <a:cxn ang="0">
                  <a:pos x="82" y="23"/>
                </a:cxn>
                <a:cxn ang="0">
                  <a:pos x="154" y="30"/>
                </a:cxn>
              </a:cxnLst>
              <a:rect l="0" t="0" r="r" b="b"/>
              <a:pathLst>
                <a:path w="154" h="85">
                  <a:moveTo>
                    <a:pt x="154" y="30"/>
                  </a:moveTo>
                  <a:cubicBezTo>
                    <a:pt x="150" y="31"/>
                    <a:pt x="147" y="31"/>
                    <a:pt x="142" y="32"/>
                  </a:cubicBezTo>
                  <a:cubicBezTo>
                    <a:pt x="138" y="34"/>
                    <a:pt x="131" y="32"/>
                    <a:pt x="126" y="33"/>
                  </a:cubicBezTo>
                  <a:cubicBezTo>
                    <a:pt x="122" y="34"/>
                    <a:pt x="69" y="32"/>
                    <a:pt x="58" y="32"/>
                  </a:cubicBezTo>
                  <a:cubicBezTo>
                    <a:pt x="60" y="49"/>
                    <a:pt x="114" y="54"/>
                    <a:pt x="114" y="58"/>
                  </a:cubicBezTo>
                  <a:cubicBezTo>
                    <a:pt x="114" y="62"/>
                    <a:pt x="116" y="62"/>
                    <a:pt x="116" y="64"/>
                  </a:cubicBezTo>
                  <a:cubicBezTo>
                    <a:pt x="116" y="67"/>
                    <a:pt x="119" y="70"/>
                    <a:pt x="113" y="72"/>
                  </a:cubicBezTo>
                  <a:cubicBezTo>
                    <a:pt x="108" y="73"/>
                    <a:pt x="93" y="71"/>
                    <a:pt x="88" y="72"/>
                  </a:cubicBezTo>
                  <a:cubicBezTo>
                    <a:pt x="83" y="73"/>
                    <a:pt x="89" y="76"/>
                    <a:pt x="87" y="78"/>
                  </a:cubicBezTo>
                  <a:cubicBezTo>
                    <a:pt x="85" y="79"/>
                    <a:pt x="82" y="76"/>
                    <a:pt x="80" y="78"/>
                  </a:cubicBezTo>
                  <a:cubicBezTo>
                    <a:pt x="77" y="79"/>
                    <a:pt x="79" y="83"/>
                    <a:pt x="76" y="84"/>
                  </a:cubicBezTo>
                  <a:cubicBezTo>
                    <a:pt x="74" y="85"/>
                    <a:pt x="69" y="84"/>
                    <a:pt x="67" y="82"/>
                  </a:cubicBezTo>
                  <a:cubicBezTo>
                    <a:pt x="65" y="80"/>
                    <a:pt x="65" y="79"/>
                    <a:pt x="65" y="74"/>
                  </a:cubicBezTo>
                  <a:cubicBezTo>
                    <a:pt x="64" y="70"/>
                    <a:pt x="69" y="60"/>
                    <a:pt x="63" y="55"/>
                  </a:cubicBezTo>
                  <a:cubicBezTo>
                    <a:pt x="58" y="51"/>
                    <a:pt x="48" y="58"/>
                    <a:pt x="43" y="57"/>
                  </a:cubicBezTo>
                  <a:cubicBezTo>
                    <a:pt x="38" y="56"/>
                    <a:pt x="35" y="54"/>
                    <a:pt x="33" y="49"/>
                  </a:cubicBezTo>
                  <a:cubicBezTo>
                    <a:pt x="32" y="43"/>
                    <a:pt x="35" y="31"/>
                    <a:pt x="34" y="26"/>
                  </a:cubicBezTo>
                  <a:cubicBezTo>
                    <a:pt x="34" y="20"/>
                    <a:pt x="32" y="19"/>
                    <a:pt x="29" y="17"/>
                  </a:cubicBezTo>
                  <a:cubicBezTo>
                    <a:pt x="26" y="15"/>
                    <a:pt x="23" y="18"/>
                    <a:pt x="18" y="15"/>
                  </a:cubicBezTo>
                  <a:cubicBezTo>
                    <a:pt x="13" y="12"/>
                    <a:pt x="5" y="7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5" y="1"/>
                    <a:pt x="9" y="0"/>
                    <a:pt x="12" y="0"/>
                  </a:cubicBezTo>
                  <a:cubicBezTo>
                    <a:pt x="19" y="1"/>
                    <a:pt x="15" y="5"/>
                    <a:pt x="18" y="7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8" y="9"/>
                    <a:pt x="31" y="9"/>
                    <a:pt x="33" y="10"/>
                  </a:cubicBezTo>
                  <a:cubicBezTo>
                    <a:pt x="36" y="11"/>
                    <a:pt x="38" y="13"/>
                    <a:pt x="40" y="14"/>
                  </a:cubicBezTo>
                  <a:cubicBezTo>
                    <a:pt x="43" y="15"/>
                    <a:pt x="46" y="18"/>
                    <a:pt x="48" y="16"/>
                  </a:cubicBezTo>
                  <a:cubicBezTo>
                    <a:pt x="52" y="20"/>
                    <a:pt x="52" y="21"/>
                    <a:pt x="56" y="22"/>
                  </a:cubicBezTo>
                  <a:cubicBezTo>
                    <a:pt x="59" y="23"/>
                    <a:pt x="63" y="22"/>
                    <a:pt x="67" y="23"/>
                  </a:cubicBezTo>
                  <a:cubicBezTo>
                    <a:pt x="72" y="23"/>
                    <a:pt x="68" y="22"/>
                    <a:pt x="82" y="23"/>
                  </a:cubicBezTo>
                  <a:cubicBezTo>
                    <a:pt x="97" y="25"/>
                    <a:pt x="140" y="25"/>
                    <a:pt x="154" y="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0" name="Freeform 20"/>
            <p:cNvSpPr>
              <a:spLocks/>
            </p:cNvSpPr>
            <p:nvPr/>
          </p:nvSpPr>
          <p:spPr bwMode="auto">
            <a:xfrm rot="21439583">
              <a:off x="3440681" y="5018483"/>
              <a:ext cx="586066" cy="618146"/>
            </a:xfrm>
            <a:custGeom>
              <a:avLst/>
              <a:gdLst/>
              <a:ahLst/>
              <a:cxnLst>
                <a:cxn ang="0">
                  <a:pos x="16" y="130"/>
                </a:cxn>
                <a:cxn ang="0">
                  <a:pos x="24" y="128"/>
                </a:cxn>
                <a:cxn ang="0">
                  <a:pos x="24" y="122"/>
                </a:cxn>
                <a:cxn ang="0">
                  <a:pos x="28" y="120"/>
                </a:cxn>
                <a:cxn ang="0">
                  <a:pos x="28" y="109"/>
                </a:cxn>
                <a:cxn ang="0">
                  <a:pos x="44" y="106"/>
                </a:cxn>
                <a:cxn ang="0">
                  <a:pos x="49" y="102"/>
                </a:cxn>
                <a:cxn ang="0">
                  <a:pos x="61" y="102"/>
                </a:cxn>
                <a:cxn ang="0">
                  <a:pos x="69" y="95"/>
                </a:cxn>
                <a:cxn ang="0">
                  <a:pos x="73" y="86"/>
                </a:cxn>
                <a:cxn ang="0">
                  <a:pos x="81" y="84"/>
                </a:cxn>
                <a:cxn ang="0">
                  <a:pos x="84" y="78"/>
                </a:cxn>
                <a:cxn ang="0">
                  <a:pos x="83" y="71"/>
                </a:cxn>
                <a:cxn ang="0">
                  <a:pos x="89" y="65"/>
                </a:cxn>
                <a:cxn ang="0">
                  <a:pos x="101" y="65"/>
                </a:cxn>
                <a:cxn ang="0">
                  <a:pos x="100" y="53"/>
                </a:cxn>
                <a:cxn ang="0">
                  <a:pos x="101" y="46"/>
                </a:cxn>
                <a:cxn ang="0">
                  <a:pos x="104" y="39"/>
                </a:cxn>
                <a:cxn ang="0">
                  <a:pos x="105" y="23"/>
                </a:cxn>
                <a:cxn ang="0">
                  <a:pos x="103" y="22"/>
                </a:cxn>
                <a:cxn ang="0">
                  <a:pos x="98" y="13"/>
                </a:cxn>
                <a:cxn ang="0">
                  <a:pos x="88" y="13"/>
                </a:cxn>
                <a:cxn ang="0">
                  <a:pos x="82" y="1"/>
                </a:cxn>
                <a:cxn ang="0">
                  <a:pos x="75" y="6"/>
                </a:cxn>
                <a:cxn ang="0">
                  <a:pos x="58" y="3"/>
                </a:cxn>
                <a:cxn ang="0">
                  <a:pos x="53" y="11"/>
                </a:cxn>
                <a:cxn ang="0">
                  <a:pos x="44" y="13"/>
                </a:cxn>
                <a:cxn ang="0">
                  <a:pos x="40" y="22"/>
                </a:cxn>
                <a:cxn ang="0">
                  <a:pos x="32" y="15"/>
                </a:cxn>
                <a:cxn ang="0">
                  <a:pos x="32" y="15"/>
                </a:cxn>
                <a:cxn ang="0">
                  <a:pos x="28" y="20"/>
                </a:cxn>
                <a:cxn ang="0">
                  <a:pos x="30" y="26"/>
                </a:cxn>
                <a:cxn ang="0">
                  <a:pos x="22" y="27"/>
                </a:cxn>
                <a:cxn ang="0">
                  <a:pos x="12" y="32"/>
                </a:cxn>
                <a:cxn ang="0">
                  <a:pos x="13" y="40"/>
                </a:cxn>
                <a:cxn ang="0">
                  <a:pos x="22" y="40"/>
                </a:cxn>
                <a:cxn ang="0">
                  <a:pos x="23" y="47"/>
                </a:cxn>
                <a:cxn ang="0">
                  <a:pos x="30" y="50"/>
                </a:cxn>
                <a:cxn ang="0">
                  <a:pos x="32" y="61"/>
                </a:cxn>
                <a:cxn ang="0">
                  <a:pos x="29" y="68"/>
                </a:cxn>
                <a:cxn ang="0">
                  <a:pos x="25" y="69"/>
                </a:cxn>
                <a:cxn ang="0">
                  <a:pos x="26" y="79"/>
                </a:cxn>
                <a:cxn ang="0">
                  <a:pos x="22" y="83"/>
                </a:cxn>
                <a:cxn ang="0">
                  <a:pos x="7" y="86"/>
                </a:cxn>
                <a:cxn ang="0">
                  <a:pos x="6" y="92"/>
                </a:cxn>
                <a:cxn ang="0">
                  <a:pos x="16" y="95"/>
                </a:cxn>
                <a:cxn ang="0">
                  <a:pos x="19" y="100"/>
                </a:cxn>
                <a:cxn ang="0">
                  <a:pos x="12" y="101"/>
                </a:cxn>
                <a:cxn ang="0">
                  <a:pos x="10" y="109"/>
                </a:cxn>
                <a:cxn ang="0">
                  <a:pos x="2" y="112"/>
                </a:cxn>
                <a:cxn ang="0">
                  <a:pos x="2" y="121"/>
                </a:cxn>
                <a:cxn ang="0">
                  <a:pos x="10" y="121"/>
                </a:cxn>
                <a:cxn ang="0">
                  <a:pos x="16" y="125"/>
                </a:cxn>
                <a:cxn ang="0">
                  <a:pos x="16" y="130"/>
                </a:cxn>
              </a:cxnLst>
              <a:rect l="0" t="0" r="r" b="b"/>
              <a:pathLst>
                <a:path w="105" h="130">
                  <a:moveTo>
                    <a:pt x="16" y="130"/>
                  </a:moveTo>
                  <a:cubicBezTo>
                    <a:pt x="20" y="129"/>
                    <a:pt x="22" y="128"/>
                    <a:pt x="24" y="128"/>
                  </a:cubicBezTo>
                  <a:cubicBezTo>
                    <a:pt x="33" y="127"/>
                    <a:pt x="23" y="123"/>
                    <a:pt x="24" y="122"/>
                  </a:cubicBezTo>
                  <a:cubicBezTo>
                    <a:pt x="25" y="120"/>
                    <a:pt x="27" y="122"/>
                    <a:pt x="28" y="120"/>
                  </a:cubicBezTo>
                  <a:cubicBezTo>
                    <a:pt x="29" y="117"/>
                    <a:pt x="25" y="111"/>
                    <a:pt x="28" y="109"/>
                  </a:cubicBezTo>
                  <a:cubicBezTo>
                    <a:pt x="32" y="106"/>
                    <a:pt x="41" y="107"/>
                    <a:pt x="44" y="106"/>
                  </a:cubicBezTo>
                  <a:cubicBezTo>
                    <a:pt x="48" y="105"/>
                    <a:pt x="46" y="103"/>
                    <a:pt x="49" y="102"/>
                  </a:cubicBezTo>
                  <a:cubicBezTo>
                    <a:pt x="52" y="102"/>
                    <a:pt x="58" y="103"/>
                    <a:pt x="61" y="102"/>
                  </a:cubicBezTo>
                  <a:cubicBezTo>
                    <a:pt x="65" y="101"/>
                    <a:pt x="67" y="98"/>
                    <a:pt x="69" y="95"/>
                  </a:cubicBezTo>
                  <a:cubicBezTo>
                    <a:pt x="70" y="92"/>
                    <a:pt x="71" y="88"/>
                    <a:pt x="73" y="86"/>
                  </a:cubicBezTo>
                  <a:cubicBezTo>
                    <a:pt x="75" y="84"/>
                    <a:pt x="79" y="86"/>
                    <a:pt x="81" y="84"/>
                  </a:cubicBezTo>
                  <a:cubicBezTo>
                    <a:pt x="83" y="83"/>
                    <a:pt x="84" y="80"/>
                    <a:pt x="84" y="78"/>
                  </a:cubicBezTo>
                  <a:cubicBezTo>
                    <a:pt x="85" y="76"/>
                    <a:pt x="82" y="73"/>
                    <a:pt x="83" y="71"/>
                  </a:cubicBezTo>
                  <a:cubicBezTo>
                    <a:pt x="84" y="68"/>
                    <a:pt x="86" y="66"/>
                    <a:pt x="89" y="65"/>
                  </a:cubicBezTo>
                  <a:cubicBezTo>
                    <a:pt x="92" y="64"/>
                    <a:pt x="98" y="68"/>
                    <a:pt x="101" y="65"/>
                  </a:cubicBezTo>
                  <a:cubicBezTo>
                    <a:pt x="104" y="62"/>
                    <a:pt x="100" y="56"/>
                    <a:pt x="100" y="53"/>
                  </a:cubicBezTo>
                  <a:cubicBezTo>
                    <a:pt x="100" y="50"/>
                    <a:pt x="100" y="49"/>
                    <a:pt x="101" y="46"/>
                  </a:cubicBezTo>
                  <a:cubicBezTo>
                    <a:pt x="101" y="44"/>
                    <a:pt x="103" y="43"/>
                    <a:pt x="104" y="39"/>
                  </a:cubicBezTo>
                  <a:cubicBezTo>
                    <a:pt x="105" y="35"/>
                    <a:pt x="105" y="29"/>
                    <a:pt x="105" y="23"/>
                  </a:cubicBezTo>
                  <a:cubicBezTo>
                    <a:pt x="104" y="23"/>
                    <a:pt x="104" y="23"/>
                    <a:pt x="103" y="22"/>
                  </a:cubicBezTo>
                  <a:cubicBezTo>
                    <a:pt x="101" y="21"/>
                    <a:pt x="101" y="15"/>
                    <a:pt x="98" y="13"/>
                  </a:cubicBezTo>
                  <a:cubicBezTo>
                    <a:pt x="95" y="11"/>
                    <a:pt x="91" y="15"/>
                    <a:pt x="88" y="13"/>
                  </a:cubicBezTo>
                  <a:cubicBezTo>
                    <a:pt x="85" y="11"/>
                    <a:pt x="85" y="3"/>
                    <a:pt x="82" y="1"/>
                  </a:cubicBezTo>
                  <a:cubicBezTo>
                    <a:pt x="79" y="0"/>
                    <a:pt x="79" y="6"/>
                    <a:pt x="75" y="6"/>
                  </a:cubicBezTo>
                  <a:cubicBezTo>
                    <a:pt x="71" y="6"/>
                    <a:pt x="63" y="5"/>
                    <a:pt x="58" y="3"/>
                  </a:cubicBezTo>
                  <a:cubicBezTo>
                    <a:pt x="57" y="3"/>
                    <a:pt x="56" y="9"/>
                    <a:pt x="53" y="11"/>
                  </a:cubicBezTo>
                  <a:cubicBezTo>
                    <a:pt x="51" y="12"/>
                    <a:pt x="46" y="10"/>
                    <a:pt x="44" y="13"/>
                  </a:cubicBezTo>
                  <a:cubicBezTo>
                    <a:pt x="41" y="16"/>
                    <a:pt x="43" y="20"/>
                    <a:pt x="40" y="22"/>
                  </a:cubicBezTo>
                  <a:cubicBezTo>
                    <a:pt x="37" y="24"/>
                    <a:pt x="33" y="17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17"/>
                    <a:pt x="28" y="18"/>
                    <a:pt x="28" y="20"/>
                  </a:cubicBezTo>
                  <a:cubicBezTo>
                    <a:pt x="28" y="24"/>
                    <a:pt x="31" y="24"/>
                    <a:pt x="30" y="26"/>
                  </a:cubicBezTo>
                  <a:cubicBezTo>
                    <a:pt x="28" y="28"/>
                    <a:pt x="25" y="26"/>
                    <a:pt x="22" y="27"/>
                  </a:cubicBezTo>
                  <a:cubicBezTo>
                    <a:pt x="19" y="28"/>
                    <a:pt x="14" y="29"/>
                    <a:pt x="12" y="32"/>
                  </a:cubicBezTo>
                  <a:cubicBezTo>
                    <a:pt x="10" y="34"/>
                    <a:pt x="11" y="38"/>
                    <a:pt x="13" y="40"/>
                  </a:cubicBezTo>
                  <a:cubicBezTo>
                    <a:pt x="15" y="42"/>
                    <a:pt x="20" y="39"/>
                    <a:pt x="22" y="40"/>
                  </a:cubicBezTo>
                  <a:cubicBezTo>
                    <a:pt x="24" y="42"/>
                    <a:pt x="22" y="45"/>
                    <a:pt x="23" y="47"/>
                  </a:cubicBezTo>
                  <a:cubicBezTo>
                    <a:pt x="25" y="49"/>
                    <a:pt x="29" y="47"/>
                    <a:pt x="30" y="50"/>
                  </a:cubicBezTo>
                  <a:cubicBezTo>
                    <a:pt x="32" y="53"/>
                    <a:pt x="32" y="58"/>
                    <a:pt x="32" y="61"/>
                  </a:cubicBezTo>
                  <a:cubicBezTo>
                    <a:pt x="32" y="64"/>
                    <a:pt x="30" y="66"/>
                    <a:pt x="29" y="68"/>
                  </a:cubicBezTo>
                  <a:cubicBezTo>
                    <a:pt x="28" y="69"/>
                    <a:pt x="26" y="66"/>
                    <a:pt x="25" y="69"/>
                  </a:cubicBezTo>
                  <a:cubicBezTo>
                    <a:pt x="24" y="71"/>
                    <a:pt x="26" y="76"/>
                    <a:pt x="26" y="79"/>
                  </a:cubicBezTo>
                  <a:cubicBezTo>
                    <a:pt x="25" y="81"/>
                    <a:pt x="25" y="82"/>
                    <a:pt x="22" y="83"/>
                  </a:cubicBezTo>
                  <a:cubicBezTo>
                    <a:pt x="19" y="84"/>
                    <a:pt x="10" y="84"/>
                    <a:pt x="7" y="86"/>
                  </a:cubicBezTo>
                  <a:cubicBezTo>
                    <a:pt x="4" y="88"/>
                    <a:pt x="4" y="90"/>
                    <a:pt x="6" y="92"/>
                  </a:cubicBezTo>
                  <a:cubicBezTo>
                    <a:pt x="8" y="94"/>
                    <a:pt x="14" y="93"/>
                    <a:pt x="16" y="95"/>
                  </a:cubicBezTo>
                  <a:cubicBezTo>
                    <a:pt x="19" y="96"/>
                    <a:pt x="20" y="98"/>
                    <a:pt x="19" y="100"/>
                  </a:cubicBezTo>
                  <a:cubicBezTo>
                    <a:pt x="17" y="101"/>
                    <a:pt x="13" y="99"/>
                    <a:pt x="12" y="101"/>
                  </a:cubicBezTo>
                  <a:cubicBezTo>
                    <a:pt x="10" y="103"/>
                    <a:pt x="12" y="107"/>
                    <a:pt x="10" y="109"/>
                  </a:cubicBezTo>
                  <a:cubicBezTo>
                    <a:pt x="8" y="111"/>
                    <a:pt x="3" y="109"/>
                    <a:pt x="2" y="112"/>
                  </a:cubicBezTo>
                  <a:cubicBezTo>
                    <a:pt x="0" y="114"/>
                    <a:pt x="1" y="119"/>
                    <a:pt x="2" y="121"/>
                  </a:cubicBezTo>
                  <a:cubicBezTo>
                    <a:pt x="4" y="123"/>
                    <a:pt x="8" y="120"/>
                    <a:pt x="10" y="121"/>
                  </a:cubicBezTo>
                  <a:cubicBezTo>
                    <a:pt x="13" y="122"/>
                    <a:pt x="15" y="123"/>
                    <a:pt x="16" y="125"/>
                  </a:cubicBezTo>
                  <a:cubicBezTo>
                    <a:pt x="17" y="127"/>
                    <a:pt x="17" y="128"/>
                    <a:pt x="16" y="1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1" name="Freeform 21"/>
            <p:cNvSpPr>
              <a:spLocks/>
            </p:cNvSpPr>
            <p:nvPr/>
          </p:nvSpPr>
          <p:spPr bwMode="auto">
            <a:xfrm rot="21439583">
              <a:off x="3372991" y="5323442"/>
              <a:ext cx="688076" cy="502351"/>
            </a:xfrm>
            <a:custGeom>
              <a:avLst/>
              <a:gdLst/>
              <a:ahLst/>
              <a:cxnLst>
                <a:cxn ang="0">
                  <a:pos x="29" y="66"/>
                </a:cxn>
                <a:cxn ang="0">
                  <a:pos x="37" y="64"/>
                </a:cxn>
                <a:cxn ang="0">
                  <a:pos x="37" y="58"/>
                </a:cxn>
                <a:cxn ang="0">
                  <a:pos x="41" y="56"/>
                </a:cxn>
                <a:cxn ang="0">
                  <a:pos x="41" y="45"/>
                </a:cxn>
                <a:cxn ang="0">
                  <a:pos x="57" y="42"/>
                </a:cxn>
                <a:cxn ang="0">
                  <a:pos x="62" y="38"/>
                </a:cxn>
                <a:cxn ang="0">
                  <a:pos x="74" y="38"/>
                </a:cxn>
                <a:cxn ang="0">
                  <a:pos x="82" y="31"/>
                </a:cxn>
                <a:cxn ang="0">
                  <a:pos x="86" y="22"/>
                </a:cxn>
                <a:cxn ang="0">
                  <a:pos x="94" y="20"/>
                </a:cxn>
                <a:cxn ang="0">
                  <a:pos x="97" y="14"/>
                </a:cxn>
                <a:cxn ang="0">
                  <a:pos x="96" y="7"/>
                </a:cxn>
                <a:cxn ang="0">
                  <a:pos x="102" y="1"/>
                </a:cxn>
                <a:cxn ang="0">
                  <a:pos x="112" y="2"/>
                </a:cxn>
                <a:cxn ang="0">
                  <a:pos x="114" y="8"/>
                </a:cxn>
                <a:cxn ang="0">
                  <a:pos x="119" y="13"/>
                </a:cxn>
                <a:cxn ang="0">
                  <a:pos x="123" y="20"/>
                </a:cxn>
                <a:cxn ang="0">
                  <a:pos x="118" y="28"/>
                </a:cxn>
                <a:cxn ang="0">
                  <a:pos x="111" y="33"/>
                </a:cxn>
                <a:cxn ang="0">
                  <a:pos x="115" y="40"/>
                </a:cxn>
                <a:cxn ang="0">
                  <a:pos x="116" y="48"/>
                </a:cxn>
                <a:cxn ang="0">
                  <a:pos x="112" y="55"/>
                </a:cxn>
                <a:cxn ang="0">
                  <a:pos x="104" y="54"/>
                </a:cxn>
                <a:cxn ang="0">
                  <a:pos x="104" y="60"/>
                </a:cxn>
                <a:cxn ang="0">
                  <a:pos x="96" y="64"/>
                </a:cxn>
                <a:cxn ang="0">
                  <a:pos x="88" y="70"/>
                </a:cxn>
                <a:cxn ang="0">
                  <a:pos x="82" y="72"/>
                </a:cxn>
                <a:cxn ang="0">
                  <a:pos x="79" y="79"/>
                </a:cxn>
                <a:cxn ang="0">
                  <a:pos x="71" y="80"/>
                </a:cxn>
                <a:cxn ang="0">
                  <a:pos x="69" y="86"/>
                </a:cxn>
                <a:cxn ang="0">
                  <a:pos x="61" y="86"/>
                </a:cxn>
                <a:cxn ang="0">
                  <a:pos x="61" y="92"/>
                </a:cxn>
                <a:cxn ang="0">
                  <a:pos x="52" y="87"/>
                </a:cxn>
                <a:cxn ang="0">
                  <a:pos x="45" y="94"/>
                </a:cxn>
                <a:cxn ang="0">
                  <a:pos x="39" y="98"/>
                </a:cxn>
                <a:cxn ang="0">
                  <a:pos x="31" y="98"/>
                </a:cxn>
                <a:cxn ang="0">
                  <a:pos x="30" y="104"/>
                </a:cxn>
                <a:cxn ang="0">
                  <a:pos x="14" y="104"/>
                </a:cxn>
                <a:cxn ang="0">
                  <a:pos x="5" y="104"/>
                </a:cxn>
                <a:cxn ang="0">
                  <a:pos x="7" y="102"/>
                </a:cxn>
                <a:cxn ang="0">
                  <a:pos x="4" y="96"/>
                </a:cxn>
                <a:cxn ang="0">
                  <a:pos x="0" y="93"/>
                </a:cxn>
                <a:cxn ang="0">
                  <a:pos x="3" y="89"/>
                </a:cxn>
                <a:cxn ang="0">
                  <a:pos x="14" y="90"/>
                </a:cxn>
                <a:cxn ang="0">
                  <a:pos x="15" y="80"/>
                </a:cxn>
                <a:cxn ang="0">
                  <a:pos x="21" y="72"/>
                </a:cxn>
                <a:cxn ang="0">
                  <a:pos x="28" y="68"/>
                </a:cxn>
                <a:cxn ang="0">
                  <a:pos x="29" y="66"/>
                </a:cxn>
              </a:cxnLst>
              <a:rect l="0" t="0" r="r" b="b"/>
              <a:pathLst>
                <a:path w="123" h="106">
                  <a:moveTo>
                    <a:pt x="29" y="66"/>
                  </a:moveTo>
                  <a:cubicBezTo>
                    <a:pt x="33" y="65"/>
                    <a:pt x="35" y="64"/>
                    <a:pt x="37" y="64"/>
                  </a:cubicBezTo>
                  <a:cubicBezTo>
                    <a:pt x="46" y="63"/>
                    <a:pt x="36" y="59"/>
                    <a:pt x="37" y="58"/>
                  </a:cubicBezTo>
                  <a:cubicBezTo>
                    <a:pt x="38" y="56"/>
                    <a:pt x="40" y="58"/>
                    <a:pt x="41" y="56"/>
                  </a:cubicBezTo>
                  <a:cubicBezTo>
                    <a:pt x="42" y="53"/>
                    <a:pt x="38" y="47"/>
                    <a:pt x="41" y="45"/>
                  </a:cubicBezTo>
                  <a:cubicBezTo>
                    <a:pt x="45" y="42"/>
                    <a:pt x="54" y="43"/>
                    <a:pt x="57" y="42"/>
                  </a:cubicBezTo>
                  <a:cubicBezTo>
                    <a:pt x="61" y="41"/>
                    <a:pt x="59" y="39"/>
                    <a:pt x="62" y="38"/>
                  </a:cubicBezTo>
                  <a:cubicBezTo>
                    <a:pt x="65" y="38"/>
                    <a:pt x="71" y="39"/>
                    <a:pt x="74" y="38"/>
                  </a:cubicBezTo>
                  <a:cubicBezTo>
                    <a:pt x="78" y="37"/>
                    <a:pt x="80" y="34"/>
                    <a:pt x="82" y="31"/>
                  </a:cubicBezTo>
                  <a:cubicBezTo>
                    <a:pt x="83" y="28"/>
                    <a:pt x="84" y="24"/>
                    <a:pt x="86" y="22"/>
                  </a:cubicBezTo>
                  <a:cubicBezTo>
                    <a:pt x="88" y="20"/>
                    <a:pt x="92" y="22"/>
                    <a:pt x="94" y="20"/>
                  </a:cubicBezTo>
                  <a:cubicBezTo>
                    <a:pt x="96" y="19"/>
                    <a:pt x="97" y="16"/>
                    <a:pt x="97" y="14"/>
                  </a:cubicBezTo>
                  <a:cubicBezTo>
                    <a:pt x="98" y="12"/>
                    <a:pt x="95" y="9"/>
                    <a:pt x="96" y="7"/>
                  </a:cubicBezTo>
                  <a:cubicBezTo>
                    <a:pt x="97" y="4"/>
                    <a:pt x="99" y="2"/>
                    <a:pt x="102" y="1"/>
                  </a:cubicBezTo>
                  <a:cubicBezTo>
                    <a:pt x="105" y="0"/>
                    <a:pt x="109" y="2"/>
                    <a:pt x="112" y="2"/>
                  </a:cubicBezTo>
                  <a:cubicBezTo>
                    <a:pt x="113" y="4"/>
                    <a:pt x="113" y="7"/>
                    <a:pt x="114" y="8"/>
                  </a:cubicBezTo>
                  <a:cubicBezTo>
                    <a:pt x="116" y="12"/>
                    <a:pt x="118" y="10"/>
                    <a:pt x="119" y="13"/>
                  </a:cubicBezTo>
                  <a:cubicBezTo>
                    <a:pt x="121" y="15"/>
                    <a:pt x="123" y="17"/>
                    <a:pt x="123" y="20"/>
                  </a:cubicBezTo>
                  <a:cubicBezTo>
                    <a:pt x="122" y="23"/>
                    <a:pt x="120" y="26"/>
                    <a:pt x="118" y="28"/>
                  </a:cubicBezTo>
                  <a:cubicBezTo>
                    <a:pt x="116" y="30"/>
                    <a:pt x="112" y="30"/>
                    <a:pt x="111" y="33"/>
                  </a:cubicBezTo>
                  <a:cubicBezTo>
                    <a:pt x="110" y="35"/>
                    <a:pt x="114" y="37"/>
                    <a:pt x="115" y="40"/>
                  </a:cubicBezTo>
                  <a:cubicBezTo>
                    <a:pt x="116" y="42"/>
                    <a:pt x="116" y="45"/>
                    <a:pt x="116" y="48"/>
                  </a:cubicBezTo>
                  <a:cubicBezTo>
                    <a:pt x="115" y="51"/>
                    <a:pt x="114" y="54"/>
                    <a:pt x="112" y="55"/>
                  </a:cubicBezTo>
                  <a:cubicBezTo>
                    <a:pt x="110" y="56"/>
                    <a:pt x="106" y="53"/>
                    <a:pt x="104" y="54"/>
                  </a:cubicBezTo>
                  <a:cubicBezTo>
                    <a:pt x="102" y="55"/>
                    <a:pt x="105" y="58"/>
                    <a:pt x="104" y="60"/>
                  </a:cubicBezTo>
                  <a:cubicBezTo>
                    <a:pt x="102" y="62"/>
                    <a:pt x="98" y="62"/>
                    <a:pt x="96" y="64"/>
                  </a:cubicBezTo>
                  <a:cubicBezTo>
                    <a:pt x="93" y="66"/>
                    <a:pt x="91" y="69"/>
                    <a:pt x="88" y="70"/>
                  </a:cubicBezTo>
                  <a:cubicBezTo>
                    <a:pt x="86" y="72"/>
                    <a:pt x="84" y="71"/>
                    <a:pt x="82" y="72"/>
                  </a:cubicBezTo>
                  <a:cubicBezTo>
                    <a:pt x="81" y="74"/>
                    <a:pt x="81" y="77"/>
                    <a:pt x="79" y="79"/>
                  </a:cubicBezTo>
                  <a:cubicBezTo>
                    <a:pt x="76" y="80"/>
                    <a:pt x="73" y="78"/>
                    <a:pt x="71" y="80"/>
                  </a:cubicBezTo>
                  <a:cubicBezTo>
                    <a:pt x="69" y="81"/>
                    <a:pt x="71" y="85"/>
                    <a:pt x="69" y="86"/>
                  </a:cubicBezTo>
                  <a:cubicBezTo>
                    <a:pt x="67" y="88"/>
                    <a:pt x="63" y="84"/>
                    <a:pt x="61" y="86"/>
                  </a:cubicBezTo>
                  <a:cubicBezTo>
                    <a:pt x="59" y="87"/>
                    <a:pt x="63" y="92"/>
                    <a:pt x="61" y="92"/>
                  </a:cubicBezTo>
                  <a:cubicBezTo>
                    <a:pt x="58" y="93"/>
                    <a:pt x="55" y="87"/>
                    <a:pt x="52" y="87"/>
                  </a:cubicBezTo>
                  <a:cubicBezTo>
                    <a:pt x="49" y="87"/>
                    <a:pt x="47" y="92"/>
                    <a:pt x="45" y="94"/>
                  </a:cubicBezTo>
                  <a:cubicBezTo>
                    <a:pt x="43" y="96"/>
                    <a:pt x="42" y="98"/>
                    <a:pt x="39" y="98"/>
                  </a:cubicBezTo>
                  <a:cubicBezTo>
                    <a:pt x="37" y="99"/>
                    <a:pt x="33" y="97"/>
                    <a:pt x="31" y="98"/>
                  </a:cubicBezTo>
                  <a:cubicBezTo>
                    <a:pt x="29" y="99"/>
                    <a:pt x="33" y="103"/>
                    <a:pt x="30" y="104"/>
                  </a:cubicBezTo>
                  <a:cubicBezTo>
                    <a:pt x="26" y="106"/>
                    <a:pt x="19" y="104"/>
                    <a:pt x="14" y="104"/>
                  </a:cubicBezTo>
                  <a:cubicBezTo>
                    <a:pt x="11" y="104"/>
                    <a:pt x="8" y="104"/>
                    <a:pt x="5" y="104"/>
                  </a:cubicBezTo>
                  <a:cubicBezTo>
                    <a:pt x="6" y="103"/>
                    <a:pt x="7" y="103"/>
                    <a:pt x="7" y="102"/>
                  </a:cubicBezTo>
                  <a:cubicBezTo>
                    <a:pt x="11" y="99"/>
                    <a:pt x="5" y="98"/>
                    <a:pt x="4" y="96"/>
                  </a:cubicBezTo>
                  <a:cubicBezTo>
                    <a:pt x="2" y="95"/>
                    <a:pt x="0" y="95"/>
                    <a:pt x="0" y="93"/>
                  </a:cubicBezTo>
                  <a:cubicBezTo>
                    <a:pt x="0" y="91"/>
                    <a:pt x="0" y="90"/>
                    <a:pt x="3" y="89"/>
                  </a:cubicBezTo>
                  <a:cubicBezTo>
                    <a:pt x="6" y="89"/>
                    <a:pt x="11" y="92"/>
                    <a:pt x="14" y="90"/>
                  </a:cubicBezTo>
                  <a:cubicBezTo>
                    <a:pt x="17" y="88"/>
                    <a:pt x="14" y="83"/>
                    <a:pt x="15" y="80"/>
                  </a:cubicBezTo>
                  <a:cubicBezTo>
                    <a:pt x="16" y="77"/>
                    <a:pt x="19" y="74"/>
                    <a:pt x="21" y="72"/>
                  </a:cubicBezTo>
                  <a:cubicBezTo>
                    <a:pt x="23" y="70"/>
                    <a:pt x="27" y="70"/>
                    <a:pt x="28" y="68"/>
                  </a:cubicBezTo>
                  <a:cubicBezTo>
                    <a:pt x="29" y="67"/>
                    <a:pt x="29" y="67"/>
                    <a:pt x="29" y="6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2" name="Freeform 24"/>
            <p:cNvSpPr>
              <a:spLocks noEditPoints="1"/>
            </p:cNvSpPr>
            <p:nvPr/>
          </p:nvSpPr>
          <p:spPr bwMode="auto">
            <a:xfrm rot="21439583">
              <a:off x="3976641" y="4919451"/>
              <a:ext cx="296033" cy="664125"/>
            </a:xfrm>
            <a:custGeom>
              <a:avLst/>
              <a:gdLst/>
              <a:ahLst/>
              <a:cxnLst>
                <a:cxn ang="0">
                  <a:pos x="45" y="7"/>
                </a:cxn>
                <a:cxn ang="0">
                  <a:pos x="49" y="13"/>
                </a:cxn>
                <a:cxn ang="0">
                  <a:pos x="51" y="21"/>
                </a:cxn>
                <a:cxn ang="0">
                  <a:pos x="52" y="30"/>
                </a:cxn>
                <a:cxn ang="0">
                  <a:pos x="45" y="33"/>
                </a:cxn>
                <a:cxn ang="0">
                  <a:pos x="38" y="43"/>
                </a:cxn>
                <a:cxn ang="0">
                  <a:pos x="35" y="53"/>
                </a:cxn>
                <a:cxn ang="0">
                  <a:pos x="37" y="64"/>
                </a:cxn>
                <a:cxn ang="0">
                  <a:pos x="43" y="74"/>
                </a:cxn>
                <a:cxn ang="0">
                  <a:pos x="45" y="84"/>
                </a:cxn>
                <a:cxn ang="0">
                  <a:pos x="39" y="97"/>
                </a:cxn>
                <a:cxn ang="0">
                  <a:pos x="33" y="105"/>
                </a:cxn>
                <a:cxn ang="0">
                  <a:pos x="28" y="113"/>
                </a:cxn>
                <a:cxn ang="0">
                  <a:pos x="38" y="124"/>
                </a:cxn>
                <a:cxn ang="0">
                  <a:pos x="38" y="139"/>
                </a:cxn>
                <a:cxn ang="0">
                  <a:pos x="35" y="139"/>
                </a:cxn>
                <a:cxn ang="0">
                  <a:pos x="29" y="139"/>
                </a:cxn>
                <a:cxn ang="0">
                  <a:pos x="24" y="136"/>
                </a:cxn>
                <a:cxn ang="0">
                  <a:pos x="25" y="124"/>
                </a:cxn>
                <a:cxn ang="0">
                  <a:pos x="16" y="122"/>
                </a:cxn>
                <a:cxn ang="0">
                  <a:pos x="5" y="124"/>
                </a:cxn>
                <a:cxn ang="0">
                  <a:pos x="5" y="122"/>
                </a:cxn>
                <a:cxn ang="0">
                  <a:pos x="1" y="115"/>
                </a:cxn>
                <a:cxn ang="0">
                  <a:pos x="8" y="110"/>
                </a:cxn>
                <a:cxn ang="0">
                  <a:pos x="13" y="102"/>
                </a:cxn>
                <a:cxn ang="0">
                  <a:pos x="9" y="95"/>
                </a:cxn>
                <a:cxn ang="0">
                  <a:pos x="4" y="90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4" y="83"/>
                </a:cxn>
                <a:cxn ang="0">
                  <a:pos x="3" y="71"/>
                </a:cxn>
                <a:cxn ang="0">
                  <a:pos x="4" y="64"/>
                </a:cxn>
                <a:cxn ang="0">
                  <a:pos x="7" y="57"/>
                </a:cxn>
                <a:cxn ang="0">
                  <a:pos x="8" y="41"/>
                </a:cxn>
                <a:cxn ang="0">
                  <a:pos x="13" y="38"/>
                </a:cxn>
                <a:cxn ang="0">
                  <a:pos x="18" y="27"/>
                </a:cxn>
                <a:cxn ang="0">
                  <a:pos x="18" y="13"/>
                </a:cxn>
                <a:cxn ang="0">
                  <a:pos x="16" y="2"/>
                </a:cxn>
                <a:cxn ang="0">
                  <a:pos x="22" y="2"/>
                </a:cxn>
                <a:cxn ang="0">
                  <a:pos x="26" y="11"/>
                </a:cxn>
                <a:cxn ang="0">
                  <a:pos x="38" y="10"/>
                </a:cxn>
                <a:cxn ang="0">
                  <a:pos x="45" y="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5" y="124"/>
                </a:cxn>
                <a:cxn ang="0">
                  <a:pos x="6" y="127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7" y="41"/>
                </a:cxn>
                <a:cxn ang="0">
                  <a:pos x="7" y="41"/>
                </a:cxn>
                <a:cxn ang="0">
                  <a:pos x="7" y="41"/>
                </a:cxn>
              </a:cxnLst>
              <a:rect l="0" t="0" r="r" b="b"/>
              <a:pathLst>
                <a:path w="53" h="140">
                  <a:moveTo>
                    <a:pt x="45" y="7"/>
                  </a:moveTo>
                  <a:cubicBezTo>
                    <a:pt x="47" y="9"/>
                    <a:pt x="48" y="12"/>
                    <a:pt x="49" y="13"/>
                  </a:cubicBezTo>
                  <a:cubicBezTo>
                    <a:pt x="53" y="20"/>
                    <a:pt x="51" y="19"/>
                    <a:pt x="51" y="21"/>
                  </a:cubicBezTo>
                  <a:cubicBezTo>
                    <a:pt x="52" y="24"/>
                    <a:pt x="53" y="28"/>
                    <a:pt x="52" y="30"/>
                  </a:cubicBezTo>
                  <a:cubicBezTo>
                    <a:pt x="50" y="33"/>
                    <a:pt x="47" y="30"/>
                    <a:pt x="45" y="33"/>
                  </a:cubicBezTo>
                  <a:cubicBezTo>
                    <a:pt x="42" y="35"/>
                    <a:pt x="39" y="41"/>
                    <a:pt x="38" y="43"/>
                  </a:cubicBezTo>
                  <a:cubicBezTo>
                    <a:pt x="37" y="45"/>
                    <a:pt x="35" y="51"/>
                    <a:pt x="35" y="53"/>
                  </a:cubicBezTo>
                  <a:cubicBezTo>
                    <a:pt x="35" y="55"/>
                    <a:pt x="36" y="63"/>
                    <a:pt x="37" y="64"/>
                  </a:cubicBezTo>
                  <a:cubicBezTo>
                    <a:pt x="38" y="66"/>
                    <a:pt x="42" y="70"/>
                    <a:pt x="43" y="74"/>
                  </a:cubicBezTo>
                  <a:cubicBezTo>
                    <a:pt x="45" y="77"/>
                    <a:pt x="45" y="80"/>
                    <a:pt x="45" y="84"/>
                  </a:cubicBezTo>
                  <a:cubicBezTo>
                    <a:pt x="44" y="88"/>
                    <a:pt x="41" y="94"/>
                    <a:pt x="39" y="97"/>
                  </a:cubicBezTo>
                  <a:cubicBezTo>
                    <a:pt x="37" y="101"/>
                    <a:pt x="35" y="102"/>
                    <a:pt x="33" y="105"/>
                  </a:cubicBezTo>
                  <a:cubicBezTo>
                    <a:pt x="31" y="107"/>
                    <a:pt x="27" y="109"/>
                    <a:pt x="28" y="113"/>
                  </a:cubicBezTo>
                  <a:cubicBezTo>
                    <a:pt x="29" y="117"/>
                    <a:pt x="36" y="119"/>
                    <a:pt x="38" y="124"/>
                  </a:cubicBezTo>
                  <a:cubicBezTo>
                    <a:pt x="40" y="129"/>
                    <a:pt x="39" y="135"/>
                    <a:pt x="38" y="139"/>
                  </a:cubicBezTo>
                  <a:cubicBezTo>
                    <a:pt x="37" y="139"/>
                    <a:pt x="36" y="139"/>
                    <a:pt x="35" y="139"/>
                  </a:cubicBezTo>
                  <a:cubicBezTo>
                    <a:pt x="33" y="139"/>
                    <a:pt x="31" y="140"/>
                    <a:pt x="29" y="139"/>
                  </a:cubicBezTo>
                  <a:cubicBezTo>
                    <a:pt x="27" y="139"/>
                    <a:pt x="25" y="138"/>
                    <a:pt x="24" y="136"/>
                  </a:cubicBezTo>
                  <a:cubicBezTo>
                    <a:pt x="23" y="133"/>
                    <a:pt x="27" y="127"/>
                    <a:pt x="25" y="124"/>
                  </a:cubicBezTo>
                  <a:cubicBezTo>
                    <a:pt x="23" y="121"/>
                    <a:pt x="21" y="121"/>
                    <a:pt x="16" y="122"/>
                  </a:cubicBezTo>
                  <a:cubicBezTo>
                    <a:pt x="13" y="123"/>
                    <a:pt x="9" y="123"/>
                    <a:pt x="5" y="124"/>
                  </a:cubicBezTo>
                  <a:cubicBezTo>
                    <a:pt x="5" y="123"/>
                    <a:pt x="5" y="123"/>
                    <a:pt x="5" y="122"/>
                  </a:cubicBezTo>
                  <a:cubicBezTo>
                    <a:pt x="4" y="119"/>
                    <a:pt x="0" y="117"/>
                    <a:pt x="1" y="115"/>
                  </a:cubicBezTo>
                  <a:cubicBezTo>
                    <a:pt x="2" y="112"/>
                    <a:pt x="6" y="112"/>
                    <a:pt x="8" y="110"/>
                  </a:cubicBezTo>
                  <a:cubicBezTo>
                    <a:pt x="10" y="108"/>
                    <a:pt x="12" y="105"/>
                    <a:pt x="13" y="102"/>
                  </a:cubicBezTo>
                  <a:cubicBezTo>
                    <a:pt x="13" y="99"/>
                    <a:pt x="11" y="97"/>
                    <a:pt x="9" y="95"/>
                  </a:cubicBezTo>
                  <a:cubicBezTo>
                    <a:pt x="8" y="92"/>
                    <a:pt x="6" y="94"/>
                    <a:pt x="4" y="90"/>
                  </a:cubicBezTo>
                  <a:cubicBezTo>
                    <a:pt x="3" y="89"/>
                    <a:pt x="3" y="86"/>
                    <a:pt x="2" y="84"/>
                  </a:cubicBezTo>
                  <a:lnTo>
                    <a:pt x="2" y="84"/>
                  </a:lnTo>
                  <a:cubicBezTo>
                    <a:pt x="3" y="84"/>
                    <a:pt x="3" y="83"/>
                    <a:pt x="4" y="83"/>
                  </a:cubicBezTo>
                  <a:cubicBezTo>
                    <a:pt x="7" y="80"/>
                    <a:pt x="3" y="74"/>
                    <a:pt x="3" y="71"/>
                  </a:cubicBezTo>
                  <a:cubicBezTo>
                    <a:pt x="3" y="68"/>
                    <a:pt x="3" y="67"/>
                    <a:pt x="4" y="64"/>
                  </a:cubicBezTo>
                  <a:cubicBezTo>
                    <a:pt x="4" y="62"/>
                    <a:pt x="6" y="61"/>
                    <a:pt x="7" y="57"/>
                  </a:cubicBezTo>
                  <a:cubicBezTo>
                    <a:pt x="8" y="53"/>
                    <a:pt x="8" y="47"/>
                    <a:pt x="8" y="41"/>
                  </a:cubicBezTo>
                  <a:cubicBezTo>
                    <a:pt x="8" y="41"/>
                    <a:pt x="11" y="40"/>
                    <a:pt x="13" y="38"/>
                  </a:cubicBezTo>
                  <a:cubicBezTo>
                    <a:pt x="15" y="35"/>
                    <a:pt x="17" y="32"/>
                    <a:pt x="18" y="27"/>
                  </a:cubicBezTo>
                  <a:cubicBezTo>
                    <a:pt x="19" y="23"/>
                    <a:pt x="18" y="18"/>
                    <a:pt x="18" y="13"/>
                  </a:cubicBezTo>
                  <a:cubicBezTo>
                    <a:pt x="18" y="9"/>
                    <a:pt x="15" y="5"/>
                    <a:pt x="16" y="2"/>
                  </a:cubicBezTo>
                  <a:cubicBezTo>
                    <a:pt x="17" y="0"/>
                    <a:pt x="20" y="1"/>
                    <a:pt x="22" y="2"/>
                  </a:cubicBezTo>
                  <a:cubicBezTo>
                    <a:pt x="24" y="4"/>
                    <a:pt x="23" y="9"/>
                    <a:pt x="26" y="11"/>
                  </a:cubicBezTo>
                  <a:cubicBezTo>
                    <a:pt x="29" y="12"/>
                    <a:pt x="36" y="10"/>
                    <a:pt x="38" y="10"/>
                  </a:cubicBezTo>
                  <a:cubicBezTo>
                    <a:pt x="39" y="10"/>
                    <a:pt x="42" y="8"/>
                    <a:pt x="45" y="7"/>
                  </a:cubicBezTo>
                  <a:close/>
                  <a:moveTo>
                    <a:pt x="6" y="128"/>
                  </a:moveTo>
                  <a:cubicBezTo>
                    <a:pt x="6" y="128"/>
                    <a:pt x="6" y="128"/>
                    <a:pt x="6" y="127"/>
                  </a:cubicBezTo>
                  <a:cubicBezTo>
                    <a:pt x="6" y="128"/>
                    <a:pt x="6" y="128"/>
                    <a:pt x="6" y="128"/>
                  </a:cubicBezTo>
                  <a:close/>
                  <a:moveTo>
                    <a:pt x="6" y="127"/>
                  </a:moveTo>
                  <a:cubicBezTo>
                    <a:pt x="6" y="126"/>
                    <a:pt x="6" y="125"/>
                    <a:pt x="5" y="124"/>
                  </a:cubicBezTo>
                  <a:cubicBezTo>
                    <a:pt x="6" y="125"/>
                    <a:pt x="6" y="126"/>
                    <a:pt x="6" y="127"/>
                  </a:cubicBezTo>
                  <a:close/>
                  <a:moveTo>
                    <a:pt x="2" y="84"/>
                  </a:moveTo>
                  <a:cubicBezTo>
                    <a:pt x="2" y="84"/>
                    <a:pt x="2" y="84"/>
                    <a:pt x="2" y="84"/>
                  </a:cubicBezTo>
                  <a:cubicBezTo>
                    <a:pt x="2" y="84"/>
                    <a:pt x="2" y="84"/>
                    <a:pt x="2" y="84"/>
                  </a:cubicBezTo>
                  <a:close/>
                  <a:moveTo>
                    <a:pt x="7" y="41"/>
                  </a:move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3" name="Freeform 25"/>
            <p:cNvSpPr>
              <a:spLocks noEditPoints="1"/>
            </p:cNvSpPr>
            <p:nvPr/>
          </p:nvSpPr>
          <p:spPr bwMode="auto">
            <a:xfrm rot="21439583">
              <a:off x="4380245" y="5896378"/>
              <a:ext cx="786088" cy="556842"/>
            </a:xfrm>
            <a:custGeom>
              <a:avLst/>
              <a:gdLst/>
              <a:ahLst/>
              <a:cxnLst>
                <a:cxn ang="0">
                  <a:pos x="141" y="53"/>
                </a:cxn>
                <a:cxn ang="0">
                  <a:pos x="131" y="59"/>
                </a:cxn>
                <a:cxn ang="0">
                  <a:pos x="128" y="68"/>
                </a:cxn>
                <a:cxn ang="0">
                  <a:pos x="125" y="78"/>
                </a:cxn>
                <a:cxn ang="0">
                  <a:pos x="117" y="88"/>
                </a:cxn>
                <a:cxn ang="0">
                  <a:pos x="114" y="96"/>
                </a:cxn>
                <a:cxn ang="0">
                  <a:pos x="104" y="105"/>
                </a:cxn>
                <a:cxn ang="0">
                  <a:pos x="91" y="114"/>
                </a:cxn>
                <a:cxn ang="0">
                  <a:pos x="89" y="115"/>
                </a:cxn>
                <a:cxn ang="0">
                  <a:pos x="17" y="108"/>
                </a:cxn>
                <a:cxn ang="0">
                  <a:pos x="20" y="109"/>
                </a:cxn>
                <a:cxn ang="0">
                  <a:pos x="18" y="97"/>
                </a:cxn>
                <a:cxn ang="0">
                  <a:pos x="25" y="94"/>
                </a:cxn>
                <a:cxn ang="0">
                  <a:pos x="27" y="81"/>
                </a:cxn>
                <a:cxn ang="0">
                  <a:pos x="18" y="76"/>
                </a:cxn>
                <a:cxn ang="0">
                  <a:pos x="16" y="68"/>
                </a:cxn>
                <a:cxn ang="0">
                  <a:pos x="8" y="65"/>
                </a:cxn>
                <a:cxn ang="0">
                  <a:pos x="4" y="60"/>
                </a:cxn>
                <a:cxn ang="0">
                  <a:pos x="19" y="56"/>
                </a:cxn>
                <a:cxn ang="0">
                  <a:pos x="4" y="40"/>
                </a:cxn>
                <a:cxn ang="0">
                  <a:pos x="6" y="33"/>
                </a:cxn>
                <a:cxn ang="0">
                  <a:pos x="11" y="27"/>
                </a:cxn>
                <a:cxn ang="0">
                  <a:pos x="12" y="9"/>
                </a:cxn>
                <a:cxn ang="0">
                  <a:pos x="18" y="2"/>
                </a:cxn>
                <a:cxn ang="0">
                  <a:pos x="39" y="1"/>
                </a:cxn>
                <a:cxn ang="0">
                  <a:pos x="40" y="6"/>
                </a:cxn>
                <a:cxn ang="0">
                  <a:pos x="34" y="11"/>
                </a:cxn>
                <a:cxn ang="0">
                  <a:pos x="35" y="20"/>
                </a:cxn>
                <a:cxn ang="0">
                  <a:pos x="41" y="20"/>
                </a:cxn>
                <a:cxn ang="0">
                  <a:pos x="45" y="26"/>
                </a:cxn>
                <a:cxn ang="0">
                  <a:pos x="44" y="32"/>
                </a:cxn>
                <a:cxn ang="0">
                  <a:pos x="53" y="45"/>
                </a:cxn>
                <a:cxn ang="0">
                  <a:pos x="59" y="51"/>
                </a:cxn>
                <a:cxn ang="0">
                  <a:pos x="63" y="57"/>
                </a:cxn>
                <a:cxn ang="0">
                  <a:pos x="71" y="58"/>
                </a:cxn>
                <a:cxn ang="0">
                  <a:pos x="79" y="51"/>
                </a:cxn>
                <a:cxn ang="0">
                  <a:pos x="80" y="44"/>
                </a:cxn>
                <a:cxn ang="0">
                  <a:pos x="86" y="39"/>
                </a:cxn>
                <a:cxn ang="0">
                  <a:pos x="91" y="43"/>
                </a:cxn>
                <a:cxn ang="0">
                  <a:pos x="107" y="40"/>
                </a:cxn>
                <a:cxn ang="0">
                  <a:pos x="111" y="47"/>
                </a:cxn>
                <a:cxn ang="0">
                  <a:pos x="118" y="56"/>
                </a:cxn>
                <a:cxn ang="0">
                  <a:pos x="128" y="53"/>
                </a:cxn>
                <a:cxn ang="0">
                  <a:pos x="141" y="53"/>
                </a:cxn>
                <a:cxn ang="0">
                  <a:pos x="1" y="62"/>
                </a:cxn>
                <a:cxn ang="0">
                  <a:pos x="1" y="62"/>
                </a:cxn>
              </a:cxnLst>
              <a:rect l="0" t="0" r="r" b="b"/>
              <a:pathLst>
                <a:path w="141" h="117">
                  <a:moveTo>
                    <a:pt x="141" y="53"/>
                  </a:moveTo>
                  <a:cubicBezTo>
                    <a:pt x="138" y="55"/>
                    <a:pt x="134" y="57"/>
                    <a:pt x="131" y="59"/>
                  </a:cubicBezTo>
                  <a:cubicBezTo>
                    <a:pt x="129" y="62"/>
                    <a:pt x="129" y="65"/>
                    <a:pt x="128" y="68"/>
                  </a:cubicBezTo>
                  <a:cubicBezTo>
                    <a:pt x="127" y="71"/>
                    <a:pt x="127" y="75"/>
                    <a:pt x="125" y="78"/>
                  </a:cubicBezTo>
                  <a:cubicBezTo>
                    <a:pt x="123" y="81"/>
                    <a:pt x="119" y="85"/>
                    <a:pt x="117" y="88"/>
                  </a:cubicBezTo>
                  <a:cubicBezTo>
                    <a:pt x="115" y="91"/>
                    <a:pt x="116" y="93"/>
                    <a:pt x="114" y="96"/>
                  </a:cubicBezTo>
                  <a:cubicBezTo>
                    <a:pt x="112" y="99"/>
                    <a:pt x="108" y="102"/>
                    <a:pt x="104" y="105"/>
                  </a:cubicBezTo>
                  <a:cubicBezTo>
                    <a:pt x="101" y="108"/>
                    <a:pt x="95" y="112"/>
                    <a:pt x="91" y="114"/>
                  </a:cubicBezTo>
                  <a:cubicBezTo>
                    <a:pt x="88" y="115"/>
                    <a:pt x="83" y="117"/>
                    <a:pt x="89" y="115"/>
                  </a:cubicBezTo>
                  <a:cubicBezTo>
                    <a:pt x="75" y="110"/>
                    <a:pt x="32" y="110"/>
                    <a:pt x="17" y="108"/>
                  </a:cubicBezTo>
                  <a:cubicBezTo>
                    <a:pt x="18" y="108"/>
                    <a:pt x="19" y="109"/>
                    <a:pt x="20" y="109"/>
                  </a:cubicBezTo>
                  <a:cubicBezTo>
                    <a:pt x="21" y="105"/>
                    <a:pt x="17" y="99"/>
                    <a:pt x="18" y="97"/>
                  </a:cubicBezTo>
                  <a:cubicBezTo>
                    <a:pt x="20" y="93"/>
                    <a:pt x="24" y="97"/>
                    <a:pt x="25" y="94"/>
                  </a:cubicBezTo>
                  <a:cubicBezTo>
                    <a:pt x="27" y="91"/>
                    <a:pt x="28" y="85"/>
                    <a:pt x="27" y="81"/>
                  </a:cubicBezTo>
                  <a:cubicBezTo>
                    <a:pt x="25" y="78"/>
                    <a:pt x="20" y="79"/>
                    <a:pt x="18" y="76"/>
                  </a:cubicBezTo>
                  <a:cubicBezTo>
                    <a:pt x="17" y="74"/>
                    <a:pt x="18" y="70"/>
                    <a:pt x="16" y="68"/>
                  </a:cubicBezTo>
                  <a:cubicBezTo>
                    <a:pt x="14" y="66"/>
                    <a:pt x="11" y="67"/>
                    <a:pt x="8" y="65"/>
                  </a:cubicBezTo>
                  <a:cubicBezTo>
                    <a:pt x="6" y="64"/>
                    <a:pt x="5" y="62"/>
                    <a:pt x="4" y="60"/>
                  </a:cubicBezTo>
                  <a:cubicBezTo>
                    <a:pt x="4" y="60"/>
                    <a:pt x="18" y="62"/>
                    <a:pt x="19" y="56"/>
                  </a:cubicBezTo>
                  <a:cubicBezTo>
                    <a:pt x="20" y="49"/>
                    <a:pt x="14" y="41"/>
                    <a:pt x="4" y="40"/>
                  </a:cubicBezTo>
                  <a:cubicBezTo>
                    <a:pt x="5" y="38"/>
                    <a:pt x="6" y="35"/>
                    <a:pt x="6" y="33"/>
                  </a:cubicBezTo>
                  <a:cubicBezTo>
                    <a:pt x="6" y="27"/>
                    <a:pt x="6" y="31"/>
                    <a:pt x="11" y="27"/>
                  </a:cubicBezTo>
                  <a:cubicBezTo>
                    <a:pt x="16" y="23"/>
                    <a:pt x="10" y="14"/>
                    <a:pt x="12" y="9"/>
                  </a:cubicBezTo>
                  <a:cubicBezTo>
                    <a:pt x="13" y="5"/>
                    <a:pt x="14" y="3"/>
                    <a:pt x="18" y="2"/>
                  </a:cubicBezTo>
                  <a:cubicBezTo>
                    <a:pt x="23" y="0"/>
                    <a:pt x="35" y="0"/>
                    <a:pt x="39" y="1"/>
                  </a:cubicBezTo>
                  <a:cubicBezTo>
                    <a:pt x="43" y="2"/>
                    <a:pt x="41" y="4"/>
                    <a:pt x="40" y="6"/>
                  </a:cubicBezTo>
                  <a:cubicBezTo>
                    <a:pt x="39" y="8"/>
                    <a:pt x="35" y="9"/>
                    <a:pt x="34" y="11"/>
                  </a:cubicBezTo>
                  <a:cubicBezTo>
                    <a:pt x="33" y="14"/>
                    <a:pt x="33" y="18"/>
                    <a:pt x="35" y="20"/>
                  </a:cubicBezTo>
                  <a:cubicBezTo>
                    <a:pt x="36" y="21"/>
                    <a:pt x="39" y="19"/>
                    <a:pt x="41" y="20"/>
                  </a:cubicBezTo>
                  <a:cubicBezTo>
                    <a:pt x="43" y="21"/>
                    <a:pt x="44" y="24"/>
                    <a:pt x="45" y="26"/>
                  </a:cubicBezTo>
                  <a:cubicBezTo>
                    <a:pt x="45" y="28"/>
                    <a:pt x="42" y="29"/>
                    <a:pt x="44" y="32"/>
                  </a:cubicBezTo>
                  <a:cubicBezTo>
                    <a:pt x="45" y="35"/>
                    <a:pt x="51" y="42"/>
                    <a:pt x="53" y="45"/>
                  </a:cubicBezTo>
                  <a:cubicBezTo>
                    <a:pt x="56" y="48"/>
                    <a:pt x="57" y="49"/>
                    <a:pt x="59" y="51"/>
                  </a:cubicBezTo>
                  <a:cubicBezTo>
                    <a:pt x="61" y="53"/>
                    <a:pt x="61" y="55"/>
                    <a:pt x="63" y="57"/>
                  </a:cubicBezTo>
                  <a:cubicBezTo>
                    <a:pt x="66" y="58"/>
                    <a:pt x="69" y="59"/>
                    <a:pt x="71" y="58"/>
                  </a:cubicBezTo>
                  <a:cubicBezTo>
                    <a:pt x="74" y="56"/>
                    <a:pt x="77" y="53"/>
                    <a:pt x="79" y="51"/>
                  </a:cubicBezTo>
                  <a:cubicBezTo>
                    <a:pt x="80" y="48"/>
                    <a:pt x="79" y="46"/>
                    <a:pt x="80" y="44"/>
                  </a:cubicBezTo>
                  <a:cubicBezTo>
                    <a:pt x="82" y="42"/>
                    <a:pt x="84" y="40"/>
                    <a:pt x="86" y="39"/>
                  </a:cubicBezTo>
                  <a:cubicBezTo>
                    <a:pt x="87" y="40"/>
                    <a:pt x="89" y="42"/>
                    <a:pt x="91" y="43"/>
                  </a:cubicBezTo>
                  <a:cubicBezTo>
                    <a:pt x="96" y="44"/>
                    <a:pt x="103" y="39"/>
                    <a:pt x="107" y="40"/>
                  </a:cubicBezTo>
                  <a:cubicBezTo>
                    <a:pt x="111" y="41"/>
                    <a:pt x="109" y="45"/>
                    <a:pt x="111" y="47"/>
                  </a:cubicBezTo>
                  <a:cubicBezTo>
                    <a:pt x="113" y="50"/>
                    <a:pt x="115" y="55"/>
                    <a:pt x="118" y="56"/>
                  </a:cubicBezTo>
                  <a:cubicBezTo>
                    <a:pt x="122" y="57"/>
                    <a:pt x="124" y="52"/>
                    <a:pt x="128" y="53"/>
                  </a:cubicBezTo>
                  <a:cubicBezTo>
                    <a:pt x="131" y="54"/>
                    <a:pt x="138" y="51"/>
                    <a:pt x="141" y="53"/>
                  </a:cubicBezTo>
                  <a:close/>
                  <a:moveTo>
                    <a:pt x="1" y="62"/>
                  </a:moveTo>
                  <a:cubicBezTo>
                    <a:pt x="0" y="62"/>
                    <a:pt x="0" y="62"/>
                    <a:pt x="1" y="6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4" name="Freeform 26"/>
            <p:cNvSpPr>
              <a:spLocks noEditPoints="1"/>
            </p:cNvSpPr>
            <p:nvPr/>
          </p:nvSpPr>
          <p:spPr bwMode="auto">
            <a:xfrm rot="21439583">
              <a:off x="4440374" y="3717132"/>
              <a:ext cx="854096" cy="1064303"/>
            </a:xfrm>
            <a:custGeom>
              <a:avLst/>
              <a:gdLst/>
              <a:ahLst/>
              <a:cxnLst>
                <a:cxn ang="0">
                  <a:pos x="151" y="126"/>
                </a:cxn>
                <a:cxn ang="0">
                  <a:pos x="149" y="137"/>
                </a:cxn>
                <a:cxn ang="0">
                  <a:pos x="140" y="167"/>
                </a:cxn>
                <a:cxn ang="0">
                  <a:pos x="136" y="192"/>
                </a:cxn>
                <a:cxn ang="0">
                  <a:pos x="128" y="209"/>
                </a:cxn>
                <a:cxn ang="0">
                  <a:pos x="95" y="211"/>
                </a:cxn>
                <a:cxn ang="0">
                  <a:pos x="78" y="220"/>
                </a:cxn>
                <a:cxn ang="0">
                  <a:pos x="65" y="215"/>
                </a:cxn>
                <a:cxn ang="0">
                  <a:pos x="55" y="219"/>
                </a:cxn>
                <a:cxn ang="0">
                  <a:pos x="41" y="216"/>
                </a:cxn>
                <a:cxn ang="0">
                  <a:pos x="41" y="201"/>
                </a:cxn>
                <a:cxn ang="0">
                  <a:pos x="39" y="184"/>
                </a:cxn>
                <a:cxn ang="0">
                  <a:pos x="37" y="170"/>
                </a:cxn>
                <a:cxn ang="0">
                  <a:pos x="27" y="153"/>
                </a:cxn>
                <a:cxn ang="0">
                  <a:pos x="26" y="129"/>
                </a:cxn>
                <a:cxn ang="0">
                  <a:pos x="17" y="111"/>
                </a:cxn>
                <a:cxn ang="0">
                  <a:pos x="18" y="89"/>
                </a:cxn>
                <a:cxn ang="0">
                  <a:pos x="14" y="7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19" y="50"/>
                </a:cxn>
                <a:cxn ang="0">
                  <a:pos x="32" y="32"/>
                </a:cxn>
                <a:cxn ang="0">
                  <a:pos x="33" y="41"/>
                </a:cxn>
                <a:cxn ang="0">
                  <a:pos x="48" y="51"/>
                </a:cxn>
                <a:cxn ang="0">
                  <a:pos x="63" y="51"/>
                </a:cxn>
                <a:cxn ang="0">
                  <a:pos x="72" y="18"/>
                </a:cxn>
                <a:cxn ang="0">
                  <a:pos x="94" y="11"/>
                </a:cxn>
                <a:cxn ang="0">
                  <a:pos x="124" y="3"/>
                </a:cxn>
                <a:cxn ang="0">
                  <a:pos x="130" y="3"/>
                </a:cxn>
                <a:cxn ang="0">
                  <a:pos x="143" y="30"/>
                </a:cxn>
                <a:cxn ang="0">
                  <a:pos x="146" y="48"/>
                </a:cxn>
                <a:cxn ang="0">
                  <a:pos x="137" y="59"/>
                </a:cxn>
                <a:cxn ang="0">
                  <a:pos x="140" y="84"/>
                </a:cxn>
                <a:cxn ang="0">
                  <a:pos x="134" y="101"/>
                </a:cxn>
                <a:cxn ang="0">
                  <a:pos x="133" y="123"/>
                </a:cxn>
                <a:cxn ang="0">
                  <a:pos x="130" y="3"/>
                </a:cxn>
                <a:cxn ang="0">
                  <a:pos x="130" y="3"/>
                </a:cxn>
                <a:cxn ang="0">
                  <a:pos x="130" y="1"/>
                </a:cxn>
                <a:cxn ang="0">
                  <a:pos x="130" y="1"/>
                </a:cxn>
                <a:cxn ang="0">
                  <a:pos x="31" y="32"/>
                </a:cxn>
                <a:cxn ang="0">
                  <a:pos x="31" y="32"/>
                </a:cxn>
                <a:cxn ang="0">
                  <a:pos x="28" y="32"/>
                </a:cxn>
                <a:cxn ang="0">
                  <a:pos x="27" y="32"/>
                </a:cxn>
                <a:cxn ang="0">
                  <a:pos x="27" y="32"/>
                </a:cxn>
                <a:cxn ang="0">
                  <a:pos x="26" y="32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2" y="46"/>
                </a:cxn>
              </a:cxnLst>
              <a:rect l="0" t="0" r="r" b="b"/>
              <a:pathLst>
                <a:path w="153" h="224">
                  <a:moveTo>
                    <a:pt x="145" y="122"/>
                  </a:moveTo>
                  <a:cubicBezTo>
                    <a:pt x="147" y="123"/>
                    <a:pt x="150" y="124"/>
                    <a:pt x="151" y="126"/>
                  </a:cubicBezTo>
                  <a:cubicBezTo>
                    <a:pt x="153" y="129"/>
                    <a:pt x="153" y="131"/>
                    <a:pt x="152" y="134"/>
                  </a:cubicBezTo>
                  <a:cubicBezTo>
                    <a:pt x="152" y="136"/>
                    <a:pt x="150" y="133"/>
                    <a:pt x="149" y="137"/>
                  </a:cubicBezTo>
                  <a:cubicBezTo>
                    <a:pt x="148" y="141"/>
                    <a:pt x="151" y="153"/>
                    <a:pt x="149" y="158"/>
                  </a:cubicBezTo>
                  <a:cubicBezTo>
                    <a:pt x="147" y="164"/>
                    <a:pt x="142" y="163"/>
                    <a:pt x="140" y="167"/>
                  </a:cubicBezTo>
                  <a:cubicBezTo>
                    <a:pt x="138" y="172"/>
                    <a:pt x="139" y="179"/>
                    <a:pt x="139" y="184"/>
                  </a:cubicBezTo>
                  <a:cubicBezTo>
                    <a:pt x="138" y="188"/>
                    <a:pt x="138" y="189"/>
                    <a:pt x="136" y="192"/>
                  </a:cubicBezTo>
                  <a:cubicBezTo>
                    <a:pt x="134" y="195"/>
                    <a:pt x="129" y="197"/>
                    <a:pt x="128" y="200"/>
                  </a:cubicBezTo>
                  <a:cubicBezTo>
                    <a:pt x="126" y="203"/>
                    <a:pt x="132" y="207"/>
                    <a:pt x="128" y="209"/>
                  </a:cubicBezTo>
                  <a:cubicBezTo>
                    <a:pt x="123" y="211"/>
                    <a:pt x="110" y="209"/>
                    <a:pt x="105" y="210"/>
                  </a:cubicBezTo>
                  <a:cubicBezTo>
                    <a:pt x="100" y="210"/>
                    <a:pt x="97" y="209"/>
                    <a:pt x="95" y="211"/>
                  </a:cubicBezTo>
                  <a:cubicBezTo>
                    <a:pt x="92" y="213"/>
                    <a:pt x="95" y="218"/>
                    <a:pt x="92" y="220"/>
                  </a:cubicBezTo>
                  <a:cubicBezTo>
                    <a:pt x="88" y="222"/>
                    <a:pt x="82" y="221"/>
                    <a:pt x="78" y="220"/>
                  </a:cubicBezTo>
                  <a:cubicBezTo>
                    <a:pt x="74" y="219"/>
                    <a:pt x="74" y="216"/>
                    <a:pt x="71" y="215"/>
                  </a:cubicBezTo>
                  <a:cubicBezTo>
                    <a:pt x="69" y="214"/>
                    <a:pt x="67" y="214"/>
                    <a:pt x="65" y="215"/>
                  </a:cubicBezTo>
                  <a:cubicBezTo>
                    <a:pt x="63" y="217"/>
                    <a:pt x="64" y="222"/>
                    <a:pt x="62" y="223"/>
                  </a:cubicBezTo>
                  <a:cubicBezTo>
                    <a:pt x="59" y="224"/>
                    <a:pt x="58" y="220"/>
                    <a:pt x="55" y="219"/>
                  </a:cubicBezTo>
                  <a:cubicBezTo>
                    <a:pt x="51" y="218"/>
                    <a:pt x="44" y="218"/>
                    <a:pt x="41" y="216"/>
                  </a:cubicBezTo>
                  <a:lnTo>
                    <a:pt x="41" y="216"/>
                  </a:lnTo>
                  <a:cubicBezTo>
                    <a:pt x="41" y="216"/>
                    <a:pt x="42" y="215"/>
                    <a:pt x="42" y="215"/>
                  </a:cubicBezTo>
                  <a:cubicBezTo>
                    <a:pt x="44" y="212"/>
                    <a:pt x="42" y="204"/>
                    <a:pt x="41" y="201"/>
                  </a:cubicBezTo>
                  <a:cubicBezTo>
                    <a:pt x="40" y="197"/>
                    <a:pt x="37" y="197"/>
                    <a:pt x="37" y="194"/>
                  </a:cubicBezTo>
                  <a:cubicBezTo>
                    <a:pt x="36" y="191"/>
                    <a:pt x="39" y="187"/>
                    <a:pt x="39" y="184"/>
                  </a:cubicBezTo>
                  <a:cubicBezTo>
                    <a:pt x="38" y="181"/>
                    <a:pt x="34" y="181"/>
                    <a:pt x="34" y="178"/>
                  </a:cubicBezTo>
                  <a:cubicBezTo>
                    <a:pt x="34" y="176"/>
                    <a:pt x="37" y="173"/>
                    <a:pt x="37" y="170"/>
                  </a:cubicBezTo>
                  <a:cubicBezTo>
                    <a:pt x="37" y="167"/>
                    <a:pt x="34" y="165"/>
                    <a:pt x="33" y="162"/>
                  </a:cubicBezTo>
                  <a:cubicBezTo>
                    <a:pt x="31" y="159"/>
                    <a:pt x="28" y="154"/>
                    <a:pt x="27" y="153"/>
                  </a:cubicBezTo>
                  <a:cubicBezTo>
                    <a:pt x="26" y="151"/>
                    <a:pt x="29" y="144"/>
                    <a:pt x="29" y="140"/>
                  </a:cubicBezTo>
                  <a:cubicBezTo>
                    <a:pt x="29" y="136"/>
                    <a:pt x="28" y="131"/>
                    <a:pt x="26" y="129"/>
                  </a:cubicBezTo>
                  <a:cubicBezTo>
                    <a:pt x="23" y="127"/>
                    <a:pt x="18" y="122"/>
                    <a:pt x="18" y="120"/>
                  </a:cubicBezTo>
                  <a:cubicBezTo>
                    <a:pt x="18" y="119"/>
                    <a:pt x="18" y="115"/>
                    <a:pt x="17" y="111"/>
                  </a:cubicBezTo>
                  <a:cubicBezTo>
                    <a:pt x="17" y="108"/>
                    <a:pt x="15" y="104"/>
                    <a:pt x="15" y="100"/>
                  </a:cubicBezTo>
                  <a:cubicBezTo>
                    <a:pt x="15" y="96"/>
                    <a:pt x="18" y="91"/>
                    <a:pt x="18" y="89"/>
                  </a:cubicBezTo>
                  <a:cubicBezTo>
                    <a:pt x="19" y="87"/>
                    <a:pt x="20" y="81"/>
                    <a:pt x="17" y="78"/>
                  </a:cubicBezTo>
                  <a:cubicBezTo>
                    <a:pt x="14" y="75"/>
                    <a:pt x="15" y="71"/>
                    <a:pt x="14" y="70"/>
                  </a:cubicBezTo>
                  <a:cubicBezTo>
                    <a:pt x="13" y="68"/>
                    <a:pt x="8" y="67"/>
                    <a:pt x="8" y="61"/>
                  </a:cubicBezTo>
                  <a:cubicBezTo>
                    <a:pt x="7" y="58"/>
                    <a:pt x="8" y="53"/>
                    <a:pt x="8" y="48"/>
                  </a:cubicBezTo>
                  <a:lnTo>
                    <a:pt x="8" y="48"/>
                  </a:lnTo>
                  <a:cubicBezTo>
                    <a:pt x="8" y="48"/>
                    <a:pt x="8" y="48"/>
                    <a:pt x="8" y="48"/>
                  </a:cubicBezTo>
                  <a:cubicBezTo>
                    <a:pt x="11" y="49"/>
                    <a:pt x="10" y="50"/>
                    <a:pt x="12" y="51"/>
                  </a:cubicBezTo>
                  <a:cubicBezTo>
                    <a:pt x="14" y="51"/>
                    <a:pt x="18" y="53"/>
                    <a:pt x="19" y="50"/>
                  </a:cubicBezTo>
                  <a:cubicBezTo>
                    <a:pt x="21" y="47"/>
                    <a:pt x="15" y="41"/>
                    <a:pt x="19" y="36"/>
                  </a:cubicBezTo>
                  <a:cubicBezTo>
                    <a:pt x="22" y="33"/>
                    <a:pt x="26" y="36"/>
                    <a:pt x="32" y="32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5" y="35"/>
                    <a:pt x="30" y="39"/>
                    <a:pt x="33" y="41"/>
                  </a:cubicBezTo>
                  <a:cubicBezTo>
                    <a:pt x="36" y="42"/>
                    <a:pt x="43" y="37"/>
                    <a:pt x="47" y="40"/>
                  </a:cubicBezTo>
                  <a:cubicBezTo>
                    <a:pt x="50" y="42"/>
                    <a:pt x="47" y="48"/>
                    <a:pt x="48" y="51"/>
                  </a:cubicBezTo>
                  <a:cubicBezTo>
                    <a:pt x="50" y="54"/>
                    <a:pt x="53" y="53"/>
                    <a:pt x="56" y="53"/>
                  </a:cubicBezTo>
                  <a:cubicBezTo>
                    <a:pt x="58" y="53"/>
                    <a:pt x="60" y="53"/>
                    <a:pt x="63" y="51"/>
                  </a:cubicBezTo>
                  <a:cubicBezTo>
                    <a:pt x="65" y="50"/>
                    <a:pt x="69" y="50"/>
                    <a:pt x="71" y="44"/>
                  </a:cubicBezTo>
                  <a:cubicBezTo>
                    <a:pt x="73" y="38"/>
                    <a:pt x="70" y="23"/>
                    <a:pt x="72" y="18"/>
                  </a:cubicBezTo>
                  <a:cubicBezTo>
                    <a:pt x="74" y="12"/>
                    <a:pt x="78" y="17"/>
                    <a:pt x="82" y="16"/>
                  </a:cubicBezTo>
                  <a:cubicBezTo>
                    <a:pt x="86" y="15"/>
                    <a:pt x="88" y="12"/>
                    <a:pt x="94" y="11"/>
                  </a:cubicBezTo>
                  <a:cubicBezTo>
                    <a:pt x="99" y="10"/>
                    <a:pt x="107" y="11"/>
                    <a:pt x="112" y="10"/>
                  </a:cubicBezTo>
                  <a:cubicBezTo>
                    <a:pt x="118" y="8"/>
                    <a:pt x="120" y="3"/>
                    <a:pt x="124" y="3"/>
                  </a:cubicBezTo>
                  <a:cubicBezTo>
                    <a:pt x="127" y="2"/>
                    <a:pt x="128" y="2"/>
                    <a:pt x="130" y="3"/>
                  </a:cubicBezTo>
                  <a:lnTo>
                    <a:pt x="130" y="3"/>
                  </a:lnTo>
                  <a:cubicBezTo>
                    <a:pt x="130" y="8"/>
                    <a:pt x="131" y="17"/>
                    <a:pt x="133" y="22"/>
                  </a:cubicBezTo>
                  <a:cubicBezTo>
                    <a:pt x="136" y="27"/>
                    <a:pt x="141" y="27"/>
                    <a:pt x="143" y="30"/>
                  </a:cubicBezTo>
                  <a:cubicBezTo>
                    <a:pt x="146" y="33"/>
                    <a:pt x="148" y="36"/>
                    <a:pt x="149" y="39"/>
                  </a:cubicBezTo>
                  <a:cubicBezTo>
                    <a:pt x="149" y="43"/>
                    <a:pt x="148" y="46"/>
                    <a:pt x="146" y="48"/>
                  </a:cubicBezTo>
                  <a:cubicBezTo>
                    <a:pt x="143" y="49"/>
                    <a:pt x="138" y="44"/>
                    <a:pt x="136" y="47"/>
                  </a:cubicBezTo>
                  <a:cubicBezTo>
                    <a:pt x="134" y="50"/>
                    <a:pt x="137" y="55"/>
                    <a:pt x="137" y="59"/>
                  </a:cubicBezTo>
                  <a:cubicBezTo>
                    <a:pt x="138" y="64"/>
                    <a:pt x="140" y="69"/>
                    <a:pt x="141" y="73"/>
                  </a:cubicBezTo>
                  <a:cubicBezTo>
                    <a:pt x="141" y="77"/>
                    <a:pt x="141" y="81"/>
                    <a:pt x="140" y="84"/>
                  </a:cubicBezTo>
                  <a:cubicBezTo>
                    <a:pt x="139" y="87"/>
                    <a:pt x="135" y="89"/>
                    <a:pt x="134" y="92"/>
                  </a:cubicBezTo>
                  <a:cubicBezTo>
                    <a:pt x="133" y="95"/>
                    <a:pt x="136" y="99"/>
                    <a:pt x="134" y="101"/>
                  </a:cubicBezTo>
                  <a:cubicBezTo>
                    <a:pt x="132" y="104"/>
                    <a:pt x="124" y="101"/>
                    <a:pt x="123" y="106"/>
                  </a:cubicBezTo>
                  <a:cubicBezTo>
                    <a:pt x="123" y="111"/>
                    <a:pt x="126" y="120"/>
                    <a:pt x="133" y="123"/>
                  </a:cubicBezTo>
                  <a:cubicBezTo>
                    <a:pt x="139" y="125"/>
                    <a:pt x="142" y="123"/>
                    <a:pt x="145" y="122"/>
                  </a:cubicBezTo>
                  <a:close/>
                  <a:moveTo>
                    <a:pt x="130" y="3"/>
                  </a:moveTo>
                  <a:cubicBezTo>
                    <a:pt x="130" y="2"/>
                    <a:pt x="130" y="2"/>
                    <a:pt x="130" y="2"/>
                  </a:cubicBezTo>
                  <a:cubicBezTo>
                    <a:pt x="130" y="2"/>
                    <a:pt x="130" y="2"/>
                    <a:pt x="130" y="3"/>
                  </a:cubicBezTo>
                  <a:close/>
                  <a:moveTo>
                    <a:pt x="130" y="2"/>
                  </a:moveTo>
                  <a:cubicBezTo>
                    <a:pt x="130" y="1"/>
                    <a:pt x="130" y="1"/>
                    <a:pt x="130" y="1"/>
                  </a:cubicBezTo>
                  <a:cubicBezTo>
                    <a:pt x="130" y="1"/>
                    <a:pt x="130" y="1"/>
                    <a:pt x="130" y="2"/>
                  </a:cubicBezTo>
                  <a:close/>
                  <a:moveTo>
                    <a:pt x="130" y="1"/>
                  </a:moveTo>
                  <a:cubicBezTo>
                    <a:pt x="130" y="0"/>
                    <a:pt x="130" y="0"/>
                    <a:pt x="130" y="1"/>
                  </a:cubicBezTo>
                  <a:close/>
                  <a:moveTo>
                    <a:pt x="31" y="32"/>
                  </a:move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0" y="45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5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2" y="46"/>
                    <a:pt x="2" y="46"/>
                  </a:cubicBezTo>
                  <a:cubicBezTo>
                    <a:pt x="2" y="46"/>
                    <a:pt x="1" y="46"/>
                    <a:pt x="1" y="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5" name="Freeform 27"/>
            <p:cNvSpPr>
              <a:spLocks noEditPoints="1"/>
            </p:cNvSpPr>
            <p:nvPr/>
          </p:nvSpPr>
          <p:spPr bwMode="auto">
            <a:xfrm rot="21439583">
              <a:off x="4121881" y="4514991"/>
              <a:ext cx="620069" cy="1168179"/>
            </a:xfrm>
            <a:custGeom>
              <a:avLst/>
              <a:gdLst/>
              <a:ahLst/>
              <a:cxnLst>
                <a:cxn ang="0">
                  <a:pos x="29" y="37"/>
                </a:cxn>
                <a:cxn ang="0">
                  <a:pos x="29" y="57"/>
                </a:cxn>
                <a:cxn ang="0">
                  <a:pos x="29" y="84"/>
                </a:cxn>
                <a:cxn ang="0">
                  <a:pos x="22" y="95"/>
                </a:cxn>
                <a:cxn ang="0">
                  <a:pos x="25" y="112"/>
                </a:cxn>
                <a:cxn ang="0">
                  <a:pos x="11" y="125"/>
                </a:cxn>
                <a:cxn ang="0">
                  <a:pos x="10" y="146"/>
                </a:cxn>
                <a:cxn ang="0">
                  <a:pos x="18" y="166"/>
                </a:cxn>
                <a:cxn ang="0">
                  <a:pos x="6" y="187"/>
                </a:cxn>
                <a:cxn ang="0">
                  <a:pos x="11" y="206"/>
                </a:cxn>
                <a:cxn ang="0">
                  <a:pos x="17" y="223"/>
                </a:cxn>
                <a:cxn ang="0">
                  <a:pos x="21" y="239"/>
                </a:cxn>
                <a:cxn ang="0">
                  <a:pos x="30" y="236"/>
                </a:cxn>
                <a:cxn ang="0">
                  <a:pos x="45" y="226"/>
                </a:cxn>
                <a:cxn ang="0">
                  <a:pos x="60" y="215"/>
                </a:cxn>
                <a:cxn ang="0">
                  <a:pos x="69" y="204"/>
                </a:cxn>
                <a:cxn ang="0">
                  <a:pos x="68" y="195"/>
                </a:cxn>
                <a:cxn ang="0">
                  <a:pos x="57" y="176"/>
                </a:cxn>
                <a:cxn ang="0">
                  <a:pos x="60" y="153"/>
                </a:cxn>
                <a:cxn ang="0">
                  <a:pos x="58" y="127"/>
                </a:cxn>
                <a:cxn ang="0">
                  <a:pos x="76" y="116"/>
                </a:cxn>
                <a:cxn ang="0">
                  <a:pos x="76" y="100"/>
                </a:cxn>
                <a:cxn ang="0">
                  <a:pos x="95" y="96"/>
                </a:cxn>
                <a:cxn ang="0">
                  <a:pos x="109" y="85"/>
                </a:cxn>
                <a:cxn ang="0">
                  <a:pos x="109" y="58"/>
                </a:cxn>
                <a:cxn ang="0">
                  <a:pos x="102" y="47"/>
                </a:cxn>
                <a:cxn ang="0">
                  <a:pos x="92" y="39"/>
                </a:cxn>
                <a:cxn ang="0">
                  <a:pos x="89" y="30"/>
                </a:cxn>
                <a:cxn ang="0">
                  <a:pos x="81" y="13"/>
                </a:cxn>
                <a:cxn ang="0">
                  <a:pos x="72" y="18"/>
                </a:cxn>
                <a:cxn ang="0">
                  <a:pos x="50" y="21"/>
                </a:cxn>
                <a:cxn ang="0">
                  <a:pos x="34" y="1"/>
                </a:cxn>
                <a:cxn ang="0">
                  <a:pos x="18" y="8"/>
                </a:cxn>
                <a:cxn ang="0">
                  <a:pos x="11" y="221"/>
                </a:cxn>
              </a:cxnLst>
              <a:rect l="0" t="0" r="r" b="b"/>
              <a:pathLst>
                <a:path w="111" h="246">
                  <a:moveTo>
                    <a:pt x="21" y="25"/>
                  </a:moveTo>
                  <a:cubicBezTo>
                    <a:pt x="24" y="28"/>
                    <a:pt x="28" y="32"/>
                    <a:pt x="29" y="37"/>
                  </a:cubicBezTo>
                  <a:cubicBezTo>
                    <a:pt x="29" y="42"/>
                    <a:pt x="25" y="49"/>
                    <a:pt x="25" y="52"/>
                  </a:cubicBezTo>
                  <a:cubicBezTo>
                    <a:pt x="25" y="56"/>
                    <a:pt x="28" y="54"/>
                    <a:pt x="29" y="57"/>
                  </a:cubicBezTo>
                  <a:cubicBezTo>
                    <a:pt x="29" y="60"/>
                    <a:pt x="29" y="68"/>
                    <a:pt x="29" y="71"/>
                  </a:cubicBezTo>
                  <a:cubicBezTo>
                    <a:pt x="29" y="73"/>
                    <a:pt x="31" y="83"/>
                    <a:pt x="29" y="84"/>
                  </a:cubicBezTo>
                  <a:cubicBezTo>
                    <a:pt x="28" y="84"/>
                    <a:pt x="23" y="87"/>
                    <a:pt x="18" y="89"/>
                  </a:cubicBezTo>
                  <a:cubicBezTo>
                    <a:pt x="20" y="91"/>
                    <a:pt x="21" y="94"/>
                    <a:pt x="22" y="95"/>
                  </a:cubicBezTo>
                  <a:cubicBezTo>
                    <a:pt x="26" y="102"/>
                    <a:pt x="24" y="101"/>
                    <a:pt x="24" y="103"/>
                  </a:cubicBezTo>
                  <a:cubicBezTo>
                    <a:pt x="25" y="106"/>
                    <a:pt x="26" y="110"/>
                    <a:pt x="25" y="112"/>
                  </a:cubicBezTo>
                  <a:cubicBezTo>
                    <a:pt x="23" y="115"/>
                    <a:pt x="20" y="112"/>
                    <a:pt x="18" y="115"/>
                  </a:cubicBezTo>
                  <a:cubicBezTo>
                    <a:pt x="15" y="117"/>
                    <a:pt x="12" y="123"/>
                    <a:pt x="11" y="125"/>
                  </a:cubicBezTo>
                  <a:cubicBezTo>
                    <a:pt x="10" y="127"/>
                    <a:pt x="8" y="133"/>
                    <a:pt x="8" y="135"/>
                  </a:cubicBezTo>
                  <a:cubicBezTo>
                    <a:pt x="8" y="137"/>
                    <a:pt x="9" y="145"/>
                    <a:pt x="10" y="146"/>
                  </a:cubicBezTo>
                  <a:cubicBezTo>
                    <a:pt x="11" y="148"/>
                    <a:pt x="15" y="152"/>
                    <a:pt x="16" y="156"/>
                  </a:cubicBezTo>
                  <a:cubicBezTo>
                    <a:pt x="18" y="159"/>
                    <a:pt x="18" y="162"/>
                    <a:pt x="18" y="166"/>
                  </a:cubicBezTo>
                  <a:cubicBezTo>
                    <a:pt x="17" y="170"/>
                    <a:pt x="14" y="176"/>
                    <a:pt x="12" y="179"/>
                  </a:cubicBezTo>
                  <a:cubicBezTo>
                    <a:pt x="10" y="183"/>
                    <a:pt x="8" y="184"/>
                    <a:pt x="6" y="187"/>
                  </a:cubicBezTo>
                  <a:cubicBezTo>
                    <a:pt x="4" y="189"/>
                    <a:pt x="0" y="191"/>
                    <a:pt x="1" y="195"/>
                  </a:cubicBezTo>
                  <a:cubicBezTo>
                    <a:pt x="2" y="199"/>
                    <a:pt x="9" y="201"/>
                    <a:pt x="11" y="206"/>
                  </a:cubicBezTo>
                  <a:cubicBezTo>
                    <a:pt x="13" y="211"/>
                    <a:pt x="12" y="217"/>
                    <a:pt x="11" y="221"/>
                  </a:cubicBezTo>
                  <a:cubicBezTo>
                    <a:pt x="13" y="221"/>
                    <a:pt x="16" y="221"/>
                    <a:pt x="17" y="223"/>
                  </a:cubicBezTo>
                  <a:cubicBezTo>
                    <a:pt x="19" y="224"/>
                    <a:pt x="18" y="227"/>
                    <a:pt x="19" y="230"/>
                  </a:cubicBezTo>
                  <a:cubicBezTo>
                    <a:pt x="19" y="233"/>
                    <a:pt x="19" y="237"/>
                    <a:pt x="21" y="239"/>
                  </a:cubicBezTo>
                  <a:cubicBezTo>
                    <a:pt x="22" y="242"/>
                    <a:pt x="24" y="246"/>
                    <a:pt x="27" y="245"/>
                  </a:cubicBezTo>
                  <a:cubicBezTo>
                    <a:pt x="29" y="244"/>
                    <a:pt x="29" y="239"/>
                    <a:pt x="30" y="236"/>
                  </a:cubicBezTo>
                  <a:cubicBezTo>
                    <a:pt x="32" y="233"/>
                    <a:pt x="33" y="229"/>
                    <a:pt x="36" y="227"/>
                  </a:cubicBezTo>
                  <a:cubicBezTo>
                    <a:pt x="38" y="225"/>
                    <a:pt x="42" y="228"/>
                    <a:pt x="45" y="226"/>
                  </a:cubicBezTo>
                  <a:cubicBezTo>
                    <a:pt x="48" y="224"/>
                    <a:pt x="46" y="218"/>
                    <a:pt x="49" y="215"/>
                  </a:cubicBezTo>
                  <a:cubicBezTo>
                    <a:pt x="52" y="213"/>
                    <a:pt x="57" y="216"/>
                    <a:pt x="60" y="215"/>
                  </a:cubicBezTo>
                  <a:cubicBezTo>
                    <a:pt x="63" y="213"/>
                    <a:pt x="63" y="208"/>
                    <a:pt x="64" y="206"/>
                  </a:cubicBezTo>
                  <a:cubicBezTo>
                    <a:pt x="66" y="205"/>
                    <a:pt x="66" y="201"/>
                    <a:pt x="69" y="204"/>
                  </a:cubicBezTo>
                  <a:cubicBezTo>
                    <a:pt x="70" y="205"/>
                    <a:pt x="70" y="206"/>
                    <a:pt x="71" y="206"/>
                  </a:cubicBezTo>
                  <a:cubicBezTo>
                    <a:pt x="70" y="202"/>
                    <a:pt x="68" y="198"/>
                    <a:pt x="68" y="195"/>
                  </a:cubicBezTo>
                  <a:cubicBezTo>
                    <a:pt x="67" y="187"/>
                    <a:pt x="65" y="189"/>
                    <a:pt x="63" y="186"/>
                  </a:cubicBezTo>
                  <a:cubicBezTo>
                    <a:pt x="61" y="183"/>
                    <a:pt x="59" y="180"/>
                    <a:pt x="57" y="176"/>
                  </a:cubicBezTo>
                  <a:cubicBezTo>
                    <a:pt x="56" y="172"/>
                    <a:pt x="52" y="165"/>
                    <a:pt x="53" y="161"/>
                  </a:cubicBezTo>
                  <a:cubicBezTo>
                    <a:pt x="54" y="157"/>
                    <a:pt x="59" y="156"/>
                    <a:pt x="60" y="153"/>
                  </a:cubicBezTo>
                  <a:cubicBezTo>
                    <a:pt x="61" y="149"/>
                    <a:pt x="58" y="146"/>
                    <a:pt x="58" y="141"/>
                  </a:cubicBezTo>
                  <a:cubicBezTo>
                    <a:pt x="57" y="137"/>
                    <a:pt x="56" y="130"/>
                    <a:pt x="58" y="127"/>
                  </a:cubicBezTo>
                  <a:cubicBezTo>
                    <a:pt x="59" y="123"/>
                    <a:pt x="62" y="127"/>
                    <a:pt x="65" y="125"/>
                  </a:cubicBezTo>
                  <a:cubicBezTo>
                    <a:pt x="69" y="123"/>
                    <a:pt x="74" y="119"/>
                    <a:pt x="76" y="116"/>
                  </a:cubicBezTo>
                  <a:cubicBezTo>
                    <a:pt x="78" y="113"/>
                    <a:pt x="76" y="112"/>
                    <a:pt x="76" y="109"/>
                  </a:cubicBezTo>
                  <a:cubicBezTo>
                    <a:pt x="76" y="106"/>
                    <a:pt x="75" y="102"/>
                    <a:pt x="76" y="100"/>
                  </a:cubicBezTo>
                  <a:cubicBezTo>
                    <a:pt x="77" y="98"/>
                    <a:pt x="79" y="97"/>
                    <a:pt x="82" y="96"/>
                  </a:cubicBezTo>
                  <a:cubicBezTo>
                    <a:pt x="85" y="96"/>
                    <a:pt x="91" y="97"/>
                    <a:pt x="95" y="96"/>
                  </a:cubicBezTo>
                  <a:cubicBezTo>
                    <a:pt x="98" y="96"/>
                    <a:pt x="99" y="95"/>
                    <a:pt x="101" y="93"/>
                  </a:cubicBezTo>
                  <a:cubicBezTo>
                    <a:pt x="104" y="91"/>
                    <a:pt x="107" y="89"/>
                    <a:pt x="109" y="85"/>
                  </a:cubicBezTo>
                  <a:cubicBezTo>
                    <a:pt x="110" y="80"/>
                    <a:pt x="108" y="73"/>
                    <a:pt x="108" y="68"/>
                  </a:cubicBezTo>
                  <a:cubicBezTo>
                    <a:pt x="108" y="64"/>
                    <a:pt x="111" y="66"/>
                    <a:pt x="109" y="58"/>
                  </a:cubicBezTo>
                  <a:cubicBezTo>
                    <a:pt x="109" y="57"/>
                    <a:pt x="108" y="55"/>
                    <a:pt x="108" y="52"/>
                  </a:cubicBezTo>
                  <a:cubicBezTo>
                    <a:pt x="106" y="54"/>
                    <a:pt x="105" y="48"/>
                    <a:pt x="102" y="47"/>
                  </a:cubicBezTo>
                  <a:cubicBezTo>
                    <a:pt x="99" y="46"/>
                    <a:pt x="94" y="49"/>
                    <a:pt x="92" y="47"/>
                  </a:cubicBezTo>
                  <a:cubicBezTo>
                    <a:pt x="89" y="45"/>
                    <a:pt x="91" y="42"/>
                    <a:pt x="92" y="39"/>
                  </a:cubicBezTo>
                  <a:cubicBezTo>
                    <a:pt x="93" y="37"/>
                    <a:pt x="97" y="37"/>
                    <a:pt x="97" y="34"/>
                  </a:cubicBezTo>
                  <a:cubicBezTo>
                    <a:pt x="96" y="32"/>
                    <a:pt x="91" y="31"/>
                    <a:pt x="89" y="30"/>
                  </a:cubicBezTo>
                  <a:cubicBezTo>
                    <a:pt x="88" y="29"/>
                    <a:pt x="85" y="26"/>
                    <a:pt x="85" y="24"/>
                  </a:cubicBezTo>
                  <a:cubicBezTo>
                    <a:pt x="85" y="22"/>
                    <a:pt x="82" y="13"/>
                    <a:pt x="81" y="13"/>
                  </a:cubicBezTo>
                  <a:cubicBezTo>
                    <a:pt x="80" y="13"/>
                    <a:pt x="78" y="13"/>
                    <a:pt x="76" y="14"/>
                  </a:cubicBezTo>
                  <a:cubicBezTo>
                    <a:pt x="75" y="15"/>
                    <a:pt x="74" y="17"/>
                    <a:pt x="72" y="18"/>
                  </a:cubicBezTo>
                  <a:cubicBezTo>
                    <a:pt x="70" y="20"/>
                    <a:pt x="68" y="22"/>
                    <a:pt x="65" y="22"/>
                  </a:cubicBezTo>
                  <a:cubicBezTo>
                    <a:pt x="61" y="23"/>
                    <a:pt x="54" y="23"/>
                    <a:pt x="50" y="21"/>
                  </a:cubicBezTo>
                  <a:cubicBezTo>
                    <a:pt x="45" y="18"/>
                    <a:pt x="40" y="11"/>
                    <a:pt x="37" y="8"/>
                  </a:cubicBezTo>
                  <a:cubicBezTo>
                    <a:pt x="35" y="4"/>
                    <a:pt x="36" y="2"/>
                    <a:pt x="34" y="1"/>
                  </a:cubicBezTo>
                  <a:cubicBezTo>
                    <a:pt x="31" y="0"/>
                    <a:pt x="28" y="1"/>
                    <a:pt x="25" y="2"/>
                  </a:cubicBezTo>
                  <a:cubicBezTo>
                    <a:pt x="23" y="3"/>
                    <a:pt x="20" y="5"/>
                    <a:pt x="18" y="8"/>
                  </a:cubicBezTo>
                  <a:cubicBezTo>
                    <a:pt x="12" y="16"/>
                    <a:pt x="17" y="18"/>
                    <a:pt x="21" y="25"/>
                  </a:cubicBezTo>
                  <a:close/>
                  <a:moveTo>
                    <a:pt x="11" y="221"/>
                  </a:moveTo>
                  <a:cubicBezTo>
                    <a:pt x="9" y="221"/>
                    <a:pt x="9" y="221"/>
                    <a:pt x="11" y="22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6" name="Freeform 29"/>
            <p:cNvSpPr>
              <a:spLocks noEditPoints="1"/>
            </p:cNvSpPr>
            <p:nvPr/>
          </p:nvSpPr>
          <p:spPr bwMode="auto">
            <a:xfrm rot="21439583">
              <a:off x="4791549" y="5206512"/>
              <a:ext cx="1122126" cy="941695"/>
            </a:xfrm>
            <a:custGeom>
              <a:avLst/>
              <a:gdLst/>
              <a:ahLst/>
              <a:cxnLst>
                <a:cxn ang="0">
                  <a:pos x="178" y="1"/>
                </a:cxn>
                <a:cxn ang="0">
                  <a:pos x="197" y="22"/>
                </a:cxn>
                <a:cxn ang="0">
                  <a:pos x="183" y="36"/>
                </a:cxn>
                <a:cxn ang="0">
                  <a:pos x="178" y="55"/>
                </a:cxn>
                <a:cxn ang="0">
                  <a:pos x="170" y="69"/>
                </a:cxn>
                <a:cxn ang="0">
                  <a:pos x="159" y="90"/>
                </a:cxn>
                <a:cxn ang="0">
                  <a:pos x="152" y="106"/>
                </a:cxn>
                <a:cxn ang="0">
                  <a:pos x="145" y="123"/>
                </a:cxn>
                <a:cxn ang="0">
                  <a:pos x="129" y="138"/>
                </a:cxn>
                <a:cxn ang="0">
                  <a:pos x="104" y="164"/>
                </a:cxn>
                <a:cxn ang="0">
                  <a:pos x="82" y="180"/>
                </a:cxn>
                <a:cxn ang="0">
                  <a:pos x="73" y="185"/>
                </a:cxn>
                <a:cxn ang="0">
                  <a:pos x="63" y="193"/>
                </a:cxn>
                <a:cxn ang="0">
                  <a:pos x="62" y="193"/>
                </a:cxn>
                <a:cxn ang="0">
                  <a:pos x="39" y="196"/>
                </a:cxn>
                <a:cxn ang="0">
                  <a:pos x="28" y="180"/>
                </a:cxn>
                <a:cxn ang="0">
                  <a:pos x="7" y="179"/>
                </a:cxn>
                <a:cxn ang="0">
                  <a:pos x="18" y="174"/>
                </a:cxn>
                <a:cxn ang="0">
                  <a:pos x="27" y="162"/>
                </a:cxn>
                <a:cxn ang="0">
                  <a:pos x="31" y="145"/>
                </a:cxn>
                <a:cxn ang="0">
                  <a:pos x="41" y="130"/>
                </a:cxn>
                <a:cxn ang="0">
                  <a:pos x="52" y="121"/>
                </a:cxn>
                <a:cxn ang="0">
                  <a:pos x="65" y="114"/>
                </a:cxn>
                <a:cxn ang="0">
                  <a:pos x="78" y="110"/>
                </a:cxn>
                <a:cxn ang="0">
                  <a:pos x="95" y="104"/>
                </a:cxn>
                <a:cxn ang="0">
                  <a:pos x="106" y="112"/>
                </a:cxn>
                <a:cxn ang="0">
                  <a:pos x="111" y="100"/>
                </a:cxn>
                <a:cxn ang="0">
                  <a:pos x="116" y="85"/>
                </a:cxn>
                <a:cxn ang="0">
                  <a:pos x="129" y="72"/>
                </a:cxn>
                <a:cxn ang="0">
                  <a:pos x="143" y="57"/>
                </a:cxn>
                <a:cxn ang="0">
                  <a:pos x="153" y="47"/>
                </a:cxn>
                <a:cxn ang="0">
                  <a:pos x="157" y="31"/>
                </a:cxn>
                <a:cxn ang="0">
                  <a:pos x="167" y="14"/>
                </a:cxn>
                <a:cxn ang="0">
                  <a:pos x="177" y="0"/>
                </a:cxn>
                <a:cxn ang="0">
                  <a:pos x="55" y="197"/>
                </a:cxn>
                <a:cxn ang="0">
                  <a:pos x="55" y="197"/>
                </a:cxn>
                <a:cxn ang="0">
                  <a:pos x="55" y="197"/>
                </a:cxn>
              </a:cxnLst>
              <a:rect l="0" t="0" r="r" b="b"/>
              <a:pathLst>
                <a:path w="201" h="198">
                  <a:moveTo>
                    <a:pt x="177" y="0"/>
                  </a:moveTo>
                  <a:cubicBezTo>
                    <a:pt x="178" y="0"/>
                    <a:pt x="178" y="0"/>
                    <a:pt x="178" y="1"/>
                  </a:cubicBezTo>
                  <a:cubicBezTo>
                    <a:pt x="182" y="5"/>
                    <a:pt x="194" y="9"/>
                    <a:pt x="198" y="13"/>
                  </a:cubicBezTo>
                  <a:cubicBezTo>
                    <a:pt x="201" y="17"/>
                    <a:pt x="198" y="19"/>
                    <a:pt x="197" y="22"/>
                  </a:cubicBezTo>
                  <a:cubicBezTo>
                    <a:pt x="196" y="26"/>
                    <a:pt x="193" y="31"/>
                    <a:pt x="190" y="33"/>
                  </a:cubicBezTo>
                  <a:cubicBezTo>
                    <a:pt x="188" y="36"/>
                    <a:pt x="185" y="34"/>
                    <a:pt x="183" y="36"/>
                  </a:cubicBezTo>
                  <a:cubicBezTo>
                    <a:pt x="182" y="39"/>
                    <a:pt x="183" y="42"/>
                    <a:pt x="182" y="45"/>
                  </a:cubicBezTo>
                  <a:cubicBezTo>
                    <a:pt x="181" y="49"/>
                    <a:pt x="180" y="53"/>
                    <a:pt x="178" y="55"/>
                  </a:cubicBezTo>
                  <a:cubicBezTo>
                    <a:pt x="176" y="58"/>
                    <a:pt x="172" y="59"/>
                    <a:pt x="171" y="61"/>
                  </a:cubicBezTo>
                  <a:cubicBezTo>
                    <a:pt x="169" y="64"/>
                    <a:pt x="172" y="66"/>
                    <a:pt x="170" y="69"/>
                  </a:cubicBezTo>
                  <a:cubicBezTo>
                    <a:pt x="169" y="72"/>
                    <a:pt x="165" y="72"/>
                    <a:pt x="163" y="76"/>
                  </a:cubicBezTo>
                  <a:cubicBezTo>
                    <a:pt x="161" y="79"/>
                    <a:pt x="160" y="85"/>
                    <a:pt x="159" y="90"/>
                  </a:cubicBezTo>
                  <a:cubicBezTo>
                    <a:pt x="158" y="95"/>
                    <a:pt x="159" y="102"/>
                    <a:pt x="157" y="105"/>
                  </a:cubicBezTo>
                  <a:cubicBezTo>
                    <a:pt x="156" y="108"/>
                    <a:pt x="153" y="103"/>
                    <a:pt x="152" y="106"/>
                  </a:cubicBezTo>
                  <a:cubicBezTo>
                    <a:pt x="151" y="110"/>
                    <a:pt x="153" y="119"/>
                    <a:pt x="152" y="122"/>
                  </a:cubicBezTo>
                  <a:cubicBezTo>
                    <a:pt x="150" y="126"/>
                    <a:pt x="148" y="121"/>
                    <a:pt x="145" y="123"/>
                  </a:cubicBezTo>
                  <a:cubicBezTo>
                    <a:pt x="143" y="125"/>
                    <a:pt x="139" y="133"/>
                    <a:pt x="136" y="135"/>
                  </a:cubicBezTo>
                  <a:cubicBezTo>
                    <a:pt x="133" y="138"/>
                    <a:pt x="133" y="135"/>
                    <a:pt x="129" y="138"/>
                  </a:cubicBezTo>
                  <a:cubicBezTo>
                    <a:pt x="126" y="141"/>
                    <a:pt x="121" y="147"/>
                    <a:pt x="116" y="151"/>
                  </a:cubicBezTo>
                  <a:cubicBezTo>
                    <a:pt x="112" y="156"/>
                    <a:pt x="108" y="161"/>
                    <a:pt x="104" y="164"/>
                  </a:cubicBezTo>
                  <a:cubicBezTo>
                    <a:pt x="100" y="168"/>
                    <a:pt x="95" y="171"/>
                    <a:pt x="91" y="174"/>
                  </a:cubicBezTo>
                  <a:cubicBezTo>
                    <a:pt x="88" y="176"/>
                    <a:pt x="84" y="178"/>
                    <a:pt x="82" y="180"/>
                  </a:cubicBezTo>
                  <a:cubicBezTo>
                    <a:pt x="80" y="182"/>
                    <a:pt x="80" y="183"/>
                    <a:pt x="78" y="184"/>
                  </a:cubicBezTo>
                  <a:cubicBezTo>
                    <a:pt x="77" y="185"/>
                    <a:pt x="75" y="184"/>
                    <a:pt x="73" y="185"/>
                  </a:cubicBezTo>
                  <a:cubicBezTo>
                    <a:pt x="71" y="187"/>
                    <a:pt x="70" y="191"/>
                    <a:pt x="68" y="192"/>
                  </a:cubicBezTo>
                  <a:cubicBezTo>
                    <a:pt x="66" y="193"/>
                    <a:pt x="65" y="192"/>
                    <a:pt x="63" y="193"/>
                  </a:cubicBezTo>
                  <a:cubicBezTo>
                    <a:pt x="61" y="194"/>
                    <a:pt x="59" y="195"/>
                    <a:pt x="56" y="196"/>
                  </a:cubicBezTo>
                  <a:cubicBezTo>
                    <a:pt x="58" y="195"/>
                    <a:pt x="61" y="194"/>
                    <a:pt x="62" y="193"/>
                  </a:cubicBezTo>
                  <a:cubicBezTo>
                    <a:pt x="59" y="191"/>
                    <a:pt x="52" y="194"/>
                    <a:pt x="49" y="193"/>
                  </a:cubicBezTo>
                  <a:cubicBezTo>
                    <a:pt x="45" y="192"/>
                    <a:pt x="43" y="197"/>
                    <a:pt x="39" y="196"/>
                  </a:cubicBezTo>
                  <a:cubicBezTo>
                    <a:pt x="36" y="195"/>
                    <a:pt x="34" y="190"/>
                    <a:pt x="32" y="187"/>
                  </a:cubicBezTo>
                  <a:cubicBezTo>
                    <a:pt x="30" y="185"/>
                    <a:pt x="32" y="181"/>
                    <a:pt x="28" y="180"/>
                  </a:cubicBezTo>
                  <a:cubicBezTo>
                    <a:pt x="24" y="179"/>
                    <a:pt x="17" y="184"/>
                    <a:pt x="12" y="183"/>
                  </a:cubicBezTo>
                  <a:cubicBezTo>
                    <a:pt x="10" y="182"/>
                    <a:pt x="8" y="180"/>
                    <a:pt x="7" y="179"/>
                  </a:cubicBezTo>
                  <a:cubicBezTo>
                    <a:pt x="0" y="184"/>
                    <a:pt x="7" y="178"/>
                    <a:pt x="10" y="176"/>
                  </a:cubicBezTo>
                  <a:cubicBezTo>
                    <a:pt x="13" y="174"/>
                    <a:pt x="16" y="175"/>
                    <a:pt x="18" y="174"/>
                  </a:cubicBezTo>
                  <a:cubicBezTo>
                    <a:pt x="20" y="172"/>
                    <a:pt x="19" y="169"/>
                    <a:pt x="20" y="167"/>
                  </a:cubicBezTo>
                  <a:cubicBezTo>
                    <a:pt x="22" y="165"/>
                    <a:pt x="25" y="165"/>
                    <a:pt x="27" y="162"/>
                  </a:cubicBezTo>
                  <a:cubicBezTo>
                    <a:pt x="29" y="159"/>
                    <a:pt x="31" y="153"/>
                    <a:pt x="31" y="150"/>
                  </a:cubicBezTo>
                  <a:cubicBezTo>
                    <a:pt x="32" y="147"/>
                    <a:pt x="30" y="147"/>
                    <a:pt x="31" y="145"/>
                  </a:cubicBezTo>
                  <a:cubicBezTo>
                    <a:pt x="33" y="143"/>
                    <a:pt x="36" y="145"/>
                    <a:pt x="37" y="142"/>
                  </a:cubicBezTo>
                  <a:cubicBezTo>
                    <a:pt x="39" y="140"/>
                    <a:pt x="38" y="132"/>
                    <a:pt x="41" y="130"/>
                  </a:cubicBezTo>
                  <a:cubicBezTo>
                    <a:pt x="44" y="127"/>
                    <a:pt x="49" y="131"/>
                    <a:pt x="51" y="129"/>
                  </a:cubicBezTo>
                  <a:cubicBezTo>
                    <a:pt x="53" y="127"/>
                    <a:pt x="53" y="123"/>
                    <a:pt x="52" y="121"/>
                  </a:cubicBezTo>
                  <a:cubicBezTo>
                    <a:pt x="55" y="121"/>
                    <a:pt x="58" y="121"/>
                    <a:pt x="60" y="121"/>
                  </a:cubicBezTo>
                  <a:cubicBezTo>
                    <a:pt x="69" y="119"/>
                    <a:pt x="62" y="115"/>
                    <a:pt x="65" y="114"/>
                  </a:cubicBezTo>
                  <a:cubicBezTo>
                    <a:pt x="67" y="113"/>
                    <a:pt x="71" y="117"/>
                    <a:pt x="73" y="116"/>
                  </a:cubicBezTo>
                  <a:cubicBezTo>
                    <a:pt x="76" y="116"/>
                    <a:pt x="75" y="113"/>
                    <a:pt x="78" y="110"/>
                  </a:cubicBezTo>
                  <a:cubicBezTo>
                    <a:pt x="80" y="108"/>
                    <a:pt x="86" y="104"/>
                    <a:pt x="89" y="103"/>
                  </a:cubicBezTo>
                  <a:cubicBezTo>
                    <a:pt x="92" y="101"/>
                    <a:pt x="93" y="102"/>
                    <a:pt x="95" y="104"/>
                  </a:cubicBezTo>
                  <a:cubicBezTo>
                    <a:pt x="97" y="105"/>
                    <a:pt x="97" y="108"/>
                    <a:pt x="99" y="110"/>
                  </a:cubicBezTo>
                  <a:cubicBezTo>
                    <a:pt x="101" y="111"/>
                    <a:pt x="104" y="113"/>
                    <a:pt x="106" y="112"/>
                  </a:cubicBezTo>
                  <a:cubicBezTo>
                    <a:pt x="108" y="110"/>
                    <a:pt x="106" y="106"/>
                    <a:pt x="107" y="104"/>
                  </a:cubicBezTo>
                  <a:cubicBezTo>
                    <a:pt x="107" y="102"/>
                    <a:pt x="109" y="101"/>
                    <a:pt x="111" y="100"/>
                  </a:cubicBezTo>
                  <a:cubicBezTo>
                    <a:pt x="113" y="99"/>
                    <a:pt x="115" y="103"/>
                    <a:pt x="116" y="100"/>
                  </a:cubicBezTo>
                  <a:cubicBezTo>
                    <a:pt x="118" y="97"/>
                    <a:pt x="115" y="89"/>
                    <a:pt x="116" y="85"/>
                  </a:cubicBezTo>
                  <a:cubicBezTo>
                    <a:pt x="117" y="81"/>
                    <a:pt x="120" y="79"/>
                    <a:pt x="122" y="77"/>
                  </a:cubicBezTo>
                  <a:cubicBezTo>
                    <a:pt x="124" y="75"/>
                    <a:pt x="126" y="74"/>
                    <a:pt x="129" y="72"/>
                  </a:cubicBezTo>
                  <a:cubicBezTo>
                    <a:pt x="132" y="70"/>
                    <a:pt x="136" y="68"/>
                    <a:pt x="139" y="65"/>
                  </a:cubicBezTo>
                  <a:cubicBezTo>
                    <a:pt x="141" y="63"/>
                    <a:pt x="141" y="59"/>
                    <a:pt x="143" y="57"/>
                  </a:cubicBezTo>
                  <a:cubicBezTo>
                    <a:pt x="145" y="56"/>
                    <a:pt x="149" y="58"/>
                    <a:pt x="151" y="56"/>
                  </a:cubicBezTo>
                  <a:cubicBezTo>
                    <a:pt x="153" y="54"/>
                    <a:pt x="152" y="49"/>
                    <a:pt x="153" y="47"/>
                  </a:cubicBezTo>
                  <a:cubicBezTo>
                    <a:pt x="154" y="45"/>
                    <a:pt x="157" y="47"/>
                    <a:pt x="158" y="44"/>
                  </a:cubicBezTo>
                  <a:cubicBezTo>
                    <a:pt x="159" y="41"/>
                    <a:pt x="156" y="34"/>
                    <a:pt x="157" y="31"/>
                  </a:cubicBezTo>
                  <a:cubicBezTo>
                    <a:pt x="159" y="27"/>
                    <a:pt x="165" y="29"/>
                    <a:pt x="167" y="26"/>
                  </a:cubicBezTo>
                  <a:cubicBezTo>
                    <a:pt x="169" y="23"/>
                    <a:pt x="167" y="18"/>
                    <a:pt x="167" y="14"/>
                  </a:cubicBezTo>
                  <a:cubicBezTo>
                    <a:pt x="168" y="11"/>
                    <a:pt x="167" y="7"/>
                    <a:pt x="170" y="4"/>
                  </a:cubicBezTo>
                  <a:cubicBezTo>
                    <a:pt x="172" y="2"/>
                    <a:pt x="174" y="1"/>
                    <a:pt x="177" y="0"/>
                  </a:cubicBezTo>
                  <a:close/>
                  <a:moveTo>
                    <a:pt x="56" y="196"/>
                  </a:moveTo>
                  <a:cubicBezTo>
                    <a:pt x="56" y="197"/>
                    <a:pt x="55" y="197"/>
                    <a:pt x="55" y="197"/>
                  </a:cubicBezTo>
                  <a:cubicBezTo>
                    <a:pt x="55" y="197"/>
                    <a:pt x="56" y="197"/>
                    <a:pt x="56" y="196"/>
                  </a:cubicBezTo>
                  <a:close/>
                  <a:moveTo>
                    <a:pt x="55" y="197"/>
                  </a:moveTo>
                  <a:cubicBezTo>
                    <a:pt x="54" y="197"/>
                    <a:pt x="54" y="198"/>
                    <a:pt x="54" y="198"/>
                  </a:cubicBezTo>
                  <a:cubicBezTo>
                    <a:pt x="54" y="198"/>
                    <a:pt x="54" y="197"/>
                    <a:pt x="55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7" name="Freeform 32"/>
            <p:cNvSpPr>
              <a:spLocks noEditPoints="1"/>
            </p:cNvSpPr>
            <p:nvPr/>
          </p:nvSpPr>
          <p:spPr bwMode="auto">
            <a:xfrm rot="21439583">
              <a:off x="3883640" y="5462978"/>
              <a:ext cx="1216136" cy="727131"/>
            </a:xfrm>
            <a:custGeom>
              <a:avLst/>
              <a:gdLst/>
              <a:ahLst/>
              <a:cxnLst>
                <a:cxn ang="0">
                  <a:pos x="97" y="121"/>
                </a:cxn>
                <a:cxn ang="0">
                  <a:pos x="104" y="96"/>
                </a:cxn>
                <a:cxn ang="0">
                  <a:pos x="126" y="100"/>
                </a:cxn>
                <a:cxn ang="0">
                  <a:pos x="121" y="114"/>
                </a:cxn>
                <a:cxn ang="0">
                  <a:pos x="131" y="120"/>
                </a:cxn>
                <a:cxn ang="0">
                  <a:pos x="139" y="139"/>
                </a:cxn>
                <a:cxn ang="0">
                  <a:pos x="149" y="151"/>
                </a:cxn>
                <a:cxn ang="0">
                  <a:pos x="165" y="145"/>
                </a:cxn>
                <a:cxn ang="0">
                  <a:pos x="175" y="130"/>
                </a:cxn>
                <a:cxn ang="0">
                  <a:pos x="185" y="121"/>
                </a:cxn>
                <a:cxn ang="0">
                  <a:pos x="196" y="104"/>
                </a:cxn>
                <a:cxn ang="0">
                  <a:pos x="202" y="96"/>
                </a:cxn>
                <a:cxn ang="0">
                  <a:pos x="216" y="83"/>
                </a:cxn>
                <a:cxn ang="0">
                  <a:pos x="209" y="70"/>
                </a:cxn>
                <a:cxn ang="0">
                  <a:pos x="205" y="60"/>
                </a:cxn>
                <a:cxn ang="0">
                  <a:pos x="196" y="63"/>
                </a:cxn>
                <a:cxn ang="0">
                  <a:pos x="198" y="50"/>
                </a:cxn>
                <a:cxn ang="0">
                  <a:pos x="189" y="43"/>
                </a:cxn>
                <a:cxn ang="0">
                  <a:pos x="190" y="53"/>
                </a:cxn>
                <a:cxn ang="0">
                  <a:pos x="184" y="63"/>
                </a:cxn>
                <a:cxn ang="0">
                  <a:pos x="170" y="56"/>
                </a:cxn>
                <a:cxn ang="0">
                  <a:pos x="157" y="63"/>
                </a:cxn>
                <a:cxn ang="0">
                  <a:pos x="142" y="53"/>
                </a:cxn>
                <a:cxn ang="0">
                  <a:pos x="125" y="38"/>
                </a:cxn>
                <a:cxn ang="0">
                  <a:pos x="117" y="3"/>
                </a:cxn>
                <a:cxn ang="0">
                  <a:pos x="108" y="14"/>
                </a:cxn>
                <a:cxn ang="0">
                  <a:pos x="93" y="25"/>
                </a:cxn>
                <a:cxn ang="0">
                  <a:pos x="78" y="35"/>
                </a:cxn>
                <a:cxn ang="0">
                  <a:pos x="69" y="38"/>
                </a:cxn>
                <a:cxn ang="0">
                  <a:pos x="65" y="22"/>
                </a:cxn>
                <a:cxn ang="0">
                  <a:pos x="50" y="20"/>
                </a:cxn>
                <a:cxn ang="0">
                  <a:pos x="46" y="5"/>
                </a:cxn>
                <a:cxn ang="0">
                  <a:pos x="26" y="5"/>
                </a:cxn>
                <a:cxn ang="0">
                  <a:pos x="23" y="18"/>
                </a:cxn>
                <a:cxn ang="0">
                  <a:pos x="15" y="18"/>
                </a:cxn>
                <a:cxn ang="0">
                  <a:pos x="26" y="27"/>
                </a:cxn>
                <a:cxn ang="0">
                  <a:pos x="24" y="35"/>
                </a:cxn>
                <a:cxn ang="0">
                  <a:pos x="33" y="40"/>
                </a:cxn>
                <a:cxn ang="0">
                  <a:pos x="32" y="54"/>
                </a:cxn>
                <a:cxn ang="0">
                  <a:pos x="25" y="64"/>
                </a:cxn>
                <a:cxn ang="0">
                  <a:pos x="16" y="67"/>
                </a:cxn>
                <a:cxn ang="0">
                  <a:pos x="5" y="77"/>
                </a:cxn>
                <a:cxn ang="0">
                  <a:pos x="23" y="93"/>
                </a:cxn>
                <a:cxn ang="0">
                  <a:pos x="40" y="83"/>
                </a:cxn>
                <a:cxn ang="0">
                  <a:pos x="53" y="76"/>
                </a:cxn>
                <a:cxn ang="0">
                  <a:pos x="70" y="67"/>
                </a:cxn>
                <a:cxn ang="0">
                  <a:pos x="67" y="78"/>
                </a:cxn>
                <a:cxn ang="0">
                  <a:pos x="77" y="99"/>
                </a:cxn>
                <a:cxn ang="0">
                  <a:pos x="85" y="115"/>
                </a:cxn>
                <a:cxn ang="0">
                  <a:pos x="91" y="123"/>
                </a:cxn>
                <a:cxn ang="0">
                  <a:pos x="70" y="99"/>
                </a:cxn>
                <a:cxn ang="0">
                  <a:pos x="70" y="99"/>
                </a:cxn>
                <a:cxn ang="0">
                  <a:pos x="70" y="99"/>
                </a:cxn>
              </a:cxnLst>
              <a:rect l="0" t="0" r="r" b="b"/>
              <a:pathLst>
                <a:path w="218" h="153">
                  <a:moveTo>
                    <a:pt x="91" y="123"/>
                  </a:moveTo>
                  <a:cubicBezTo>
                    <a:pt x="93" y="123"/>
                    <a:pt x="95" y="122"/>
                    <a:pt x="97" y="121"/>
                  </a:cubicBezTo>
                  <a:cubicBezTo>
                    <a:pt x="102" y="117"/>
                    <a:pt x="96" y="108"/>
                    <a:pt x="98" y="103"/>
                  </a:cubicBezTo>
                  <a:cubicBezTo>
                    <a:pt x="99" y="99"/>
                    <a:pt x="100" y="97"/>
                    <a:pt x="104" y="96"/>
                  </a:cubicBezTo>
                  <a:cubicBezTo>
                    <a:pt x="109" y="94"/>
                    <a:pt x="121" y="94"/>
                    <a:pt x="125" y="95"/>
                  </a:cubicBezTo>
                  <a:cubicBezTo>
                    <a:pt x="129" y="96"/>
                    <a:pt x="127" y="98"/>
                    <a:pt x="126" y="100"/>
                  </a:cubicBezTo>
                  <a:cubicBezTo>
                    <a:pt x="125" y="102"/>
                    <a:pt x="121" y="103"/>
                    <a:pt x="120" y="105"/>
                  </a:cubicBezTo>
                  <a:cubicBezTo>
                    <a:pt x="119" y="108"/>
                    <a:pt x="119" y="112"/>
                    <a:pt x="121" y="114"/>
                  </a:cubicBezTo>
                  <a:cubicBezTo>
                    <a:pt x="122" y="115"/>
                    <a:pt x="125" y="113"/>
                    <a:pt x="127" y="114"/>
                  </a:cubicBezTo>
                  <a:cubicBezTo>
                    <a:pt x="129" y="115"/>
                    <a:pt x="130" y="118"/>
                    <a:pt x="131" y="120"/>
                  </a:cubicBezTo>
                  <a:cubicBezTo>
                    <a:pt x="131" y="122"/>
                    <a:pt x="128" y="123"/>
                    <a:pt x="130" y="126"/>
                  </a:cubicBezTo>
                  <a:cubicBezTo>
                    <a:pt x="131" y="129"/>
                    <a:pt x="137" y="136"/>
                    <a:pt x="139" y="139"/>
                  </a:cubicBezTo>
                  <a:cubicBezTo>
                    <a:pt x="142" y="142"/>
                    <a:pt x="143" y="143"/>
                    <a:pt x="145" y="145"/>
                  </a:cubicBezTo>
                  <a:cubicBezTo>
                    <a:pt x="147" y="147"/>
                    <a:pt x="147" y="149"/>
                    <a:pt x="149" y="151"/>
                  </a:cubicBezTo>
                  <a:cubicBezTo>
                    <a:pt x="152" y="152"/>
                    <a:pt x="155" y="153"/>
                    <a:pt x="157" y="152"/>
                  </a:cubicBezTo>
                  <a:cubicBezTo>
                    <a:pt x="160" y="150"/>
                    <a:pt x="163" y="147"/>
                    <a:pt x="165" y="145"/>
                  </a:cubicBezTo>
                  <a:cubicBezTo>
                    <a:pt x="166" y="142"/>
                    <a:pt x="165" y="140"/>
                    <a:pt x="166" y="138"/>
                  </a:cubicBezTo>
                  <a:cubicBezTo>
                    <a:pt x="168" y="135"/>
                    <a:pt x="172" y="132"/>
                    <a:pt x="175" y="130"/>
                  </a:cubicBezTo>
                  <a:cubicBezTo>
                    <a:pt x="178" y="128"/>
                    <a:pt x="181" y="129"/>
                    <a:pt x="183" y="128"/>
                  </a:cubicBezTo>
                  <a:cubicBezTo>
                    <a:pt x="185" y="126"/>
                    <a:pt x="184" y="123"/>
                    <a:pt x="185" y="121"/>
                  </a:cubicBezTo>
                  <a:cubicBezTo>
                    <a:pt x="187" y="119"/>
                    <a:pt x="190" y="119"/>
                    <a:pt x="192" y="116"/>
                  </a:cubicBezTo>
                  <a:cubicBezTo>
                    <a:pt x="194" y="113"/>
                    <a:pt x="196" y="107"/>
                    <a:pt x="196" y="104"/>
                  </a:cubicBezTo>
                  <a:cubicBezTo>
                    <a:pt x="197" y="101"/>
                    <a:pt x="195" y="101"/>
                    <a:pt x="196" y="99"/>
                  </a:cubicBezTo>
                  <a:cubicBezTo>
                    <a:pt x="198" y="97"/>
                    <a:pt x="201" y="99"/>
                    <a:pt x="202" y="96"/>
                  </a:cubicBezTo>
                  <a:cubicBezTo>
                    <a:pt x="204" y="94"/>
                    <a:pt x="203" y="86"/>
                    <a:pt x="206" y="84"/>
                  </a:cubicBezTo>
                  <a:cubicBezTo>
                    <a:pt x="209" y="81"/>
                    <a:pt x="214" y="85"/>
                    <a:pt x="216" y="83"/>
                  </a:cubicBezTo>
                  <a:cubicBezTo>
                    <a:pt x="218" y="81"/>
                    <a:pt x="218" y="77"/>
                    <a:pt x="217" y="74"/>
                  </a:cubicBezTo>
                  <a:cubicBezTo>
                    <a:pt x="216" y="72"/>
                    <a:pt x="211" y="72"/>
                    <a:pt x="209" y="70"/>
                  </a:cubicBezTo>
                  <a:cubicBezTo>
                    <a:pt x="208" y="67"/>
                    <a:pt x="211" y="63"/>
                    <a:pt x="210" y="61"/>
                  </a:cubicBezTo>
                  <a:cubicBezTo>
                    <a:pt x="209" y="58"/>
                    <a:pt x="207" y="58"/>
                    <a:pt x="205" y="60"/>
                  </a:cubicBezTo>
                  <a:cubicBezTo>
                    <a:pt x="203" y="61"/>
                    <a:pt x="204" y="67"/>
                    <a:pt x="202" y="68"/>
                  </a:cubicBezTo>
                  <a:cubicBezTo>
                    <a:pt x="199" y="69"/>
                    <a:pt x="198" y="66"/>
                    <a:pt x="196" y="63"/>
                  </a:cubicBezTo>
                  <a:cubicBezTo>
                    <a:pt x="195" y="61"/>
                    <a:pt x="194" y="57"/>
                    <a:pt x="195" y="54"/>
                  </a:cubicBezTo>
                  <a:cubicBezTo>
                    <a:pt x="195" y="52"/>
                    <a:pt x="198" y="52"/>
                    <a:pt x="198" y="50"/>
                  </a:cubicBezTo>
                  <a:cubicBezTo>
                    <a:pt x="198" y="48"/>
                    <a:pt x="198" y="45"/>
                    <a:pt x="196" y="44"/>
                  </a:cubicBezTo>
                  <a:cubicBezTo>
                    <a:pt x="194" y="42"/>
                    <a:pt x="191" y="42"/>
                    <a:pt x="189" y="43"/>
                  </a:cubicBezTo>
                  <a:cubicBezTo>
                    <a:pt x="187" y="43"/>
                    <a:pt x="186" y="45"/>
                    <a:pt x="186" y="47"/>
                  </a:cubicBezTo>
                  <a:cubicBezTo>
                    <a:pt x="186" y="49"/>
                    <a:pt x="189" y="51"/>
                    <a:pt x="190" y="53"/>
                  </a:cubicBezTo>
                  <a:cubicBezTo>
                    <a:pt x="190" y="55"/>
                    <a:pt x="191" y="58"/>
                    <a:pt x="190" y="60"/>
                  </a:cubicBezTo>
                  <a:cubicBezTo>
                    <a:pt x="188" y="62"/>
                    <a:pt x="186" y="64"/>
                    <a:pt x="184" y="63"/>
                  </a:cubicBezTo>
                  <a:cubicBezTo>
                    <a:pt x="181" y="62"/>
                    <a:pt x="180" y="57"/>
                    <a:pt x="177" y="56"/>
                  </a:cubicBezTo>
                  <a:cubicBezTo>
                    <a:pt x="175" y="55"/>
                    <a:pt x="173" y="55"/>
                    <a:pt x="170" y="56"/>
                  </a:cubicBezTo>
                  <a:cubicBezTo>
                    <a:pt x="167" y="56"/>
                    <a:pt x="162" y="57"/>
                    <a:pt x="160" y="58"/>
                  </a:cubicBezTo>
                  <a:cubicBezTo>
                    <a:pt x="158" y="59"/>
                    <a:pt x="160" y="62"/>
                    <a:pt x="157" y="63"/>
                  </a:cubicBezTo>
                  <a:cubicBezTo>
                    <a:pt x="153" y="63"/>
                    <a:pt x="146" y="64"/>
                    <a:pt x="143" y="62"/>
                  </a:cubicBezTo>
                  <a:cubicBezTo>
                    <a:pt x="140" y="60"/>
                    <a:pt x="144" y="56"/>
                    <a:pt x="142" y="53"/>
                  </a:cubicBezTo>
                  <a:cubicBezTo>
                    <a:pt x="140" y="50"/>
                    <a:pt x="134" y="50"/>
                    <a:pt x="131" y="47"/>
                  </a:cubicBezTo>
                  <a:cubicBezTo>
                    <a:pt x="128" y="45"/>
                    <a:pt x="125" y="42"/>
                    <a:pt x="125" y="38"/>
                  </a:cubicBezTo>
                  <a:cubicBezTo>
                    <a:pt x="124" y="33"/>
                    <a:pt x="128" y="27"/>
                    <a:pt x="126" y="21"/>
                  </a:cubicBezTo>
                  <a:cubicBezTo>
                    <a:pt x="125" y="15"/>
                    <a:pt x="120" y="6"/>
                    <a:pt x="117" y="3"/>
                  </a:cubicBezTo>
                  <a:cubicBezTo>
                    <a:pt x="114" y="0"/>
                    <a:pt x="114" y="4"/>
                    <a:pt x="112" y="5"/>
                  </a:cubicBezTo>
                  <a:cubicBezTo>
                    <a:pt x="111" y="7"/>
                    <a:pt x="111" y="12"/>
                    <a:pt x="108" y="14"/>
                  </a:cubicBezTo>
                  <a:cubicBezTo>
                    <a:pt x="105" y="15"/>
                    <a:pt x="100" y="12"/>
                    <a:pt x="97" y="14"/>
                  </a:cubicBezTo>
                  <a:cubicBezTo>
                    <a:pt x="94" y="17"/>
                    <a:pt x="96" y="23"/>
                    <a:pt x="93" y="25"/>
                  </a:cubicBezTo>
                  <a:cubicBezTo>
                    <a:pt x="90" y="27"/>
                    <a:pt x="86" y="24"/>
                    <a:pt x="84" y="26"/>
                  </a:cubicBezTo>
                  <a:cubicBezTo>
                    <a:pt x="81" y="28"/>
                    <a:pt x="80" y="32"/>
                    <a:pt x="78" y="35"/>
                  </a:cubicBezTo>
                  <a:cubicBezTo>
                    <a:pt x="77" y="38"/>
                    <a:pt x="77" y="43"/>
                    <a:pt x="75" y="44"/>
                  </a:cubicBezTo>
                  <a:cubicBezTo>
                    <a:pt x="72" y="45"/>
                    <a:pt x="70" y="41"/>
                    <a:pt x="69" y="38"/>
                  </a:cubicBezTo>
                  <a:cubicBezTo>
                    <a:pt x="67" y="36"/>
                    <a:pt x="67" y="32"/>
                    <a:pt x="67" y="29"/>
                  </a:cubicBezTo>
                  <a:cubicBezTo>
                    <a:pt x="66" y="26"/>
                    <a:pt x="67" y="23"/>
                    <a:pt x="65" y="22"/>
                  </a:cubicBezTo>
                  <a:cubicBezTo>
                    <a:pt x="63" y="20"/>
                    <a:pt x="59" y="21"/>
                    <a:pt x="56" y="20"/>
                  </a:cubicBezTo>
                  <a:cubicBezTo>
                    <a:pt x="54" y="20"/>
                    <a:pt x="52" y="21"/>
                    <a:pt x="50" y="20"/>
                  </a:cubicBezTo>
                  <a:cubicBezTo>
                    <a:pt x="48" y="20"/>
                    <a:pt x="46" y="19"/>
                    <a:pt x="45" y="17"/>
                  </a:cubicBezTo>
                  <a:cubicBezTo>
                    <a:pt x="44" y="14"/>
                    <a:pt x="48" y="8"/>
                    <a:pt x="46" y="5"/>
                  </a:cubicBezTo>
                  <a:cubicBezTo>
                    <a:pt x="44" y="2"/>
                    <a:pt x="42" y="2"/>
                    <a:pt x="37" y="3"/>
                  </a:cubicBezTo>
                  <a:cubicBezTo>
                    <a:pt x="34" y="4"/>
                    <a:pt x="30" y="4"/>
                    <a:pt x="26" y="5"/>
                  </a:cubicBezTo>
                  <a:cubicBezTo>
                    <a:pt x="27" y="7"/>
                    <a:pt x="27" y="9"/>
                    <a:pt x="27" y="11"/>
                  </a:cubicBezTo>
                  <a:cubicBezTo>
                    <a:pt x="26" y="14"/>
                    <a:pt x="25" y="17"/>
                    <a:pt x="23" y="18"/>
                  </a:cubicBezTo>
                  <a:cubicBezTo>
                    <a:pt x="21" y="19"/>
                    <a:pt x="17" y="16"/>
                    <a:pt x="15" y="17"/>
                  </a:cubicBezTo>
                  <a:cubicBezTo>
                    <a:pt x="15" y="17"/>
                    <a:pt x="14" y="18"/>
                    <a:pt x="15" y="18"/>
                  </a:cubicBezTo>
                  <a:cubicBezTo>
                    <a:pt x="17" y="22"/>
                    <a:pt x="18" y="26"/>
                    <a:pt x="20" y="27"/>
                  </a:cubicBezTo>
                  <a:cubicBezTo>
                    <a:pt x="24" y="30"/>
                    <a:pt x="24" y="27"/>
                    <a:pt x="26" y="27"/>
                  </a:cubicBezTo>
                  <a:cubicBezTo>
                    <a:pt x="27" y="28"/>
                    <a:pt x="29" y="29"/>
                    <a:pt x="29" y="31"/>
                  </a:cubicBezTo>
                  <a:cubicBezTo>
                    <a:pt x="28" y="32"/>
                    <a:pt x="24" y="33"/>
                    <a:pt x="24" y="35"/>
                  </a:cubicBezTo>
                  <a:cubicBezTo>
                    <a:pt x="24" y="37"/>
                    <a:pt x="26" y="37"/>
                    <a:pt x="28" y="38"/>
                  </a:cubicBezTo>
                  <a:cubicBezTo>
                    <a:pt x="29" y="39"/>
                    <a:pt x="32" y="39"/>
                    <a:pt x="33" y="40"/>
                  </a:cubicBezTo>
                  <a:cubicBezTo>
                    <a:pt x="34" y="42"/>
                    <a:pt x="35" y="44"/>
                    <a:pt x="34" y="46"/>
                  </a:cubicBezTo>
                  <a:cubicBezTo>
                    <a:pt x="34" y="48"/>
                    <a:pt x="34" y="52"/>
                    <a:pt x="32" y="54"/>
                  </a:cubicBezTo>
                  <a:cubicBezTo>
                    <a:pt x="30" y="56"/>
                    <a:pt x="26" y="54"/>
                    <a:pt x="25" y="56"/>
                  </a:cubicBezTo>
                  <a:cubicBezTo>
                    <a:pt x="24" y="58"/>
                    <a:pt x="27" y="62"/>
                    <a:pt x="25" y="64"/>
                  </a:cubicBezTo>
                  <a:cubicBezTo>
                    <a:pt x="23" y="65"/>
                    <a:pt x="20" y="61"/>
                    <a:pt x="18" y="61"/>
                  </a:cubicBezTo>
                  <a:cubicBezTo>
                    <a:pt x="16" y="62"/>
                    <a:pt x="19" y="66"/>
                    <a:pt x="16" y="67"/>
                  </a:cubicBezTo>
                  <a:cubicBezTo>
                    <a:pt x="13" y="67"/>
                    <a:pt x="6" y="63"/>
                    <a:pt x="3" y="66"/>
                  </a:cubicBezTo>
                  <a:cubicBezTo>
                    <a:pt x="0" y="68"/>
                    <a:pt x="8" y="74"/>
                    <a:pt x="5" y="77"/>
                  </a:cubicBezTo>
                  <a:cubicBezTo>
                    <a:pt x="9" y="79"/>
                    <a:pt x="12" y="80"/>
                    <a:pt x="15" y="82"/>
                  </a:cubicBezTo>
                  <a:cubicBezTo>
                    <a:pt x="18" y="85"/>
                    <a:pt x="20" y="91"/>
                    <a:pt x="23" y="93"/>
                  </a:cubicBezTo>
                  <a:cubicBezTo>
                    <a:pt x="27" y="94"/>
                    <a:pt x="31" y="94"/>
                    <a:pt x="34" y="92"/>
                  </a:cubicBezTo>
                  <a:cubicBezTo>
                    <a:pt x="38" y="90"/>
                    <a:pt x="39" y="86"/>
                    <a:pt x="40" y="83"/>
                  </a:cubicBezTo>
                  <a:cubicBezTo>
                    <a:pt x="42" y="79"/>
                    <a:pt x="40" y="74"/>
                    <a:pt x="43" y="72"/>
                  </a:cubicBezTo>
                  <a:cubicBezTo>
                    <a:pt x="47" y="70"/>
                    <a:pt x="50" y="77"/>
                    <a:pt x="53" y="76"/>
                  </a:cubicBezTo>
                  <a:cubicBezTo>
                    <a:pt x="56" y="76"/>
                    <a:pt x="54" y="72"/>
                    <a:pt x="57" y="70"/>
                  </a:cubicBezTo>
                  <a:cubicBezTo>
                    <a:pt x="61" y="68"/>
                    <a:pt x="67" y="67"/>
                    <a:pt x="70" y="67"/>
                  </a:cubicBezTo>
                  <a:cubicBezTo>
                    <a:pt x="73" y="68"/>
                    <a:pt x="73" y="71"/>
                    <a:pt x="72" y="73"/>
                  </a:cubicBezTo>
                  <a:cubicBezTo>
                    <a:pt x="71" y="75"/>
                    <a:pt x="67" y="74"/>
                    <a:pt x="67" y="78"/>
                  </a:cubicBezTo>
                  <a:cubicBezTo>
                    <a:pt x="67" y="83"/>
                    <a:pt x="70" y="91"/>
                    <a:pt x="70" y="97"/>
                  </a:cubicBezTo>
                  <a:cubicBezTo>
                    <a:pt x="74" y="97"/>
                    <a:pt x="75" y="98"/>
                    <a:pt x="77" y="99"/>
                  </a:cubicBezTo>
                  <a:cubicBezTo>
                    <a:pt x="80" y="100"/>
                    <a:pt x="82" y="101"/>
                    <a:pt x="84" y="104"/>
                  </a:cubicBezTo>
                  <a:cubicBezTo>
                    <a:pt x="85" y="107"/>
                    <a:pt x="84" y="112"/>
                    <a:pt x="85" y="115"/>
                  </a:cubicBezTo>
                  <a:cubicBezTo>
                    <a:pt x="86" y="118"/>
                    <a:pt x="88" y="119"/>
                    <a:pt x="90" y="121"/>
                  </a:cubicBezTo>
                  <a:cubicBezTo>
                    <a:pt x="90" y="122"/>
                    <a:pt x="91" y="123"/>
                    <a:pt x="91" y="123"/>
                  </a:cubicBezTo>
                  <a:close/>
                  <a:moveTo>
                    <a:pt x="70" y="99"/>
                  </a:moveTo>
                  <a:lnTo>
                    <a:pt x="70" y="99"/>
                  </a:lnTo>
                  <a:cubicBezTo>
                    <a:pt x="70" y="99"/>
                    <a:pt x="70" y="99"/>
                    <a:pt x="70" y="99"/>
                  </a:cubicBezTo>
                  <a:close/>
                  <a:moveTo>
                    <a:pt x="70" y="99"/>
                  </a:moveTo>
                  <a:cubicBezTo>
                    <a:pt x="70" y="99"/>
                    <a:pt x="70" y="99"/>
                    <a:pt x="70" y="99"/>
                  </a:cubicBezTo>
                  <a:cubicBezTo>
                    <a:pt x="70" y="99"/>
                    <a:pt x="70" y="99"/>
                    <a:pt x="70" y="99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8" name="Freeform 39"/>
            <p:cNvSpPr>
              <a:spLocks/>
            </p:cNvSpPr>
            <p:nvPr/>
          </p:nvSpPr>
          <p:spPr bwMode="auto">
            <a:xfrm rot="21439583">
              <a:off x="2304714" y="3906334"/>
              <a:ext cx="814091" cy="1311220"/>
            </a:xfrm>
            <a:custGeom>
              <a:avLst/>
              <a:gdLst/>
              <a:ahLst/>
              <a:cxnLst>
                <a:cxn ang="0">
                  <a:pos x="4" y="241"/>
                </a:cxn>
                <a:cxn ang="0">
                  <a:pos x="4" y="232"/>
                </a:cxn>
                <a:cxn ang="0">
                  <a:pos x="9" y="217"/>
                </a:cxn>
                <a:cxn ang="0">
                  <a:pos x="21" y="213"/>
                </a:cxn>
                <a:cxn ang="0">
                  <a:pos x="19" y="193"/>
                </a:cxn>
                <a:cxn ang="0">
                  <a:pos x="15" y="176"/>
                </a:cxn>
                <a:cxn ang="0">
                  <a:pos x="31" y="167"/>
                </a:cxn>
                <a:cxn ang="0">
                  <a:pos x="37" y="152"/>
                </a:cxn>
                <a:cxn ang="0">
                  <a:pos x="45" y="143"/>
                </a:cxn>
                <a:cxn ang="0">
                  <a:pos x="56" y="148"/>
                </a:cxn>
                <a:cxn ang="0">
                  <a:pos x="64" y="137"/>
                </a:cxn>
                <a:cxn ang="0">
                  <a:pos x="72" y="124"/>
                </a:cxn>
                <a:cxn ang="0">
                  <a:pos x="80" y="116"/>
                </a:cxn>
                <a:cxn ang="0">
                  <a:pos x="79" y="98"/>
                </a:cxn>
                <a:cxn ang="0">
                  <a:pos x="71" y="87"/>
                </a:cxn>
                <a:cxn ang="0">
                  <a:pos x="65" y="79"/>
                </a:cxn>
                <a:cxn ang="0">
                  <a:pos x="75" y="73"/>
                </a:cxn>
                <a:cxn ang="0">
                  <a:pos x="60" y="63"/>
                </a:cxn>
                <a:cxn ang="0">
                  <a:pos x="77" y="40"/>
                </a:cxn>
                <a:cxn ang="0">
                  <a:pos x="90" y="18"/>
                </a:cxn>
                <a:cxn ang="0">
                  <a:pos x="101" y="1"/>
                </a:cxn>
                <a:cxn ang="0">
                  <a:pos x="121" y="5"/>
                </a:cxn>
                <a:cxn ang="0">
                  <a:pos x="138" y="12"/>
                </a:cxn>
                <a:cxn ang="0">
                  <a:pos x="145" y="26"/>
                </a:cxn>
                <a:cxn ang="0">
                  <a:pos x="139" y="53"/>
                </a:cxn>
                <a:cxn ang="0">
                  <a:pos x="135" y="70"/>
                </a:cxn>
                <a:cxn ang="0">
                  <a:pos x="126" y="85"/>
                </a:cxn>
                <a:cxn ang="0">
                  <a:pos x="123" y="104"/>
                </a:cxn>
                <a:cxn ang="0">
                  <a:pos x="120" y="127"/>
                </a:cxn>
                <a:cxn ang="0">
                  <a:pos x="122" y="144"/>
                </a:cxn>
                <a:cxn ang="0">
                  <a:pos x="126" y="160"/>
                </a:cxn>
                <a:cxn ang="0">
                  <a:pos x="126" y="171"/>
                </a:cxn>
                <a:cxn ang="0">
                  <a:pos x="116" y="173"/>
                </a:cxn>
                <a:cxn ang="0">
                  <a:pos x="107" y="175"/>
                </a:cxn>
                <a:cxn ang="0">
                  <a:pos x="94" y="194"/>
                </a:cxn>
                <a:cxn ang="0">
                  <a:pos x="84" y="203"/>
                </a:cxn>
                <a:cxn ang="0">
                  <a:pos x="94" y="217"/>
                </a:cxn>
                <a:cxn ang="0">
                  <a:pos x="98" y="238"/>
                </a:cxn>
                <a:cxn ang="0">
                  <a:pos x="86" y="243"/>
                </a:cxn>
                <a:cxn ang="0">
                  <a:pos x="70" y="232"/>
                </a:cxn>
                <a:cxn ang="0">
                  <a:pos x="75" y="250"/>
                </a:cxn>
                <a:cxn ang="0">
                  <a:pos x="82" y="272"/>
                </a:cxn>
                <a:cxn ang="0">
                  <a:pos x="68" y="270"/>
                </a:cxn>
                <a:cxn ang="0">
                  <a:pos x="56" y="273"/>
                </a:cxn>
                <a:cxn ang="0">
                  <a:pos x="54" y="257"/>
                </a:cxn>
                <a:cxn ang="0">
                  <a:pos x="36" y="255"/>
                </a:cxn>
                <a:cxn ang="0">
                  <a:pos x="26" y="247"/>
                </a:cxn>
                <a:cxn ang="0">
                  <a:pos x="15" y="240"/>
                </a:cxn>
              </a:cxnLst>
              <a:rect l="0" t="0" r="r" b="b"/>
              <a:pathLst>
                <a:path w="146" h="276">
                  <a:moveTo>
                    <a:pt x="5" y="246"/>
                  </a:moveTo>
                  <a:cubicBezTo>
                    <a:pt x="5" y="244"/>
                    <a:pt x="4" y="242"/>
                    <a:pt x="4" y="241"/>
                  </a:cubicBezTo>
                  <a:cubicBezTo>
                    <a:pt x="3" y="238"/>
                    <a:pt x="0" y="238"/>
                    <a:pt x="0" y="236"/>
                  </a:cubicBezTo>
                  <a:cubicBezTo>
                    <a:pt x="0" y="234"/>
                    <a:pt x="3" y="234"/>
                    <a:pt x="4" y="232"/>
                  </a:cubicBezTo>
                  <a:cubicBezTo>
                    <a:pt x="5" y="230"/>
                    <a:pt x="7" y="227"/>
                    <a:pt x="8" y="225"/>
                  </a:cubicBezTo>
                  <a:cubicBezTo>
                    <a:pt x="9" y="222"/>
                    <a:pt x="8" y="219"/>
                    <a:pt x="9" y="217"/>
                  </a:cubicBezTo>
                  <a:cubicBezTo>
                    <a:pt x="10" y="215"/>
                    <a:pt x="11" y="214"/>
                    <a:pt x="13" y="214"/>
                  </a:cubicBezTo>
                  <a:cubicBezTo>
                    <a:pt x="16" y="213"/>
                    <a:pt x="20" y="217"/>
                    <a:pt x="21" y="213"/>
                  </a:cubicBezTo>
                  <a:cubicBezTo>
                    <a:pt x="23" y="209"/>
                    <a:pt x="23" y="199"/>
                    <a:pt x="23" y="195"/>
                  </a:cubicBezTo>
                  <a:cubicBezTo>
                    <a:pt x="22" y="191"/>
                    <a:pt x="19" y="195"/>
                    <a:pt x="19" y="193"/>
                  </a:cubicBezTo>
                  <a:cubicBezTo>
                    <a:pt x="18" y="190"/>
                    <a:pt x="21" y="184"/>
                    <a:pt x="20" y="181"/>
                  </a:cubicBezTo>
                  <a:cubicBezTo>
                    <a:pt x="20" y="178"/>
                    <a:pt x="16" y="178"/>
                    <a:pt x="15" y="176"/>
                  </a:cubicBezTo>
                  <a:cubicBezTo>
                    <a:pt x="14" y="174"/>
                    <a:pt x="14" y="174"/>
                    <a:pt x="17" y="172"/>
                  </a:cubicBezTo>
                  <a:cubicBezTo>
                    <a:pt x="20" y="170"/>
                    <a:pt x="28" y="170"/>
                    <a:pt x="31" y="167"/>
                  </a:cubicBezTo>
                  <a:cubicBezTo>
                    <a:pt x="34" y="163"/>
                    <a:pt x="30" y="155"/>
                    <a:pt x="32" y="152"/>
                  </a:cubicBezTo>
                  <a:cubicBezTo>
                    <a:pt x="33" y="149"/>
                    <a:pt x="36" y="153"/>
                    <a:pt x="37" y="152"/>
                  </a:cubicBezTo>
                  <a:cubicBezTo>
                    <a:pt x="39" y="150"/>
                    <a:pt x="38" y="145"/>
                    <a:pt x="40" y="143"/>
                  </a:cubicBezTo>
                  <a:cubicBezTo>
                    <a:pt x="41" y="142"/>
                    <a:pt x="43" y="142"/>
                    <a:pt x="45" y="143"/>
                  </a:cubicBezTo>
                  <a:cubicBezTo>
                    <a:pt x="46" y="144"/>
                    <a:pt x="46" y="148"/>
                    <a:pt x="48" y="149"/>
                  </a:cubicBezTo>
                  <a:cubicBezTo>
                    <a:pt x="50" y="151"/>
                    <a:pt x="54" y="150"/>
                    <a:pt x="56" y="148"/>
                  </a:cubicBezTo>
                  <a:cubicBezTo>
                    <a:pt x="58" y="147"/>
                    <a:pt x="56" y="143"/>
                    <a:pt x="57" y="141"/>
                  </a:cubicBezTo>
                  <a:cubicBezTo>
                    <a:pt x="59" y="139"/>
                    <a:pt x="63" y="140"/>
                    <a:pt x="64" y="137"/>
                  </a:cubicBezTo>
                  <a:cubicBezTo>
                    <a:pt x="65" y="134"/>
                    <a:pt x="62" y="127"/>
                    <a:pt x="64" y="124"/>
                  </a:cubicBezTo>
                  <a:cubicBezTo>
                    <a:pt x="66" y="121"/>
                    <a:pt x="70" y="123"/>
                    <a:pt x="72" y="124"/>
                  </a:cubicBezTo>
                  <a:cubicBezTo>
                    <a:pt x="75" y="125"/>
                    <a:pt x="77" y="131"/>
                    <a:pt x="80" y="129"/>
                  </a:cubicBezTo>
                  <a:cubicBezTo>
                    <a:pt x="82" y="126"/>
                    <a:pt x="81" y="119"/>
                    <a:pt x="80" y="116"/>
                  </a:cubicBezTo>
                  <a:cubicBezTo>
                    <a:pt x="80" y="112"/>
                    <a:pt x="75" y="111"/>
                    <a:pt x="74" y="108"/>
                  </a:cubicBezTo>
                  <a:cubicBezTo>
                    <a:pt x="74" y="105"/>
                    <a:pt x="78" y="101"/>
                    <a:pt x="79" y="98"/>
                  </a:cubicBezTo>
                  <a:cubicBezTo>
                    <a:pt x="79" y="95"/>
                    <a:pt x="79" y="92"/>
                    <a:pt x="77" y="90"/>
                  </a:cubicBezTo>
                  <a:cubicBezTo>
                    <a:pt x="76" y="88"/>
                    <a:pt x="73" y="87"/>
                    <a:pt x="71" y="87"/>
                  </a:cubicBezTo>
                  <a:cubicBezTo>
                    <a:pt x="69" y="86"/>
                    <a:pt x="66" y="87"/>
                    <a:pt x="65" y="85"/>
                  </a:cubicBezTo>
                  <a:cubicBezTo>
                    <a:pt x="63" y="84"/>
                    <a:pt x="63" y="81"/>
                    <a:pt x="65" y="79"/>
                  </a:cubicBezTo>
                  <a:cubicBezTo>
                    <a:pt x="67" y="78"/>
                    <a:pt x="72" y="79"/>
                    <a:pt x="74" y="78"/>
                  </a:cubicBezTo>
                  <a:cubicBezTo>
                    <a:pt x="76" y="77"/>
                    <a:pt x="77" y="75"/>
                    <a:pt x="75" y="73"/>
                  </a:cubicBezTo>
                  <a:cubicBezTo>
                    <a:pt x="73" y="72"/>
                    <a:pt x="66" y="71"/>
                    <a:pt x="64" y="69"/>
                  </a:cubicBezTo>
                  <a:cubicBezTo>
                    <a:pt x="61" y="67"/>
                    <a:pt x="59" y="67"/>
                    <a:pt x="60" y="63"/>
                  </a:cubicBezTo>
                  <a:cubicBezTo>
                    <a:pt x="62" y="59"/>
                    <a:pt x="68" y="53"/>
                    <a:pt x="70" y="49"/>
                  </a:cubicBezTo>
                  <a:cubicBezTo>
                    <a:pt x="73" y="45"/>
                    <a:pt x="75" y="44"/>
                    <a:pt x="77" y="40"/>
                  </a:cubicBezTo>
                  <a:cubicBezTo>
                    <a:pt x="79" y="35"/>
                    <a:pt x="80" y="27"/>
                    <a:pt x="82" y="23"/>
                  </a:cubicBezTo>
                  <a:cubicBezTo>
                    <a:pt x="84" y="20"/>
                    <a:pt x="88" y="21"/>
                    <a:pt x="90" y="18"/>
                  </a:cubicBezTo>
                  <a:cubicBezTo>
                    <a:pt x="92" y="15"/>
                    <a:pt x="92" y="11"/>
                    <a:pt x="94" y="8"/>
                  </a:cubicBezTo>
                  <a:cubicBezTo>
                    <a:pt x="96" y="5"/>
                    <a:pt x="98" y="2"/>
                    <a:pt x="101" y="1"/>
                  </a:cubicBezTo>
                  <a:cubicBezTo>
                    <a:pt x="104" y="0"/>
                    <a:pt x="108" y="1"/>
                    <a:pt x="112" y="2"/>
                  </a:cubicBezTo>
                  <a:cubicBezTo>
                    <a:pt x="115" y="2"/>
                    <a:pt x="117" y="4"/>
                    <a:pt x="121" y="5"/>
                  </a:cubicBezTo>
                  <a:cubicBezTo>
                    <a:pt x="124" y="6"/>
                    <a:pt x="130" y="5"/>
                    <a:pt x="133" y="6"/>
                  </a:cubicBezTo>
                  <a:cubicBezTo>
                    <a:pt x="136" y="7"/>
                    <a:pt x="136" y="11"/>
                    <a:pt x="138" y="12"/>
                  </a:cubicBezTo>
                  <a:cubicBezTo>
                    <a:pt x="140" y="13"/>
                    <a:pt x="142" y="13"/>
                    <a:pt x="144" y="13"/>
                  </a:cubicBezTo>
                  <a:cubicBezTo>
                    <a:pt x="144" y="15"/>
                    <a:pt x="146" y="22"/>
                    <a:pt x="145" y="26"/>
                  </a:cubicBezTo>
                  <a:cubicBezTo>
                    <a:pt x="144" y="29"/>
                    <a:pt x="141" y="28"/>
                    <a:pt x="140" y="33"/>
                  </a:cubicBezTo>
                  <a:cubicBezTo>
                    <a:pt x="139" y="38"/>
                    <a:pt x="140" y="49"/>
                    <a:pt x="139" y="53"/>
                  </a:cubicBezTo>
                  <a:cubicBezTo>
                    <a:pt x="138" y="58"/>
                    <a:pt x="134" y="55"/>
                    <a:pt x="133" y="58"/>
                  </a:cubicBezTo>
                  <a:cubicBezTo>
                    <a:pt x="133" y="61"/>
                    <a:pt x="137" y="67"/>
                    <a:pt x="135" y="70"/>
                  </a:cubicBezTo>
                  <a:cubicBezTo>
                    <a:pt x="133" y="73"/>
                    <a:pt x="126" y="68"/>
                    <a:pt x="124" y="72"/>
                  </a:cubicBezTo>
                  <a:cubicBezTo>
                    <a:pt x="122" y="75"/>
                    <a:pt x="126" y="82"/>
                    <a:pt x="126" y="85"/>
                  </a:cubicBezTo>
                  <a:cubicBezTo>
                    <a:pt x="125" y="88"/>
                    <a:pt x="122" y="88"/>
                    <a:pt x="121" y="91"/>
                  </a:cubicBezTo>
                  <a:cubicBezTo>
                    <a:pt x="121" y="94"/>
                    <a:pt x="123" y="100"/>
                    <a:pt x="123" y="104"/>
                  </a:cubicBezTo>
                  <a:cubicBezTo>
                    <a:pt x="123" y="109"/>
                    <a:pt x="122" y="114"/>
                    <a:pt x="122" y="117"/>
                  </a:cubicBezTo>
                  <a:cubicBezTo>
                    <a:pt x="121" y="121"/>
                    <a:pt x="121" y="125"/>
                    <a:pt x="120" y="127"/>
                  </a:cubicBezTo>
                  <a:cubicBezTo>
                    <a:pt x="119" y="130"/>
                    <a:pt x="116" y="131"/>
                    <a:pt x="117" y="134"/>
                  </a:cubicBezTo>
                  <a:cubicBezTo>
                    <a:pt x="117" y="137"/>
                    <a:pt x="121" y="140"/>
                    <a:pt x="122" y="144"/>
                  </a:cubicBezTo>
                  <a:cubicBezTo>
                    <a:pt x="123" y="147"/>
                    <a:pt x="119" y="151"/>
                    <a:pt x="120" y="154"/>
                  </a:cubicBezTo>
                  <a:cubicBezTo>
                    <a:pt x="121" y="157"/>
                    <a:pt x="125" y="157"/>
                    <a:pt x="126" y="160"/>
                  </a:cubicBezTo>
                  <a:cubicBezTo>
                    <a:pt x="126" y="162"/>
                    <a:pt x="122" y="163"/>
                    <a:pt x="123" y="167"/>
                  </a:cubicBezTo>
                  <a:cubicBezTo>
                    <a:pt x="124" y="168"/>
                    <a:pt x="124" y="169"/>
                    <a:pt x="126" y="171"/>
                  </a:cubicBezTo>
                  <a:cubicBezTo>
                    <a:pt x="122" y="169"/>
                    <a:pt x="119" y="167"/>
                    <a:pt x="117" y="167"/>
                  </a:cubicBezTo>
                  <a:cubicBezTo>
                    <a:pt x="113" y="168"/>
                    <a:pt x="116" y="171"/>
                    <a:pt x="116" y="173"/>
                  </a:cubicBezTo>
                  <a:cubicBezTo>
                    <a:pt x="116" y="175"/>
                    <a:pt x="120" y="178"/>
                    <a:pt x="117" y="179"/>
                  </a:cubicBezTo>
                  <a:cubicBezTo>
                    <a:pt x="114" y="180"/>
                    <a:pt x="110" y="172"/>
                    <a:pt x="107" y="175"/>
                  </a:cubicBezTo>
                  <a:cubicBezTo>
                    <a:pt x="103" y="178"/>
                    <a:pt x="106" y="188"/>
                    <a:pt x="104" y="192"/>
                  </a:cubicBezTo>
                  <a:cubicBezTo>
                    <a:pt x="101" y="196"/>
                    <a:pt x="98" y="194"/>
                    <a:pt x="94" y="194"/>
                  </a:cubicBezTo>
                  <a:cubicBezTo>
                    <a:pt x="91" y="194"/>
                    <a:pt x="85" y="192"/>
                    <a:pt x="82" y="194"/>
                  </a:cubicBezTo>
                  <a:cubicBezTo>
                    <a:pt x="80" y="196"/>
                    <a:pt x="84" y="201"/>
                    <a:pt x="84" y="203"/>
                  </a:cubicBezTo>
                  <a:cubicBezTo>
                    <a:pt x="84" y="204"/>
                    <a:pt x="85" y="209"/>
                    <a:pt x="87" y="211"/>
                  </a:cubicBezTo>
                  <a:cubicBezTo>
                    <a:pt x="89" y="212"/>
                    <a:pt x="94" y="217"/>
                    <a:pt x="94" y="217"/>
                  </a:cubicBezTo>
                  <a:cubicBezTo>
                    <a:pt x="94" y="217"/>
                    <a:pt x="97" y="222"/>
                    <a:pt x="98" y="225"/>
                  </a:cubicBezTo>
                  <a:cubicBezTo>
                    <a:pt x="98" y="227"/>
                    <a:pt x="98" y="237"/>
                    <a:pt x="98" y="238"/>
                  </a:cubicBezTo>
                  <a:cubicBezTo>
                    <a:pt x="97" y="239"/>
                    <a:pt x="95" y="242"/>
                    <a:pt x="93" y="243"/>
                  </a:cubicBezTo>
                  <a:cubicBezTo>
                    <a:pt x="91" y="244"/>
                    <a:pt x="89" y="245"/>
                    <a:pt x="86" y="243"/>
                  </a:cubicBezTo>
                  <a:cubicBezTo>
                    <a:pt x="83" y="242"/>
                    <a:pt x="81" y="236"/>
                    <a:pt x="78" y="234"/>
                  </a:cubicBezTo>
                  <a:cubicBezTo>
                    <a:pt x="75" y="233"/>
                    <a:pt x="72" y="229"/>
                    <a:pt x="70" y="232"/>
                  </a:cubicBezTo>
                  <a:cubicBezTo>
                    <a:pt x="68" y="235"/>
                    <a:pt x="70" y="242"/>
                    <a:pt x="71" y="245"/>
                  </a:cubicBezTo>
                  <a:cubicBezTo>
                    <a:pt x="72" y="248"/>
                    <a:pt x="74" y="249"/>
                    <a:pt x="75" y="250"/>
                  </a:cubicBezTo>
                  <a:cubicBezTo>
                    <a:pt x="77" y="252"/>
                    <a:pt x="80" y="251"/>
                    <a:pt x="81" y="255"/>
                  </a:cubicBezTo>
                  <a:cubicBezTo>
                    <a:pt x="82" y="259"/>
                    <a:pt x="83" y="268"/>
                    <a:pt x="82" y="272"/>
                  </a:cubicBezTo>
                  <a:cubicBezTo>
                    <a:pt x="80" y="276"/>
                    <a:pt x="77" y="275"/>
                    <a:pt x="75" y="274"/>
                  </a:cubicBezTo>
                  <a:cubicBezTo>
                    <a:pt x="72" y="274"/>
                    <a:pt x="70" y="271"/>
                    <a:pt x="68" y="270"/>
                  </a:cubicBezTo>
                  <a:cubicBezTo>
                    <a:pt x="66" y="269"/>
                    <a:pt x="66" y="266"/>
                    <a:pt x="63" y="267"/>
                  </a:cubicBezTo>
                  <a:cubicBezTo>
                    <a:pt x="60" y="267"/>
                    <a:pt x="58" y="273"/>
                    <a:pt x="56" y="273"/>
                  </a:cubicBezTo>
                  <a:cubicBezTo>
                    <a:pt x="53" y="273"/>
                    <a:pt x="55" y="269"/>
                    <a:pt x="54" y="267"/>
                  </a:cubicBezTo>
                  <a:cubicBezTo>
                    <a:pt x="54" y="264"/>
                    <a:pt x="55" y="259"/>
                    <a:pt x="54" y="257"/>
                  </a:cubicBezTo>
                  <a:cubicBezTo>
                    <a:pt x="52" y="254"/>
                    <a:pt x="48" y="253"/>
                    <a:pt x="45" y="253"/>
                  </a:cubicBezTo>
                  <a:cubicBezTo>
                    <a:pt x="42" y="252"/>
                    <a:pt x="39" y="254"/>
                    <a:pt x="36" y="255"/>
                  </a:cubicBezTo>
                  <a:cubicBezTo>
                    <a:pt x="33" y="255"/>
                    <a:pt x="29" y="256"/>
                    <a:pt x="27" y="255"/>
                  </a:cubicBezTo>
                  <a:cubicBezTo>
                    <a:pt x="24" y="253"/>
                    <a:pt x="27" y="249"/>
                    <a:pt x="26" y="247"/>
                  </a:cubicBezTo>
                  <a:cubicBezTo>
                    <a:pt x="24" y="245"/>
                    <a:pt x="21" y="245"/>
                    <a:pt x="19" y="244"/>
                  </a:cubicBezTo>
                  <a:cubicBezTo>
                    <a:pt x="17" y="243"/>
                    <a:pt x="21" y="241"/>
                    <a:pt x="15" y="240"/>
                  </a:cubicBezTo>
                  <a:cubicBezTo>
                    <a:pt x="12" y="240"/>
                    <a:pt x="9" y="243"/>
                    <a:pt x="5" y="2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9" name="Freeform 11"/>
            <p:cNvSpPr>
              <a:spLocks/>
            </p:cNvSpPr>
            <p:nvPr/>
          </p:nvSpPr>
          <p:spPr bwMode="auto">
            <a:xfrm rot="21439583">
              <a:off x="4449148" y="1136390"/>
              <a:ext cx="1462165" cy="2828491"/>
            </a:xfrm>
            <a:custGeom>
              <a:avLst/>
              <a:gdLst/>
              <a:ahLst/>
              <a:cxnLst>
                <a:cxn ang="0">
                  <a:pos x="29" y="581"/>
                </a:cxn>
                <a:cxn ang="0">
                  <a:pos x="45" y="592"/>
                </a:cxn>
                <a:cxn ang="0">
                  <a:pos x="64" y="557"/>
                </a:cxn>
                <a:cxn ang="0">
                  <a:pos x="106" y="544"/>
                </a:cxn>
                <a:cxn ang="0">
                  <a:pos x="128" y="538"/>
                </a:cxn>
                <a:cxn ang="0">
                  <a:pos x="134" y="509"/>
                </a:cxn>
                <a:cxn ang="0">
                  <a:pos x="157" y="494"/>
                </a:cxn>
                <a:cxn ang="0">
                  <a:pos x="169" y="522"/>
                </a:cxn>
                <a:cxn ang="0">
                  <a:pos x="184" y="518"/>
                </a:cxn>
                <a:cxn ang="0">
                  <a:pos x="194" y="491"/>
                </a:cxn>
                <a:cxn ang="0">
                  <a:pos x="221" y="472"/>
                </a:cxn>
                <a:cxn ang="0">
                  <a:pos x="224" y="444"/>
                </a:cxn>
                <a:cxn ang="0">
                  <a:pos x="222" y="413"/>
                </a:cxn>
                <a:cxn ang="0">
                  <a:pos x="231" y="389"/>
                </a:cxn>
                <a:cxn ang="0">
                  <a:pos x="237" y="352"/>
                </a:cxn>
                <a:cxn ang="0">
                  <a:pos x="246" y="319"/>
                </a:cxn>
                <a:cxn ang="0">
                  <a:pos x="257" y="289"/>
                </a:cxn>
                <a:cxn ang="0">
                  <a:pos x="255" y="268"/>
                </a:cxn>
                <a:cxn ang="0">
                  <a:pos x="242" y="265"/>
                </a:cxn>
                <a:cxn ang="0">
                  <a:pos x="228" y="243"/>
                </a:cxn>
                <a:cxn ang="0">
                  <a:pos x="215" y="218"/>
                </a:cxn>
                <a:cxn ang="0">
                  <a:pos x="222" y="199"/>
                </a:cxn>
                <a:cxn ang="0">
                  <a:pos x="229" y="170"/>
                </a:cxn>
                <a:cxn ang="0">
                  <a:pos x="213" y="167"/>
                </a:cxn>
                <a:cxn ang="0">
                  <a:pos x="201" y="146"/>
                </a:cxn>
                <a:cxn ang="0">
                  <a:pos x="211" y="131"/>
                </a:cxn>
                <a:cxn ang="0">
                  <a:pos x="203" y="103"/>
                </a:cxn>
                <a:cxn ang="0">
                  <a:pos x="192" y="74"/>
                </a:cxn>
                <a:cxn ang="0">
                  <a:pos x="149" y="62"/>
                </a:cxn>
                <a:cxn ang="0">
                  <a:pos x="157" y="42"/>
                </a:cxn>
                <a:cxn ang="0">
                  <a:pos x="166" y="31"/>
                </a:cxn>
                <a:cxn ang="0">
                  <a:pos x="159" y="7"/>
                </a:cxn>
                <a:cxn ang="0">
                  <a:pos x="147" y="14"/>
                </a:cxn>
                <a:cxn ang="0">
                  <a:pos x="126" y="30"/>
                </a:cxn>
                <a:cxn ang="0">
                  <a:pos x="107" y="40"/>
                </a:cxn>
                <a:cxn ang="0">
                  <a:pos x="89" y="45"/>
                </a:cxn>
                <a:cxn ang="0">
                  <a:pos x="86" y="76"/>
                </a:cxn>
                <a:cxn ang="0">
                  <a:pos x="82" y="90"/>
                </a:cxn>
                <a:cxn ang="0">
                  <a:pos x="70" y="123"/>
                </a:cxn>
                <a:cxn ang="0">
                  <a:pos x="83" y="144"/>
                </a:cxn>
                <a:cxn ang="0">
                  <a:pos x="98" y="163"/>
                </a:cxn>
                <a:cxn ang="0">
                  <a:pos x="79" y="204"/>
                </a:cxn>
                <a:cxn ang="0">
                  <a:pos x="65" y="220"/>
                </a:cxn>
                <a:cxn ang="0">
                  <a:pos x="64" y="239"/>
                </a:cxn>
                <a:cxn ang="0">
                  <a:pos x="38" y="248"/>
                </a:cxn>
                <a:cxn ang="0">
                  <a:pos x="15" y="263"/>
                </a:cxn>
                <a:cxn ang="0">
                  <a:pos x="18" y="289"/>
                </a:cxn>
                <a:cxn ang="0">
                  <a:pos x="0" y="315"/>
                </a:cxn>
                <a:cxn ang="0">
                  <a:pos x="6" y="346"/>
                </a:cxn>
                <a:cxn ang="0">
                  <a:pos x="45" y="368"/>
                </a:cxn>
                <a:cxn ang="0">
                  <a:pos x="40" y="392"/>
                </a:cxn>
                <a:cxn ang="0">
                  <a:pos x="22" y="405"/>
                </a:cxn>
                <a:cxn ang="0">
                  <a:pos x="33" y="433"/>
                </a:cxn>
                <a:cxn ang="0">
                  <a:pos x="36" y="468"/>
                </a:cxn>
                <a:cxn ang="0">
                  <a:pos x="16" y="493"/>
                </a:cxn>
                <a:cxn ang="0">
                  <a:pos x="5" y="508"/>
                </a:cxn>
                <a:cxn ang="0">
                  <a:pos x="13" y="523"/>
                </a:cxn>
                <a:cxn ang="0">
                  <a:pos x="9" y="554"/>
                </a:cxn>
                <a:cxn ang="0">
                  <a:pos x="8" y="572"/>
                </a:cxn>
              </a:cxnLst>
              <a:rect l="0" t="0" r="r" b="b"/>
              <a:pathLst>
                <a:path w="262" h="595">
                  <a:moveTo>
                    <a:pt x="16" y="574"/>
                  </a:moveTo>
                  <a:cubicBezTo>
                    <a:pt x="17" y="576"/>
                    <a:pt x="12" y="580"/>
                    <a:pt x="15" y="582"/>
                  </a:cubicBezTo>
                  <a:cubicBezTo>
                    <a:pt x="18" y="583"/>
                    <a:pt x="25" y="578"/>
                    <a:pt x="29" y="581"/>
                  </a:cubicBezTo>
                  <a:cubicBezTo>
                    <a:pt x="32" y="583"/>
                    <a:pt x="29" y="589"/>
                    <a:pt x="30" y="592"/>
                  </a:cubicBezTo>
                  <a:cubicBezTo>
                    <a:pt x="32" y="595"/>
                    <a:pt x="35" y="594"/>
                    <a:pt x="38" y="594"/>
                  </a:cubicBezTo>
                  <a:cubicBezTo>
                    <a:pt x="40" y="594"/>
                    <a:pt x="42" y="594"/>
                    <a:pt x="45" y="592"/>
                  </a:cubicBezTo>
                  <a:cubicBezTo>
                    <a:pt x="47" y="591"/>
                    <a:pt x="51" y="591"/>
                    <a:pt x="53" y="585"/>
                  </a:cubicBezTo>
                  <a:cubicBezTo>
                    <a:pt x="55" y="579"/>
                    <a:pt x="52" y="564"/>
                    <a:pt x="54" y="559"/>
                  </a:cubicBezTo>
                  <a:cubicBezTo>
                    <a:pt x="56" y="553"/>
                    <a:pt x="60" y="558"/>
                    <a:pt x="64" y="557"/>
                  </a:cubicBezTo>
                  <a:cubicBezTo>
                    <a:pt x="68" y="556"/>
                    <a:pt x="70" y="553"/>
                    <a:pt x="76" y="552"/>
                  </a:cubicBezTo>
                  <a:cubicBezTo>
                    <a:pt x="81" y="551"/>
                    <a:pt x="89" y="552"/>
                    <a:pt x="94" y="551"/>
                  </a:cubicBezTo>
                  <a:cubicBezTo>
                    <a:pt x="100" y="549"/>
                    <a:pt x="102" y="544"/>
                    <a:pt x="106" y="544"/>
                  </a:cubicBezTo>
                  <a:cubicBezTo>
                    <a:pt x="109" y="543"/>
                    <a:pt x="110" y="543"/>
                    <a:pt x="112" y="544"/>
                  </a:cubicBezTo>
                  <a:cubicBezTo>
                    <a:pt x="112" y="539"/>
                    <a:pt x="113" y="536"/>
                    <a:pt x="117" y="534"/>
                  </a:cubicBezTo>
                  <a:cubicBezTo>
                    <a:pt x="121" y="533"/>
                    <a:pt x="125" y="539"/>
                    <a:pt x="128" y="538"/>
                  </a:cubicBezTo>
                  <a:cubicBezTo>
                    <a:pt x="132" y="536"/>
                    <a:pt x="128" y="531"/>
                    <a:pt x="128" y="528"/>
                  </a:cubicBezTo>
                  <a:cubicBezTo>
                    <a:pt x="127" y="524"/>
                    <a:pt x="126" y="518"/>
                    <a:pt x="127" y="514"/>
                  </a:cubicBezTo>
                  <a:cubicBezTo>
                    <a:pt x="128" y="511"/>
                    <a:pt x="133" y="513"/>
                    <a:pt x="134" y="509"/>
                  </a:cubicBezTo>
                  <a:cubicBezTo>
                    <a:pt x="135" y="505"/>
                    <a:pt x="128" y="497"/>
                    <a:pt x="132" y="494"/>
                  </a:cubicBezTo>
                  <a:cubicBezTo>
                    <a:pt x="136" y="491"/>
                    <a:pt x="143" y="499"/>
                    <a:pt x="147" y="499"/>
                  </a:cubicBezTo>
                  <a:cubicBezTo>
                    <a:pt x="152" y="499"/>
                    <a:pt x="154" y="491"/>
                    <a:pt x="157" y="494"/>
                  </a:cubicBezTo>
                  <a:cubicBezTo>
                    <a:pt x="160" y="496"/>
                    <a:pt x="155" y="504"/>
                    <a:pt x="157" y="507"/>
                  </a:cubicBezTo>
                  <a:cubicBezTo>
                    <a:pt x="160" y="510"/>
                    <a:pt x="166" y="508"/>
                    <a:pt x="168" y="511"/>
                  </a:cubicBezTo>
                  <a:cubicBezTo>
                    <a:pt x="170" y="514"/>
                    <a:pt x="168" y="518"/>
                    <a:pt x="169" y="522"/>
                  </a:cubicBezTo>
                  <a:cubicBezTo>
                    <a:pt x="170" y="526"/>
                    <a:pt x="171" y="531"/>
                    <a:pt x="173" y="533"/>
                  </a:cubicBezTo>
                  <a:cubicBezTo>
                    <a:pt x="176" y="536"/>
                    <a:pt x="180" y="540"/>
                    <a:pt x="182" y="536"/>
                  </a:cubicBezTo>
                  <a:cubicBezTo>
                    <a:pt x="185" y="532"/>
                    <a:pt x="182" y="522"/>
                    <a:pt x="184" y="518"/>
                  </a:cubicBezTo>
                  <a:cubicBezTo>
                    <a:pt x="185" y="513"/>
                    <a:pt x="190" y="515"/>
                    <a:pt x="190" y="512"/>
                  </a:cubicBezTo>
                  <a:cubicBezTo>
                    <a:pt x="191" y="509"/>
                    <a:pt x="186" y="506"/>
                    <a:pt x="186" y="502"/>
                  </a:cubicBezTo>
                  <a:cubicBezTo>
                    <a:pt x="187" y="498"/>
                    <a:pt x="192" y="496"/>
                    <a:pt x="194" y="491"/>
                  </a:cubicBezTo>
                  <a:cubicBezTo>
                    <a:pt x="195" y="487"/>
                    <a:pt x="191" y="481"/>
                    <a:pt x="194" y="477"/>
                  </a:cubicBezTo>
                  <a:cubicBezTo>
                    <a:pt x="198" y="473"/>
                    <a:pt x="207" y="472"/>
                    <a:pt x="212" y="471"/>
                  </a:cubicBezTo>
                  <a:cubicBezTo>
                    <a:pt x="216" y="470"/>
                    <a:pt x="217" y="474"/>
                    <a:pt x="221" y="472"/>
                  </a:cubicBezTo>
                  <a:cubicBezTo>
                    <a:pt x="225" y="469"/>
                    <a:pt x="229" y="465"/>
                    <a:pt x="233" y="455"/>
                  </a:cubicBezTo>
                  <a:cubicBezTo>
                    <a:pt x="231" y="452"/>
                    <a:pt x="233" y="451"/>
                    <a:pt x="232" y="449"/>
                  </a:cubicBezTo>
                  <a:cubicBezTo>
                    <a:pt x="230" y="446"/>
                    <a:pt x="227" y="446"/>
                    <a:pt x="224" y="444"/>
                  </a:cubicBezTo>
                  <a:cubicBezTo>
                    <a:pt x="222" y="442"/>
                    <a:pt x="217" y="439"/>
                    <a:pt x="216" y="435"/>
                  </a:cubicBezTo>
                  <a:cubicBezTo>
                    <a:pt x="215" y="430"/>
                    <a:pt x="217" y="423"/>
                    <a:pt x="218" y="419"/>
                  </a:cubicBezTo>
                  <a:cubicBezTo>
                    <a:pt x="219" y="415"/>
                    <a:pt x="221" y="415"/>
                    <a:pt x="222" y="413"/>
                  </a:cubicBezTo>
                  <a:cubicBezTo>
                    <a:pt x="224" y="411"/>
                    <a:pt x="224" y="409"/>
                    <a:pt x="225" y="405"/>
                  </a:cubicBezTo>
                  <a:cubicBezTo>
                    <a:pt x="225" y="402"/>
                    <a:pt x="225" y="396"/>
                    <a:pt x="226" y="393"/>
                  </a:cubicBezTo>
                  <a:cubicBezTo>
                    <a:pt x="227" y="390"/>
                    <a:pt x="230" y="393"/>
                    <a:pt x="231" y="389"/>
                  </a:cubicBezTo>
                  <a:cubicBezTo>
                    <a:pt x="232" y="384"/>
                    <a:pt x="231" y="374"/>
                    <a:pt x="231" y="369"/>
                  </a:cubicBezTo>
                  <a:cubicBezTo>
                    <a:pt x="231" y="364"/>
                    <a:pt x="230" y="362"/>
                    <a:pt x="231" y="359"/>
                  </a:cubicBezTo>
                  <a:cubicBezTo>
                    <a:pt x="233" y="356"/>
                    <a:pt x="236" y="355"/>
                    <a:pt x="237" y="352"/>
                  </a:cubicBezTo>
                  <a:cubicBezTo>
                    <a:pt x="239" y="349"/>
                    <a:pt x="237" y="344"/>
                    <a:pt x="238" y="341"/>
                  </a:cubicBezTo>
                  <a:cubicBezTo>
                    <a:pt x="239" y="338"/>
                    <a:pt x="243" y="340"/>
                    <a:pt x="245" y="336"/>
                  </a:cubicBezTo>
                  <a:cubicBezTo>
                    <a:pt x="246" y="332"/>
                    <a:pt x="245" y="322"/>
                    <a:pt x="246" y="319"/>
                  </a:cubicBezTo>
                  <a:cubicBezTo>
                    <a:pt x="247" y="315"/>
                    <a:pt x="250" y="321"/>
                    <a:pt x="251" y="316"/>
                  </a:cubicBezTo>
                  <a:cubicBezTo>
                    <a:pt x="252" y="312"/>
                    <a:pt x="250" y="300"/>
                    <a:pt x="252" y="295"/>
                  </a:cubicBezTo>
                  <a:cubicBezTo>
                    <a:pt x="253" y="290"/>
                    <a:pt x="255" y="291"/>
                    <a:pt x="257" y="289"/>
                  </a:cubicBezTo>
                  <a:cubicBezTo>
                    <a:pt x="259" y="286"/>
                    <a:pt x="261" y="282"/>
                    <a:pt x="261" y="279"/>
                  </a:cubicBezTo>
                  <a:cubicBezTo>
                    <a:pt x="262" y="276"/>
                    <a:pt x="262" y="273"/>
                    <a:pt x="261" y="271"/>
                  </a:cubicBezTo>
                  <a:cubicBezTo>
                    <a:pt x="259" y="269"/>
                    <a:pt x="257" y="267"/>
                    <a:pt x="255" y="268"/>
                  </a:cubicBezTo>
                  <a:cubicBezTo>
                    <a:pt x="253" y="268"/>
                    <a:pt x="253" y="274"/>
                    <a:pt x="250" y="274"/>
                  </a:cubicBezTo>
                  <a:cubicBezTo>
                    <a:pt x="248" y="275"/>
                    <a:pt x="246" y="271"/>
                    <a:pt x="245" y="270"/>
                  </a:cubicBezTo>
                  <a:cubicBezTo>
                    <a:pt x="243" y="268"/>
                    <a:pt x="243" y="267"/>
                    <a:pt x="242" y="265"/>
                  </a:cubicBezTo>
                  <a:cubicBezTo>
                    <a:pt x="241" y="264"/>
                    <a:pt x="241" y="263"/>
                    <a:pt x="238" y="262"/>
                  </a:cubicBezTo>
                  <a:cubicBezTo>
                    <a:pt x="236" y="261"/>
                    <a:pt x="229" y="264"/>
                    <a:pt x="227" y="260"/>
                  </a:cubicBezTo>
                  <a:cubicBezTo>
                    <a:pt x="225" y="255"/>
                    <a:pt x="229" y="247"/>
                    <a:pt x="228" y="243"/>
                  </a:cubicBezTo>
                  <a:cubicBezTo>
                    <a:pt x="227" y="239"/>
                    <a:pt x="224" y="240"/>
                    <a:pt x="222" y="237"/>
                  </a:cubicBezTo>
                  <a:cubicBezTo>
                    <a:pt x="220" y="235"/>
                    <a:pt x="218" y="232"/>
                    <a:pt x="217" y="229"/>
                  </a:cubicBezTo>
                  <a:cubicBezTo>
                    <a:pt x="216" y="226"/>
                    <a:pt x="215" y="221"/>
                    <a:pt x="215" y="218"/>
                  </a:cubicBezTo>
                  <a:cubicBezTo>
                    <a:pt x="215" y="215"/>
                    <a:pt x="214" y="213"/>
                    <a:pt x="216" y="211"/>
                  </a:cubicBezTo>
                  <a:cubicBezTo>
                    <a:pt x="217" y="209"/>
                    <a:pt x="220" y="209"/>
                    <a:pt x="222" y="207"/>
                  </a:cubicBezTo>
                  <a:cubicBezTo>
                    <a:pt x="223" y="205"/>
                    <a:pt x="221" y="201"/>
                    <a:pt x="222" y="199"/>
                  </a:cubicBezTo>
                  <a:cubicBezTo>
                    <a:pt x="223" y="197"/>
                    <a:pt x="226" y="200"/>
                    <a:pt x="227" y="197"/>
                  </a:cubicBezTo>
                  <a:cubicBezTo>
                    <a:pt x="228" y="194"/>
                    <a:pt x="229" y="189"/>
                    <a:pt x="229" y="184"/>
                  </a:cubicBezTo>
                  <a:cubicBezTo>
                    <a:pt x="229" y="180"/>
                    <a:pt x="230" y="174"/>
                    <a:pt x="229" y="170"/>
                  </a:cubicBezTo>
                  <a:cubicBezTo>
                    <a:pt x="229" y="167"/>
                    <a:pt x="227" y="166"/>
                    <a:pt x="225" y="166"/>
                  </a:cubicBezTo>
                  <a:cubicBezTo>
                    <a:pt x="224" y="165"/>
                    <a:pt x="223" y="167"/>
                    <a:pt x="220" y="167"/>
                  </a:cubicBezTo>
                  <a:cubicBezTo>
                    <a:pt x="218" y="168"/>
                    <a:pt x="215" y="168"/>
                    <a:pt x="213" y="167"/>
                  </a:cubicBezTo>
                  <a:cubicBezTo>
                    <a:pt x="210" y="167"/>
                    <a:pt x="208" y="164"/>
                    <a:pt x="206" y="163"/>
                  </a:cubicBezTo>
                  <a:cubicBezTo>
                    <a:pt x="204" y="162"/>
                    <a:pt x="202" y="162"/>
                    <a:pt x="201" y="159"/>
                  </a:cubicBezTo>
                  <a:cubicBezTo>
                    <a:pt x="200" y="156"/>
                    <a:pt x="200" y="149"/>
                    <a:pt x="201" y="146"/>
                  </a:cubicBezTo>
                  <a:cubicBezTo>
                    <a:pt x="202" y="143"/>
                    <a:pt x="204" y="143"/>
                    <a:pt x="206" y="142"/>
                  </a:cubicBezTo>
                  <a:cubicBezTo>
                    <a:pt x="207" y="140"/>
                    <a:pt x="209" y="140"/>
                    <a:pt x="210" y="138"/>
                  </a:cubicBezTo>
                  <a:cubicBezTo>
                    <a:pt x="211" y="136"/>
                    <a:pt x="211" y="134"/>
                    <a:pt x="211" y="131"/>
                  </a:cubicBezTo>
                  <a:cubicBezTo>
                    <a:pt x="210" y="129"/>
                    <a:pt x="208" y="126"/>
                    <a:pt x="207" y="125"/>
                  </a:cubicBezTo>
                  <a:cubicBezTo>
                    <a:pt x="206" y="123"/>
                    <a:pt x="204" y="125"/>
                    <a:pt x="203" y="121"/>
                  </a:cubicBezTo>
                  <a:cubicBezTo>
                    <a:pt x="203" y="117"/>
                    <a:pt x="204" y="108"/>
                    <a:pt x="203" y="103"/>
                  </a:cubicBezTo>
                  <a:cubicBezTo>
                    <a:pt x="203" y="98"/>
                    <a:pt x="201" y="96"/>
                    <a:pt x="200" y="92"/>
                  </a:cubicBezTo>
                  <a:cubicBezTo>
                    <a:pt x="199" y="89"/>
                    <a:pt x="197" y="85"/>
                    <a:pt x="196" y="82"/>
                  </a:cubicBezTo>
                  <a:cubicBezTo>
                    <a:pt x="195" y="79"/>
                    <a:pt x="195" y="77"/>
                    <a:pt x="192" y="74"/>
                  </a:cubicBezTo>
                  <a:cubicBezTo>
                    <a:pt x="189" y="71"/>
                    <a:pt x="184" y="67"/>
                    <a:pt x="178" y="65"/>
                  </a:cubicBezTo>
                  <a:cubicBezTo>
                    <a:pt x="173" y="63"/>
                    <a:pt x="162" y="64"/>
                    <a:pt x="158" y="64"/>
                  </a:cubicBezTo>
                  <a:cubicBezTo>
                    <a:pt x="153" y="64"/>
                    <a:pt x="151" y="64"/>
                    <a:pt x="149" y="62"/>
                  </a:cubicBezTo>
                  <a:cubicBezTo>
                    <a:pt x="147" y="61"/>
                    <a:pt x="147" y="58"/>
                    <a:pt x="149" y="57"/>
                  </a:cubicBezTo>
                  <a:cubicBezTo>
                    <a:pt x="150" y="55"/>
                    <a:pt x="154" y="57"/>
                    <a:pt x="155" y="55"/>
                  </a:cubicBezTo>
                  <a:cubicBezTo>
                    <a:pt x="157" y="52"/>
                    <a:pt x="154" y="45"/>
                    <a:pt x="157" y="42"/>
                  </a:cubicBezTo>
                  <a:cubicBezTo>
                    <a:pt x="160" y="40"/>
                    <a:pt x="164" y="45"/>
                    <a:pt x="167" y="43"/>
                  </a:cubicBezTo>
                  <a:cubicBezTo>
                    <a:pt x="170" y="42"/>
                    <a:pt x="171" y="37"/>
                    <a:pt x="171" y="35"/>
                  </a:cubicBezTo>
                  <a:cubicBezTo>
                    <a:pt x="171" y="32"/>
                    <a:pt x="167" y="33"/>
                    <a:pt x="166" y="31"/>
                  </a:cubicBezTo>
                  <a:cubicBezTo>
                    <a:pt x="165" y="29"/>
                    <a:pt x="167" y="25"/>
                    <a:pt x="166" y="22"/>
                  </a:cubicBezTo>
                  <a:cubicBezTo>
                    <a:pt x="166" y="19"/>
                    <a:pt x="163" y="18"/>
                    <a:pt x="161" y="15"/>
                  </a:cubicBezTo>
                  <a:cubicBezTo>
                    <a:pt x="160" y="13"/>
                    <a:pt x="161" y="9"/>
                    <a:pt x="159" y="7"/>
                  </a:cubicBezTo>
                  <a:cubicBezTo>
                    <a:pt x="158" y="5"/>
                    <a:pt x="155" y="4"/>
                    <a:pt x="153" y="3"/>
                  </a:cubicBezTo>
                  <a:cubicBezTo>
                    <a:pt x="151" y="2"/>
                    <a:pt x="149" y="0"/>
                    <a:pt x="147" y="3"/>
                  </a:cubicBezTo>
                  <a:cubicBezTo>
                    <a:pt x="146" y="5"/>
                    <a:pt x="146" y="11"/>
                    <a:pt x="147" y="14"/>
                  </a:cubicBezTo>
                  <a:cubicBezTo>
                    <a:pt x="148" y="17"/>
                    <a:pt x="152" y="17"/>
                    <a:pt x="153" y="20"/>
                  </a:cubicBezTo>
                  <a:cubicBezTo>
                    <a:pt x="153" y="23"/>
                    <a:pt x="156" y="29"/>
                    <a:pt x="150" y="31"/>
                  </a:cubicBezTo>
                  <a:cubicBezTo>
                    <a:pt x="145" y="33"/>
                    <a:pt x="132" y="28"/>
                    <a:pt x="126" y="30"/>
                  </a:cubicBezTo>
                  <a:cubicBezTo>
                    <a:pt x="121" y="32"/>
                    <a:pt x="127" y="39"/>
                    <a:pt x="124" y="40"/>
                  </a:cubicBezTo>
                  <a:cubicBezTo>
                    <a:pt x="120" y="41"/>
                    <a:pt x="115" y="35"/>
                    <a:pt x="112" y="34"/>
                  </a:cubicBezTo>
                  <a:cubicBezTo>
                    <a:pt x="108" y="34"/>
                    <a:pt x="110" y="39"/>
                    <a:pt x="107" y="40"/>
                  </a:cubicBezTo>
                  <a:cubicBezTo>
                    <a:pt x="105" y="40"/>
                    <a:pt x="102" y="39"/>
                    <a:pt x="99" y="37"/>
                  </a:cubicBezTo>
                  <a:cubicBezTo>
                    <a:pt x="96" y="35"/>
                    <a:pt x="95" y="26"/>
                    <a:pt x="92" y="29"/>
                  </a:cubicBezTo>
                  <a:cubicBezTo>
                    <a:pt x="88" y="32"/>
                    <a:pt x="89" y="39"/>
                    <a:pt x="89" y="45"/>
                  </a:cubicBezTo>
                  <a:cubicBezTo>
                    <a:pt x="89" y="50"/>
                    <a:pt x="91" y="58"/>
                    <a:pt x="91" y="61"/>
                  </a:cubicBezTo>
                  <a:cubicBezTo>
                    <a:pt x="90" y="65"/>
                    <a:pt x="87" y="64"/>
                    <a:pt x="87" y="67"/>
                  </a:cubicBezTo>
                  <a:cubicBezTo>
                    <a:pt x="86" y="69"/>
                    <a:pt x="85" y="73"/>
                    <a:pt x="86" y="76"/>
                  </a:cubicBezTo>
                  <a:cubicBezTo>
                    <a:pt x="87" y="80"/>
                    <a:pt x="92" y="82"/>
                    <a:pt x="93" y="85"/>
                  </a:cubicBezTo>
                  <a:cubicBezTo>
                    <a:pt x="94" y="88"/>
                    <a:pt x="95" y="90"/>
                    <a:pt x="92" y="91"/>
                  </a:cubicBezTo>
                  <a:cubicBezTo>
                    <a:pt x="90" y="92"/>
                    <a:pt x="84" y="85"/>
                    <a:pt x="82" y="90"/>
                  </a:cubicBezTo>
                  <a:cubicBezTo>
                    <a:pt x="79" y="94"/>
                    <a:pt x="83" y="107"/>
                    <a:pt x="81" y="112"/>
                  </a:cubicBezTo>
                  <a:cubicBezTo>
                    <a:pt x="78" y="117"/>
                    <a:pt x="72" y="109"/>
                    <a:pt x="69" y="112"/>
                  </a:cubicBezTo>
                  <a:cubicBezTo>
                    <a:pt x="67" y="115"/>
                    <a:pt x="69" y="120"/>
                    <a:pt x="70" y="123"/>
                  </a:cubicBezTo>
                  <a:cubicBezTo>
                    <a:pt x="71" y="126"/>
                    <a:pt x="72" y="128"/>
                    <a:pt x="75" y="129"/>
                  </a:cubicBezTo>
                  <a:cubicBezTo>
                    <a:pt x="77" y="131"/>
                    <a:pt x="80" y="126"/>
                    <a:pt x="82" y="129"/>
                  </a:cubicBezTo>
                  <a:cubicBezTo>
                    <a:pt x="84" y="132"/>
                    <a:pt x="81" y="140"/>
                    <a:pt x="83" y="144"/>
                  </a:cubicBezTo>
                  <a:cubicBezTo>
                    <a:pt x="85" y="148"/>
                    <a:pt x="91" y="147"/>
                    <a:pt x="93" y="149"/>
                  </a:cubicBezTo>
                  <a:cubicBezTo>
                    <a:pt x="96" y="151"/>
                    <a:pt x="98" y="153"/>
                    <a:pt x="99" y="155"/>
                  </a:cubicBezTo>
                  <a:cubicBezTo>
                    <a:pt x="99" y="158"/>
                    <a:pt x="99" y="160"/>
                    <a:pt x="98" y="163"/>
                  </a:cubicBezTo>
                  <a:cubicBezTo>
                    <a:pt x="97" y="166"/>
                    <a:pt x="93" y="169"/>
                    <a:pt x="91" y="171"/>
                  </a:cubicBezTo>
                  <a:cubicBezTo>
                    <a:pt x="88" y="174"/>
                    <a:pt x="85" y="171"/>
                    <a:pt x="83" y="177"/>
                  </a:cubicBezTo>
                  <a:cubicBezTo>
                    <a:pt x="81" y="183"/>
                    <a:pt x="81" y="198"/>
                    <a:pt x="79" y="204"/>
                  </a:cubicBezTo>
                  <a:cubicBezTo>
                    <a:pt x="77" y="209"/>
                    <a:pt x="75" y="205"/>
                    <a:pt x="73" y="207"/>
                  </a:cubicBezTo>
                  <a:cubicBezTo>
                    <a:pt x="72" y="209"/>
                    <a:pt x="74" y="212"/>
                    <a:pt x="72" y="214"/>
                  </a:cubicBezTo>
                  <a:cubicBezTo>
                    <a:pt x="71" y="217"/>
                    <a:pt x="67" y="218"/>
                    <a:pt x="65" y="220"/>
                  </a:cubicBezTo>
                  <a:cubicBezTo>
                    <a:pt x="63" y="222"/>
                    <a:pt x="61" y="222"/>
                    <a:pt x="61" y="225"/>
                  </a:cubicBezTo>
                  <a:cubicBezTo>
                    <a:pt x="62" y="227"/>
                    <a:pt x="66" y="228"/>
                    <a:pt x="66" y="231"/>
                  </a:cubicBezTo>
                  <a:cubicBezTo>
                    <a:pt x="66" y="234"/>
                    <a:pt x="66" y="237"/>
                    <a:pt x="64" y="239"/>
                  </a:cubicBezTo>
                  <a:cubicBezTo>
                    <a:pt x="61" y="240"/>
                    <a:pt x="55" y="237"/>
                    <a:pt x="52" y="239"/>
                  </a:cubicBezTo>
                  <a:cubicBezTo>
                    <a:pt x="49" y="241"/>
                    <a:pt x="51" y="246"/>
                    <a:pt x="49" y="248"/>
                  </a:cubicBezTo>
                  <a:cubicBezTo>
                    <a:pt x="46" y="250"/>
                    <a:pt x="40" y="245"/>
                    <a:pt x="38" y="248"/>
                  </a:cubicBezTo>
                  <a:cubicBezTo>
                    <a:pt x="35" y="251"/>
                    <a:pt x="40" y="258"/>
                    <a:pt x="37" y="261"/>
                  </a:cubicBezTo>
                  <a:cubicBezTo>
                    <a:pt x="34" y="264"/>
                    <a:pt x="29" y="261"/>
                    <a:pt x="25" y="261"/>
                  </a:cubicBezTo>
                  <a:cubicBezTo>
                    <a:pt x="21" y="262"/>
                    <a:pt x="16" y="259"/>
                    <a:pt x="15" y="263"/>
                  </a:cubicBezTo>
                  <a:cubicBezTo>
                    <a:pt x="14" y="267"/>
                    <a:pt x="21" y="268"/>
                    <a:pt x="23" y="272"/>
                  </a:cubicBezTo>
                  <a:cubicBezTo>
                    <a:pt x="24" y="275"/>
                    <a:pt x="24" y="280"/>
                    <a:pt x="23" y="283"/>
                  </a:cubicBezTo>
                  <a:cubicBezTo>
                    <a:pt x="22" y="286"/>
                    <a:pt x="21" y="288"/>
                    <a:pt x="18" y="289"/>
                  </a:cubicBezTo>
                  <a:cubicBezTo>
                    <a:pt x="16" y="290"/>
                    <a:pt x="11" y="284"/>
                    <a:pt x="9" y="288"/>
                  </a:cubicBezTo>
                  <a:cubicBezTo>
                    <a:pt x="6" y="293"/>
                    <a:pt x="9" y="304"/>
                    <a:pt x="8" y="308"/>
                  </a:cubicBezTo>
                  <a:cubicBezTo>
                    <a:pt x="6" y="313"/>
                    <a:pt x="1" y="312"/>
                    <a:pt x="0" y="315"/>
                  </a:cubicBezTo>
                  <a:cubicBezTo>
                    <a:pt x="0" y="317"/>
                    <a:pt x="4" y="316"/>
                    <a:pt x="5" y="319"/>
                  </a:cubicBezTo>
                  <a:cubicBezTo>
                    <a:pt x="5" y="322"/>
                    <a:pt x="4" y="328"/>
                    <a:pt x="4" y="332"/>
                  </a:cubicBezTo>
                  <a:cubicBezTo>
                    <a:pt x="4" y="337"/>
                    <a:pt x="3" y="341"/>
                    <a:pt x="6" y="346"/>
                  </a:cubicBezTo>
                  <a:cubicBezTo>
                    <a:pt x="9" y="350"/>
                    <a:pt x="16" y="357"/>
                    <a:pt x="22" y="360"/>
                  </a:cubicBezTo>
                  <a:cubicBezTo>
                    <a:pt x="28" y="363"/>
                    <a:pt x="36" y="359"/>
                    <a:pt x="40" y="361"/>
                  </a:cubicBezTo>
                  <a:cubicBezTo>
                    <a:pt x="45" y="362"/>
                    <a:pt x="45" y="365"/>
                    <a:pt x="45" y="368"/>
                  </a:cubicBezTo>
                  <a:cubicBezTo>
                    <a:pt x="45" y="371"/>
                    <a:pt x="41" y="373"/>
                    <a:pt x="41" y="376"/>
                  </a:cubicBezTo>
                  <a:cubicBezTo>
                    <a:pt x="41" y="380"/>
                    <a:pt x="45" y="384"/>
                    <a:pt x="45" y="387"/>
                  </a:cubicBezTo>
                  <a:cubicBezTo>
                    <a:pt x="45" y="390"/>
                    <a:pt x="41" y="389"/>
                    <a:pt x="40" y="392"/>
                  </a:cubicBezTo>
                  <a:cubicBezTo>
                    <a:pt x="39" y="394"/>
                    <a:pt x="47" y="397"/>
                    <a:pt x="43" y="399"/>
                  </a:cubicBezTo>
                  <a:cubicBezTo>
                    <a:pt x="38" y="400"/>
                    <a:pt x="27" y="397"/>
                    <a:pt x="23" y="399"/>
                  </a:cubicBezTo>
                  <a:cubicBezTo>
                    <a:pt x="19" y="400"/>
                    <a:pt x="23" y="402"/>
                    <a:pt x="22" y="405"/>
                  </a:cubicBezTo>
                  <a:cubicBezTo>
                    <a:pt x="20" y="407"/>
                    <a:pt x="14" y="411"/>
                    <a:pt x="14" y="416"/>
                  </a:cubicBezTo>
                  <a:cubicBezTo>
                    <a:pt x="13" y="421"/>
                    <a:pt x="16" y="430"/>
                    <a:pt x="20" y="433"/>
                  </a:cubicBezTo>
                  <a:cubicBezTo>
                    <a:pt x="24" y="437"/>
                    <a:pt x="30" y="429"/>
                    <a:pt x="33" y="433"/>
                  </a:cubicBezTo>
                  <a:cubicBezTo>
                    <a:pt x="36" y="437"/>
                    <a:pt x="32" y="446"/>
                    <a:pt x="33" y="450"/>
                  </a:cubicBezTo>
                  <a:cubicBezTo>
                    <a:pt x="34" y="454"/>
                    <a:pt x="38" y="454"/>
                    <a:pt x="39" y="457"/>
                  </a:cubicBezTo>
                  <a:cubicBezTo>
                    <a:pt x="39" y="460"/>
                    <a:pt x="38" y="466"/>
                    <a:pt x="36" y="468"/>
                  </a:cubicBezTo>
                  <a:cubicBezTo>
                    <a:pt x="34" y="470"/>
                    <a:pt x="33" y="464"/>
                    <a:pt x="28" y="468"/>
                  </a:cubicBezTo>
                  <a:cubicBezTo>
                    <a:pt x="24" y="472"/>
                    <a:pt x="14" y="484"/>
                    <a:pt x="12" y="489"/>
                  </a:cubicBezTo>
                  <a:cubicBezTo>
                    <a:pt x="9" y="494"/>
                    <a:pt x="15" y="491"/>
                    <a:pt x="16" y="493"/>
                  </a:cubicBezTo>
                  <a:cubicBezTo>
                    <a:pt x="17" y="496"/>
                    <a:pt x="19" y="499"/>
                    <a:pt x="16" y="501"/>
                  </a:cubicBezTo>
                  <a:cubicBezTo>
                    <a:pt x="14" y="503"/>
                    <a:pt x="10" y="500"/>
                    <a:pt x="8" y="501"/>
                  </a:cubicBezTo>
                  <a:cubicBezTo>
                    <a:pt x="5" y="503"/>
                    <a:pt x="8" y="507"/>
                    <a:pt x="5" y="508"/>
                  </a:cubicBezTo>
                  <a:cubicBezTo>
                    <a:pt x="5" y="509"/>
                    <a:pt x="4" y="509"/>
                    <a:pt x="3" y="509"/>
                  </a:cubicBezTo>
                  <a:cubicBezTo>
                    <a:pt x="4" y="512"/>
                    <a:pt x="4" y="515"/>
                    <a:pt x="5" y="517"/>
                  </a:cubicBezTo>
                  <a:cubicBezTo>
                    <a:pt x="7" y="520"/>
                    <a:pt x="12" y="521"/>
                    <a:pt x="13" y="523"/>
                  </a:cubicBezTo>
                  <a:cubicBezTo>
                    <a:pt x="15" y="525"/>
                    <a:pt x="16" y="527"/>
                    <a:pt x="15" y="529"/>
                  </a:cubicBezTo>
                  <a:cubicBezTo>
                    <a:pt x="14" y="532"/>
                    <a:pt x="9" y="532"/>
                    <a:pt x="8" y="536"/>
                  </a:cubicBezTo>
                  <a:cubicBezTo>
                    <a:pt x="7" y="541"/>
                    <a:pt x="9" y="551"/>
                    <a:pt x="9" y="554"/>
                  </a:cubicBezTo>
                  <a:cubicBezTo>
                    <a:pt x="9" y="557"/>
                    <a:pt x="11" y="556"/>
                    <a:pt x="11" y="557"/>
                  </a:cubicBezTo>
                  <a:cubicBezTo>
                    <a:pt x="11" y="558"/>
                    <a:pt x="8" y="565"/>
                    <a:pt x="8" y="566"/>
                  </a:cubicBezTo>
                  <a:cubicBezTo>
                    <a:pt x="8" y="567"/>
                    <a:pt x="6" y="571"/>
                    <a:pt x="8" y="572"/>
                  </a:cubicBezTo>
                  <a:cubicBezTo>
                    <a:pt x="10" y="574"/>
                    <a:pt x="14" y="572"/>
                    <a:pt x="16" y="57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0" name="Freeform 31"/>
            <p:cNvSpPr>
              <a:spLocks noEditPoints="1"/>
            </p:cNvSpPr>
            <p:nvPr/>
          </p:nvSpPr>
          <p:spPr bwMode="auto">
            <a:xfrm rot="21439583">
              <a:off x="4403946" y="4657555"/>
              <a:ext cx="832093" cy="926370"/>
            </a:xfrm>
            <a:custGeom>
              <a:avLst/>
              <a:gdLst/>
              <a:ahLst/>
              <a:cxnLst>
                <a:cxn ang="0">
                  <a:pos x="69" y="21"/>
                </a:cxn>
                <a:cxn ang="0">
                  <a:pos x="79" y="17"/>
                </a:cxn>
                <a:cxn ang="0">
                  <a:pos x="92" y="22"/>
                </a:cxn>
                <a:cxn ang="0">
                  <a:pos x="109" y="13"/>
                </a:cxn>
                <a:cxn ang="0">
                  <a:pos x="137" y="12"/>
                </a:cxn>
                <a:cxn ang="0">
                  <a:pos x="144" y="26"/>
                </a:cxn>
                <a:cxn ang="0">
                  <a:pos x="148" y="33"/>
                </a:cxn>
                <a:cxn ang="0">
                  <a:pos x="144" y="39"/>
                </a:cxn>
                <a:cxn ang="0">
                  <a:pos x="140" y="56"/>
                </a:cxn>
                <a:cxn ang="0">
                  <a:pos x="142" y="65"/>
                </a:cxn>
                <a:cxn ang="0">
                  <a:pos x="143" y="79"/>
                </a:cxn>
                <a:cxn ang="0">
                  <a:pos x="138" y="91"/>
                </a:cxn>
                <a:cxn ang="0">
                  <a:pos x="131" y="94"/>
                </a:cxn>
                <a:cxn ang="0">
                  <a:pos x="116" y="99"/>
                </a:cxn>
                <a:cxn ang="0">
                  <a:pos x="107" y="114"/>
                </a:cxn>
                <a:cxn ang="0">
                  <a:pos x="105" y="124"/>
                </a:cxn>
                <a:cxn ang="0">
                  <a:pos x="99" y="132"/>
                </a:cxn>
                <a:cxn ang="0">
                  <a:pos x="89" y="126"/>
                </a:cxn>
                <a:cxn ang="0">
                  <a:pos x="80" y="133"/>
                </a:cxn>
                <a:cxn ang="0">
                  <a:pos x="70" y="149"/>
                </a:cxn>
                <a:cxn ang="0">
                  <a:pos x="56" y="155"/>
                </a:cxn>
                <a:cxn ang="0">
                  <a:pos x="51" y="170"/>
                </a:cxn>
                <a:cxn ang="0">
                  <a:pos x="58" y="187"/>
                </a:cxn>
                <a:cxn ang="0">
                  <a:pos x="40" y="188"/>
                </a:cxn>
                <a:cxn ang="0">
                  <a:pos x="26" y="195"/>
                </a:cxn>
                <a:cxn ang="0">
                  <a:pos x="19" y="171"/>
                </a:cxn>
                <a:cxn ang="0">
                  <a:pos x="11" y="151"/>
                </a:cxn>
                <a:cxn ang="0">
                  <a:pos x="1" y="126"/>
                </a:cxn>
                <a:cxn ang="0">
                  <a:pos x="6" y="106"/>
                </a:cxn>
                <a:cxn ang="0">
                  <a:pos x="13" y="90"/>
                </a:cxn>
                <a:cxn ang="0">
                  <a:pos x="24" y="74"/>
                </a:cxn>
                <a:cxn ang="0">
                  <a:pos x="30" y="61"/>
                </a:cxn>
                <a:cxn ang="0">
                  <a:pos x="49" y="58"/>
                </a:cxn>
                <a:cxn ang="0">
                  <a:pos x="56" y="33"/>
                </a:cxn>
                <a:cxn ang="0">
                  <a:pos x="56" y="18"/>
                </a:cxn>
                <a:cxn ang="0">
                  <a:pos x="18" y="170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3" y="0"/>
                </a:cxn>
                <a:cxn ang="0">
                  <a:pos x="143" y="0"/>
                </a:cxn>
                <a:cxn ang="0">
                  <a:pos x="143" y="0"/>
                </a:cxn>
              </a:cxnLst>
              <a:rect l="0" t="0" r="r" b="b"/>
              <a:pathLst>
                <a:path w="149" h="195">
                  <a:moveTo>
                    <a:pt x="56" y="18"/>
                  </a:moveTo>
                  <a:cubicBezTo>
                    <a:pt x="59" y="20"/>
                    <a:pt x="65" y="20"/>
                    <a:pt x="69" y="21"/>
                  </a:cubicBezTo>
                  <a:cubicBezTo>
                    <a:pt x="72" y="22"/>
                    <a:pt x="73" y="26"/>
                    <a:pt x="76" y="25"/>
                  </a:cubicBezTo>
                  <a:cubicBezTo>
                    <a:pt x="78" y="24"/>
                    <a:pt x="77" y="19"/>
                    <a:pt x="79" y="17"/>
                  </a:cubicBezTo>
                  <a:cubicBezTo>
                    <a:pt x="81" y="16"/>
                    <a:pt x="83" y="16"/>
                    <a:pt x="85" y="17"/>
                  </a:cubicBezTo>
                  <a:cubicBezTo>
                    <a:pt x="88" y="18"/>
                    <a:pt x="88" y="21"/>
                    <a:pt x="92" y="22"/>
                  </a:cubicBezTo>
                  <a:cubicBezTo>
                    <a:pt x="96" y="23"/>
                    <a:pt x="102" y="24"/>
                    <a:pt x="106" y="22"/>
                  </a:cubicBezTo>
                  <a:cubicBezTo>
                    <a:pt x="109" y="20"/>
                    <a:pt x="106" y="15"/>
                    <a:pt x="109" y="13"/>
                  </a:cubicBezTo>
                  <a:cubicBezTo>
                    <a:pt x="111" y="11"/>
                    <a:pt x="114" y="12"/>
                    <a:pt x="119" y="12"/>
                  </a:cubicBezTo>
                  <a:cubicBezTo>
                    <a:pt x="123" y="11"/>
                    <a:pt x="131" y="12"/>
                    <a:pt x="137" y="12"/>
                  </a:cubicBezTo>
                  <a:cubicBezTo>
                    <a:pt x="139" y="14"/>
                    <a:pt x="141" y="16"/>
                    <a:pt x="142" y="18"/>
                  </a:cubicBezTo>
                  <a:cubicBezTo>
                    <a:pt x="145" y="23"/>
                    <a:pt x="144" y="24"/>
                    <a:pt x="144" y="26"/>
                  </a:cubicBezTo>
                  <a:cubicBezTo>
                    <a:pt x="144" y="29"/>
                    <a:pt x="143" y="30"/>
                    <a:pt x="144" y="31"/>
                  </a:cubicBezTo>
                  <a:cubicBezTo>
                    <a:pt x="144" y="33"/>
                    <a:pt x="147" y="32"/>
                    <a:pt x="148" y="33"/>
                  </a:cubicBezTo>
                  <a:cubicBezTo>
                    <a:pt x="149" y="34"/>
                    <a:pt x="149" y="36"/>
                    <a:pt x="148" y="37"/>
                  </a:cubicBezTo>
                  <a:cubicBezTo>
                    <a:pt x="147" y="38"/>
                    <a:pt x="145" y="36"/>
                    <a:pt x="144" y="39"/>
                  </a:cubicBezTo>
                  <a:cubicBezTo>
                    <a:pt x="143" y="42"/>
                    <a:pt x="144" y="48"/>
                    <a:pt x="144" y="51"/>
                  </a:cubicBezTo>
                  <a:cubicBezTo>
                    <a:pt x="143" y="54"/>
                    <a:pt x="141" y="54"/>
                    <a:pt x="140" y="56"/>
                  </a:cubicBezTo>
                  <a:cubicBezTo>
                    <a:pt x="139" y="58"/>
                    <a:pt x="137" y="59"/>
                    <a:pt x="138" y="61"/>
                  </a:cubicBezTo>
                  <a:cubicBezTo>
                    <a:pt x="138" y="63"/>
                    <a:pt x="141" y="63"/>
                    <a:pt x="142" y="65"/>
                  </a:cubicBezTo>
                  <a:cubicBezTo>
                    <a:pt x="143" y="67"/>
                    <a:pt x="145" y="69"/>
                    <a:pt x="145" y="72"/>
                  </a:cubicBezTo>
                  <a:cubicBezTo>
                    <a:pt x="145" y="74"/>
                    <a:pt x="144" y="77"/>
                    <a:pt x="143" y="79"/>
                  </a:cubicBezTo>
                  <a:cubicBezTo>
                    <a:pt x="142" y="81"/>
                    <a:pt x="139" y="79"/>
                    <a:pt x="138" y="81"/>
                  </a:cubicBezTo>
                  <a:cubicBezTo>
                    <a:pt x="137" y="83"/>
                    <a:pt x="137" y="88"/>
                    <a:pt x="138" y="91"/>
                  </a:cubicBezTo>
                  <a:cubicBezTo>
                    <a:pt x="138" y="91"/>
                    <a:pt x="138" y="92"/>
                    <a:pt x="138" y="92"/>
                  </a:cubicBezTo>
                  <a:cubicBezTo>
                    <a:pt x="135" y="93"/>
                    <a:pt x="133" y="93"/>
                    <a:pt x="131" y="94"/>
                  </a:cubicBezTo>
                  <a:cubicBezTo>
                    <a:pt x="127" y="96"/>
                    <a:pt x="130" y="100"/>
                    <a:pt x="127" y="101"/>
                  </a:cubicBezTo>
                  <a:cubicBezTo>
                    <a:pt x="124" y="102"/>
                    <a:pt x="120" y="99"/>
                    <a:pt x="116" y="99"/>
                  </a:cubicBezTo>
                  <a:cubicBezTo>
                    <a:pt x="113" y="100"/>
                    <a:pt x="109" y="101"/>
                    <a:pt x="107" y="104"/>
                  </a:cubicBezTo>
                  <a:cubicBezTo>
                    <a:pt x="105" y="107"/>
                    <a:pt x="108" y="111"/>
                    <a:pt x="107" y="114"/>
                  </a:cubicBezTo>
                  <a:cubicBezTo>
                    <a:pt x="106" y="116"/>
                    <a:pt x="103" y="115"/>
                    <a:pt x="102" y="118"/>
                  </a:cubicBezTo>
                  <a:cubicBezTo>
                    <a:pt x="102" y="120"/>
                    <a:pt x="104" y="122"/>
                    <a:pt x="105" y="124"/>
                  </a:cubicBezTo>
                  <a:cubicBezTo>
                    <a:pt x="106" y="127"/>
                    <a:pt x="109" y="130"/>
                    <a:pt x="107" y="132"/>
                  </a:cubicBezTo>
                  <a:cubicBezTo>
                    <a:pt x="105" y="134"/>
                    <a:pt x="102" y="133"/>
                    <a:pt x="99" y="132"/>
                  </a:cubicBezTo>
                  <a:cubicBezTo>
                    <a:pt x="97" y="130"/>
                    <a:pt x="96" y="124"/>
                    <a:pt x="94" y="123"/>
                  </a:cubicBezTo>
                  <a:cubicBezTo>
                    <a:pt x="91" y="122"/>
                    <a:pt x="90" y="125"/>
                    <a:pt x="89" y="126"/>
                  </a:cubicBezTo>
                  <a:cubicBezTo>
                    <a:pt x="88" y="128"/>
                    <a:pt x="90" y="130"/>
                    <a:pt x="88" y="132"/>
                  </a:cubicBezTo>
                  <a:cubicBezTo>
                    <a:pt x="86" y="133"/>
                    <a:pt x="82" y="132"/>
                    <a:pt x="80" y="133"/>
                  </a:cubicBezTo>
                  <a:cubicBezTo>
                    <a:pt x="77" y="134"/>
                    <a:pt x="75" y="134"/>
                    <a:pt x="73" y="137"/>
                  </a:cubicBezTo>
                  <a:cubicBezTo>
                    <a:pt x="71" y="140"/>
                    <a:pt x="72" y="146"/>
                    <a:pt x="70" y="149"/>
                  </a:cubicBezTo>
                  <a:cubicBezTo>
                    <a:pt x="68" y="152"/>
                    <a:pt x="65" y="152"/>
                    <a:pt x="63" y="153"/>
                  </a:cubicBezTo>
                  <a:cubicBezTo>
                    <a:pt x="60" y="154"/>
                    <a:pt x="58" y="154"/>
                    <a:pt x="56" y="155"/>
                  </a:cubicBezTo>
                  <a:cubicBezTo>
                    <a:pt x="54" y="156"/>
                    <a:pt x="52" y="157"/>
                    <a:pt x="51" y="159"/>
                  </a:cubicBezTo>
                  <a:cubicBezTo>
                    <a:pt x="50" y="162"/>
                    <a:pt x="50" y="167"/>
                    <a:pt x="51" y="170"/>
                  </a:cubicBezTo>
                  <a:cubicBezTo>
                    <a:pt x="52" y="173"/>
                    <a:pt x="55" y="174"/>
                    <a:pt x="56" y="177"/>
                  </a:cubicBezTo>
                  <a:cubicBezTo>
                    <a:pt x="57" y="180"/>
                    <a:pt x="59" y="184"/>
                    <a:pt x="58" y="187"/>
                  </a:cubicBezTo>
                  <a:cubicBezTo>
                    <a:pt x="57" y="190"/>
                    <a:pt x="54" y="193"/>
                    <a:pt x="51" y="193"/>
                  </a:cubicBezTo>
                  <a:cubicBezTo>
                    <a:pt x="47" y="193"/>
                    <a:pt x="43" y="188"/>
                    <a:pt x="40" y="188"/>
                  </a:cubicBezTo>
                  <a:cubicBezTo>
                    <a:pt x="37" y="188"/>
                    <a:pt x="37" y="190"/>
                    <a:pt x="32" y="191"/>
                  </a:cubicBezTo>
                  <a:cubicBezTo>
                    <a:pt x="30" y="191"/>
                    <a:pt x="28" y="194"/>
                    <a:pt x="26" y="195"/>
                  </a:cubicBezTo>
                  <a:cubicBezTo>
                    <a:pt x="26" y="192"/>
                    <a:pt x="27" y="190"/>
                    <a:pt x="26" y="187"/>
                  </a:cubicBezTo>
                  <a:cubicBezTo>
                    <a:pt x="25" y="182"/>
                    <a:pt x="22" y="175"/>
                    <a:pt x="19" y="171"/>
                  </a:cubicBezTo>
                  <a:cubicBezTo>
                    <a:pt x="18" y="167"/>
                    <a:pt x="16" y="163"/>
                    <a:pt x="16" y="160"/>
                  </a:cubicBezTo>
                  <a:cubicBezTo>
                    <a:pt x="15" y="152"/>
                    <a:pt x="13" y="154"/>
                    <a:pt x="11" y="151"/>
                  </a:cubicBezTo>
                  <a:cubicBezTo>
                    <a:pt x="9" y="148"/>
                    <a:pt x="7" y="145"/>
                    <a:pt x="5" y="141"/>
                  </a:cubicBezTo>
                  <a:cubicBezTo>
                    <a:pt x="4" y="137"/>
                    <a:pt x="0" y="130"/>
                    <a:pt x="1" y="126"/>
                  </a:cubicBezTo>
                  <a:cubicBezTo>
                    <a:pt x="2" y="122"/>
                    <a:pt x="7" y="121"/>
                    <a:pt x="8" y="118"/>
                  </a:cubicBezTo>
                  <a:cubicBezTo>
                    <a:pt x="9" y="114"/>
                    <a:pt x="6" y="111"/>
                    <a:pt x="6" y="106"/>
                  </a:cubicBezTo>
                  <a:cubicBezTo>
                    <a:pt x="5" y="102"/>
                    <a:pt x="4" y="95"/>
                    <a:pt x="6" y="92"/>
                  </a:cubicBezTo>
                  <a:cubicBezTo>
                    <a:pt x="7" y="88"/>
                    <a:pt x="10" y="92"/>
                    <a:pt x="13" y="90"/>
                  </a:cubicBezTo>
                  <a:cubicBezTo>
                    <a:pt x="17" y="88"/>
                    <a:pt x="22" y="84"/>
                    <a:pt x="24" y="81"/>
                  </a:cubicBezTo>
                  <a:cubicBezTo>
                    <a:pt x="26" y="78"/>
                    <a:pt x="24" y="77"/>
                    <a:pt x="24" y="74"/>
                  </a:cubicBezTo>
                  <a:cubicBezTo>
                    <a:pt x="24" y="71"/>
                    <a:pt x="23" y="67"/>
                    <a:pt x="24" y="65"/>
                  </a:cubicBezTo>
                  <a:cubicBezTo>
                    <a:pt x="25" y="63"/>
                    <a:pt x="27" y="62"/>
                    <a:pt x="30" y="61"/>
                  </a:cubicBezTo>
                  <a:cubicBezTo>
                    <a:pt x="33" y="61"/>
                    <a:pt x="39" y="62"/>
                    <a:pt x="43" y="61"/>
                  </a:cubicBezTo>
                  <a:cubicBezTo>
                    <a:pt x="46" y="61"/>
                    <a:pt x="47" y="60"/>
                    <a:pt x="49" y="58"/>
                  </a:cubicBezTo>
                  <a:cubicBezTo>
                    <a:pt x="52" y="56"/>
                    <a:pt x="55" y="54"/>
                    <a:pt x="57" y="50"/>
                  </a:cubicBezTo>
                  <a:cubicBezTo>
                    <a:pt x="58" y="45"/>
                    <a:pt x="56" y="38"/>
                    <a:pt x="56" y="33"/>
                  </a:cubicBezTo>
                  <a:cubicBezTo>
                    <a:pt x="56" y="29"/>
                    <a:pt x="59" y="31"/>
                    <a:pt x="57" y="23"/>
                  </a:cubicBezTo>
                  <a:cubicBezTo>
                    <a:pt x="57" y="22"/>
                    <a:pt x="57" y="20"/>
                    <a:pt x="56" y="18"/>
                  </a:cubicBezTo>
                  <a:close/>
                  <a:moveTo>
                    <a:pt x="17" y="169"/>
                  </a:moveTo>
                  <a:cubicBezTo>
                    <a:pt x="17" y="169"/>
                    <a:pt x="18" y="170"/>
                    <a:pt x="18" y="170"/>
                  </a:cubicBezTo>
                  <a:cubicBezTo>
                    <a:pt x="18" y="170"/>
                    <a:pt x="17" y="169"/>
                    <a:pt x="17" y="169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2" y="11"/>
                    <a:pt x="142" y="11"/>
                    <a:pt x="142" y="11"/>
                  </a:cubicBezTo>
                  <a:cubicBezTo>
                    <a:pt x="142" y="11"/>
                    <a:pt x="142" y="11"/>
                    <a:pt x="141" y="11"/>
                  </a:cubicBezTo>
                  <a:close/>
                  <a:moveTo>
                    <a:pt x="142" y="2"/>
                  </a:moveTo>
                  <a:cubicBezTo>
                    <a:pt x="142" y="2"/>
                    <a:pt x="142" y="2"/>
                    <a:pt x="142" y="2"/>
                  </a:cubicBezTo>
                  <a:cubicBezTo>
                    <a:pt x="142" y="2"/>
                    <a:pt x="142" y="2"/>
                    <a:pt x="142" y="2"/>
                  </a:cubicBezTo>
                  <a:close/>
                  <a:moveTo>
                    <a:pt x="142" y="2"/>
                  </a:moveTo>
                  <a:cubicBezTo>
                    <a:pt x="142" y="1"/>
                    <a:pt x="142" y="1"/>
                    <a:pt x="142" y="1"/>
                  </a:cubicBezTo>
                  <a:cubicBezTo>
                    <a:pt x="142" y="1"/>
                    <a:pt x="142" y="1"/>
                    <a:pt x="142" y="2"/>
                  </a:cubicBezTo>
                  <a:close/>
                  <a:moveTo>
                    <a:pt x="142" y="1"/>
                  </a:moveTo>
                  <a:cubicBezTo>
                    <a:pt x="143" y="1"/>
                    <a:pt x="143" y="0"/>
                    <a:pt x="143" y="0"/>
                  </a:cubicBezTo>
                  <a:cubicBezTo>
                    <a:pt x="143" y="0"/>
                    <a:pt x="143" y="1"/>
                    <a:pt x="142" y="1"/>
                  </a:cubicBezTo>
                  <a:close/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1" name="Freeform 30"/>
            <p:cNvSpPr>
              <a:spLocks/>
            </p:cNvSpPr>
            <p:nvPr/>
          </p:nvSpPr>
          <p:spPr bwMode="auto">
            <a:xfrm rot="21439583">
              <a:off x="5140642" y="3925142"/>
              <a:ext cx="888099" cy="1265244"/>
            </a:xfrm>
            <a:custGeom>
              <a:avLst/>
              <a:gdLst/>
              <a:ahLst/>
              <a:cxnLst>
                <a:cxn ang="0">
                  <a:pos x="151" y="77"/>
                </a:cxn>
                <a:cxn ang="0">
                  <a:pos x="130" y="81"/>
                </a:cxn>
                <a:cxn ang="0">
                  <a:pos x="115" y="86"/>
                </a:cxn>
                <a:cxn ang="0">
                  <a:pos x="99" y="93"/>
                </a:cxn>
                <a:cxn ang="0">
                  <a:pos x="94" y="107"/>
                </a:cxn>
                <a:cxn ang="0">
                  <a:pos x="101" y="125"/>
                </a:cxn>
                <a:cxn ang="0">
                  <a:pos x="114" y="135"/>
                </a:cxn>
                <a:cxn ang="0">
                  <a:pos x="110" y="154"/>
                </a:cxn>
                <a:cxn ang="0">
                  <a:pos x="103" y="175"/>
                </a:cxn>
                <a:cxn ang="0">
                  <a:pos x="102" y="206"/>
                </a:cxn>
                <a:cxn ang="0">
                  <a:pos x="108" y="231"/>
                </a:cxn>
                <a:cxn ang="0">
                  <a:pos x="108" y="243"/>
                </a:cxn>
                <a:cxn ang="0">
                  <a:pos x="107" y="266"/>
                </a:cxn>
                <a:cxn ang="0">
                  <a:pos x="94" y="257"/>
                </a:cxn>
                <a:cxn ang="0">
                  <a:pos x="82" y="239"/>
                </a:cxn>
                <a:cxn ang="0">
                  <a:pos x="68" y="239"/>
                </a:cxn>
                <a:cxn ang="0">
                  <a:pos x="58" y="244"/>
                </a:cxn>
                <a:cxn ang="0">
                  <a:pos x="45" y="237"/>
                </a:cxn>
                <a:cxn ang="0">
                  <a:pos x="36" y="244"/>
                </a:cxn>
                <a:cxn ang="0">
                  <a:pos x="19" y="246"/>
                </a:cxn>
                <a:cxn ang="0">
                  <a:pos x="4" y="244"/>
                </a:cxn>
                <a:cxn ang="0">
                  <a:pos x="1" y="229"/>
                </a:cxn>
                <a:cxn ang="0">
                  <a:pos x="8" y="220"/>
                </a:cxn>
                <a:cxn ang="0">
                  <a:pos x="1" y="209"/>
                </a:cxn>
                <a:cxn ang="0">
                  <a:pos x="7" y="199"/>
                </a:cxn>
                <a:cxn ang="0">
                  <a:pos x="11" y="185"/>
                </a:cxn>
                <a:cxn ang="0">
                  <a:pos x="7" y="179"/>
                </a:cxn>
                <a:cxn ang="0">
                  <a:pos x="5" y="166"/>
                </a:cxn>
                <a:cxn ang="0">
                  <a:pos x="5" y="159"/>
                </a:cxn>
                <a:cxn ang="0">
                  <a:pos x="13" y="142"/>
                </a:cxn>
                <a:cxn ang="0">
                  <a:pos x="17" y="117"/>
                </a:cxn>
                <a:cxn ang="0">
                  <a:pos x="26" y="87"/>
                </a:cxn>
                <a:cxn ang="0">
                  <a:pos x="28" y="76"/>
                </a:cxn>
                <a:cxn ang="0">
                  <a:pos x="23" y="71"/>
                </a:cxn>
                <a:cxn ang="0">
                  <a:pos x="47" y="53"/>
                </a:cxn>
                <a:cxn ang="0">
                  <a:pos x="61" y="46"/>
                </a:cxn>
                <a:cxn ang="0">
                  <a:pos x="76" y="14"/>
                </a:cxn>
                <a:cxn ang="0">
                  <a:pos x="103" y="11"/>
                </a:cxn>
                <a:cxn ang="0">
                  <a:pos x="112" y="46"/>
                </a:cxn>
                <a:cxn ang="0">
                  <a:pos x="130" y="51"/>
                </a:cxn>
                <a:cxn ang="0">
                  <a:pos x="156" y="63"/>
                </a:cxn>
              </a:cxnLst>
              <a:rect l="0" t="0" r="r" b="b"/>
              <a:pathLst>
                <a:path w="159" h="266">
                  <a:moveTo>
                    <a:pt x="155" y="65"/>
                  </a:moveTo>
                  <a:cubicBezTo>
                    <a:pt x="153" y="68"/>
                    <a:pt x="154" y="74"/>
                    <a:pt x="151" y="77"/>
                  </a:cubicBezTo>
                  <a:cubicBezTo>
                    <a:pt x="148" y="79"/>
                    <a:pt x="143" y="76"/>
                    <a:pt x="140" y="77"/>
                  </a:cubicBezTo>
                  <a:cubicBezTo>
                    <a:pt x="136" y="78"/>
                    <a:pt x="133" y="81"/>
                    <a:pt x="130" y="81"/>
                  </a:cubicBezTo>
                  <a:cubicBezTo>
                    <a:pt x="127" y="82"/>
                    <a:pt x="125" y="80"/>
                    <a:pt x="122" y="81"/>
                  </a:cubicBezTo>
                  <a:cubicBezTo>
                    <a:pt x="119" y="81"/>
                    <a:pt x="117" y="84"/>
                    <a:pt x="115" y="86"/>
                  </a:cubicBezTo>
                  <a:cubicBezTo>
                    <a:pt x="113" y="88"/>
                    <a:pt x="114" y="91"/>
                    <a:pt x="111" y="93"/>
                  </a:cubicBezTo>
                  <a:cubicBezTo>
                    <a:pt x="108" y="94"/>
                    <a:pt x="102" y="90"/>
                    <a:pt x="99" y="93"/>
                  </a:cubicBezTo>
                  <a:cubicBezTo>
                    <a:pt x="96" y="96"/>
                    <a:pt x="100" y="103"/>
                    <a:pt x="99" y="105"/>
                  </a:cubicBezTo>
                  <a:cubicBezTo>
                    <a:pt x="98" y="108"/>
                    <a:pt x="95" y="105"/>
                    <a:pt x="94" y="107"/>
                  </a:cubicBezTo>
                  <a:cubicBezTo>
                    <a:pt x="94" y="110"/>
                    <a:pt x="94" y="118"/>
                    <a:pt x="95" y="121"/>
                  </a:cubicBezTo>
                  <a:cubicBezTo>
                    <a:pt x="96" y="124"/>
                    <a:pt x="98" y="124"/>
                    <a:pt x="101" y="125"/>
                  </a:cubicBezTo>
                  <a:cubicBezTo>
                    <a:pt x="103" y="125"/>
                    <a:pt x="107" y="124"/>
                    <a:pt x="110" y="126"/>
                  </a:cubicBezTo>
                  <a:cubicBezTo>
                    <a:pt x="112" y="128"/>
                    <a:pt x="113" y="131"/>
                    <a:pt x="114" y="135"/>
                  </a:cubicBezTo>
                  <a:cubicBezTo>
                    <a:pt x="114" y="139"/>
                    <a:pt x="114" y="146"/>
                    <a:pt x="114" y="149"/>
                  </a:cubicBezTo>
                  <a:cubicBezTo>
                    <a:pt x="113" y="153"/>
                    <a:pt x="111" y="151"/>
                    <a:pt x="110" y="154"/>
                  </a:cubicBezTo>
                  <a:cubicBezTo>
                    <a:pt x="109" y="158"/>
                    <a:pt x="110" y="166"/>
                    <a:pt x="108" y="169"/>
                  </a:cubicBezTo>
                  <a:cubicBezTo>
                    <a:pt x="107" y="173"/>
                    <a:pt x="104" y="171"/>
                    <a:pt x="103" y="175"/>
                  </a:cubicBezTo>
                  <a:cubicBezTo>
                    <a:pt x="102" y="178"/>
                    <a:pt x="104" y="186"/>
                    <a:pt x="104" y="191"/>
                  </a:cubicBezTo>
                  <a:cubicBezTo>
                    <a:pt x="104" y="196"/>
                    <a:pt x="101" y="202"/>
                    <a:pt x="102" y="206"/>
                  </a:cubicBezTo>
                  <a:cubicBezTo>
                    <a:pt x="102" y="210"/>
                    <a:pt x="107" y="207"/>
                    <a:pt x="108" y="211"/>
                  </a:cubicBezTo>
                  <a:cubicBezTo>
                    <a:pt x="109" y="216"/>
                    <a:pt x="108" y="226"/>
                    <a:pt x="108" y="231"/>
                  </a:cubicBezTo>
                  <a:cubicBezTo>
                    <a:pt x="107" y="235"/>
                    <a:pt x="106" y="236"/>
                    <a:pt x="106" y="239"/>
                  </a:cubicBezTo>
                  <a:cubicBezTo>
                    <a:pt x="106" y="241"/>
                    <a:pt x="108" y="239"/>
                    <a:pt x="108" y="243"/>
                  </a:cubicBezTo>
                  <a:cubicBezTo>
                    <a:pt x="109" y="248"/>
                    <a:pt x="110" y="259"/>
                    <a:pt x="109" y="263"/>
                  </a:cubicBezTo>
                  <a:cubicBezTo>
                    <a:pt x="109" y="265"/>
                    <a:pt x="108" y="265"/>
                    <a:pt x="107" y="266"/>
                  </a:cubicBezTo>
                  <a:cubicBezTo>
                    <a:pt x="106" y="264"/>
                    <a:pt x="105" y="261"/>
                    <a:pt x="103" y="261"/>
                  </a:cubicBezTo>
                  <a:cubicBezTo>
                    <a:pt x="99" y="259"/>
                    <a:pt x="97" y="258"/>
                    <a:pt x="94" y="257"/>
                  </a:cubicBezTo>
                  <a:cubicBezTo>
                    <a:pt x="92" y="255"/>
                    <a:pt x="92" y="253"/>
                    <a:pt x="90" y="250"/>
                  </a:cubicBezTo>
                  <a:cubicBezTo>
                    <a:pt x="88" y="247"/>
                    <a:pt x="84" y="242"/>
                    <a:pt x="82" y="239"/>
                  </a:cubicBezTo>
                  <a:cubicBezTo>
                    <a:pt x="79" y="236"/>
                    <a:pt x="78" y="235"/>
                    <a:pt x="75" y="235"/>
                  </a:cubicBezTo>
                  <a:cubicBezTo>
                    <a:pt x="73" y="235"/>
                    <a:pt x="70" y="237"/>
                    <a:pt x="68" y="239"/>
                  </a:cubicBezTo>
                  <a:cubicBezTo>
                    <a:pt x="66" y="240"/>
                    <a:pt x="65" y="242"/>
                    <a:pt x="64" y="243"/>
                  </a:cubicBezTo>
                  <a:cubicBezTo>
                    <a:pt x="62" y="244"/>
                    <a:pt x="60" y="245"/>
                    <a:pt x="58" y="244"/>
                  </a:cubicBezTo>
                  <a:cubicBezTo>
                    <a:pt x="56" y="244"/>
                    <a:pt x="55" y="241"/>
                    <a:pt x="53" y="239"/>
                  </a:cubicBezTo>
                  <a:cubicBezTo>
                    <a:pt x="51" y="238"/>
                    <a:pt x="48" y="237"/>
                    <a:pt x="45" y="237"/>
                  </a:cubicBezTo>
                  <a:cubicBezTo>
                    <a:pt x="43" y="237"/>
                    <a:pt x="42" y="238"/>
                    <a:pt x="40" y="239"/>
                  </a:cubicBezTo>
                  <a:cubicBezTo>
                    <a:pt x="39" y="241"/>
                    <a:pt x="39" y="243"/>
                    <a:pt x="36" y="244"/>
                  </a:cubicBezTo>
                  <a:cubicBezTo>
                    <a:pt x="32" y="244"/>
                    <a:pt x="25" y="242"/>
                    <a:pt x="22" y="243"/>
                  </a:cubicBezTo>
                  <a:cubicBezTo>
                    <a:pt x="19" y="243"/>
                    <a:pt x="21" y="245"/>
                    <a:pt x="19" y="246"/>
                  </a:cubicBezTo>
                  <a:cubicBezTo>
                    <a:pt x="18" y="247"/>
                    <a:pt x="14" y="249"/>
                    <a:pt x="12" y="249"/>
                  </a:cubicBezTo>
                  <a:cubicBezTo>
                    <a:pt x="9" y="248"/>
                    <a:pt x="6" y="246"/>
                    <a:pt x="4" y="244"/>
                  </a:cubicBezTo>
                  <a:cubicBezTo>
                    <a:pt x="3" y="243"/>
                    <a:pt x="1" y="242"/>
                    <a:pt x="1" y="239"/>
                  </a:cubicBezTo>
                  <a:cubicBezTo>
                    <a:pt x="0" y="236"/>
                    <a:pt x="0" y="231"/>
                    <a:pt x="1" y="229"/>
                  </a:cubicBezTo>
                  <a:cubicBezTo>
                    <a:pt x="2" y="227"/>
                    <a:pt x="5" y="229"/>
                    <a:pt x="6" y="227"/>
                  </a:cubicBezTo>
                  <a:cubicBezTo>
                    <a:pt x="7" y="225"/>
                    <a:pt x="8" y="222"/>
                    <a:pt x="8" y="220"/>
                  </a:cubicBezTo>
                  <a:cubicBezTo>
                    <a:pt x="8" y="217"/>
                    <a:pt x="6" y="215"/>
                    <a:pt x="5" y="213"/>
                  </a:cubicBezTo>
                  <a:cubicBezTo>
                    <a:pt x="4" y="211"/>
                    <a:pt x="1" y="211"/>
                    <a:pt x="1" y="209"/>
                  </a:cubicBezTo>
                  <a:cubicBezTo>
                    <a:pt x="0" y="207"/>
                    <a:pt x="2" y="206"/>
                    <a:pt x="3" y="204"/>
                  </a:cubicBezTo>
                  <a:cubicBezTo>
                    <a:pt x="4" y="202"/>
                    <a:pt x="6" y="202"/>
                    <a:pt x="7" y="199"/>
                  </a:cubicBezTo>
                  <a:cubicBezTo>
                    <a:pt x="7" y="196"/>
                    <a:pt x="6" y="190"/>
                    <a:pt x="7" y="187"/>
                  </a:cubicBezTo>
                  <a:cubicBezTo>
                    <a:pt x="8" y="184"/>
                    <a:pt x="10" y="186"/>
                    <a:pt x="11" y="185"/>
                  </a:cubicBezTo>
                  <a:cubicBezTo>
                    <a:pt x="12" y="184"/>
                    <a:pt x="12" y="182"/>
                    <a:pt x="11" y="181"/>
                  </a:cubicBezTo>
                  <a:cubicBezTo>
                    <a:pt x="10" y="180"/>
                    <a:pt x="7" y="181"/>
                    <a:pt x="7" y="179"/>
                  </a:cubicBezTo>
                  <a:cubicBezTo>
                    <a:pt x="6" y="178"/>
                    <a:pt x="7" y="177"/>
                    <a:pt x="7" y="174"/>
                  </a:cubicBezTo>
                  <a:cubicBezTo>
                    <a:pt x="7" y="172"/>
                    <a:pt x="8" y="171"/>
                    <a:pt x="5" y="166"/>
                  </a:cubicBezTo>
                  <a:cubicBezTo>
                    <a:pt x="4" y="164"/>
                    <a:pt x="2" y="162"/>
                    <a:pt x="0" y="160"/>
                  </a:cubicBezTo>
                  <a:cubicBezTo>
                    <a:pt x="2" y="160"/>
                    <a:pt x="3" y="159"/>
                    <a:pt x="5" y="159"/>
                  </a:cubicBezTo>
                  <a:cubicBezTo>
                    <a:pt x="9" y="157"/>
                    <a:pt x="3" y="153"/>
                    <a:pt x="5" y="150"/>
                  </a:cubicBezTo>
                  <a:cubicBezTo>
                    <a:pt x="6" y="147"/>
                    <a:pt x="11" y="145"/>
                    <a:pt x="13" y="142"/>
                  </a:cubicBezTo>
                  <a:cubicBezTo>
                    <a:pt x="15" y="139"/>
                    <a:pt x="15" y="138"/>
                    <a:pt x="16" y="134"/>
                  </a:cubicBezTo>
                  <a:cubicBezTo>
                    <a:pt x="16" y="129"/>
                    <a:pt x="15" y="122"/>
                    <a:pt x="17" y="117"/>
                  </a:cubicBezTo>
                  <a:cubicBezTo>
                    <a:pt x="19" y="113"/>
                    <a:pt x="24" y="114"/>
                    <a:pt x="26" y="108"/>
                  </a:cubicBezTo>
                  <a:cubicBezTo>
                    <a:pt x="28" y="103"/>
                    <a:pt x="25" y="91"/>
                    <a:pt x="26" y="87"/>
                  </a:cubicBezTo>
                  <a:cubicBezTo>
                    <a:pt x="27" y="83"/>
                    <a:pt x="29" y="86"/>
                    <a:pt x="29" y="84"/>
                  </a:cubicBezTo>
                  <a:cubicBezTo>
                    <a:pt x="30" y="81"/>
                    <a:pt x="30" y="79"/>
                    <a:pt x="28" y="76"/>
                  </a:cubicBezTo>
                  <a:cubicBezTo>
                    <a:pt x="27" y="74"/>
                    <a:pt x="24" y="73"/>
                    <a:pt x="22" y="72"/>
                  </a:cubicBezTo>
                  <a:cubicBezTo>
                    <a:pt x="22" y="72"/>
                    <a:pt x="23" y="71"/>
                    <a:pt x="23" y="71"/>
                  </a:cubicBezTo>
                  <a:cubicBezTo>
                    <a:pt x="25" y="70"/>
                    <a:pt x="31" y="70"/>
                    <a:pt x="35" y="67"/>
                  </a:cubicBezTo>
                  <a:cubicBezTo>
                    <a:pt x="39" y="64"/>
                    <a:pt x="45" y="57"/>
                    <a:pt x="47" y="53"/>
                  </a:cubicBezTo>
                  <a:cubicBezTo>
                    <a:pt x="50" y="49"/>
                    <a:pt x="47" y="46"/>
                    <a:pt x="50" y="45"/>
                  </a:cubicBezTo>
                  <a:cubicBezTo>
                    <a:pt x="53" y="43"/>
                    <a:pt x="59" y="49"/>
                    <a:pt x="61" y="46"/>
                  </a:cubicBezTo>
                  <a:cubicBezTo>
                    <a:pt x="64" y="42"/>
                    <a:pt x="60" y="35"/>
                    <a:pt x="62" y="29"/>
                  </a:cubicBezTo>
                  <a:cubicBezTo>
                    <a:pt x="65" y="23"/>
                    <a:pt x="72" y="19"/>
                    <a:pt x="76" y="14"/>
                  </a:cubicBezTo>
                  <a:cubicBezTo>
                    <a:pt x="81" y="10"/>
                    <a:pt x="85" y="2"/>
                    <a:pt x="90" y="1"/>
                  </a:cubicBezTo>
                  <a:cubicBezTo>
                    <a:pt x="96" y="0"/>
                    <a:pt x="100" y="5"/>
                    <a:pt x="103" y="11"/>
                  </a:cubicBezTo>
                  <a:cubicBezTo>
                    <a:pt x="106" y="17"/>
                    <a:pt x="104" y="28"/>
                    <a:pt x="106" y="34"/>
                  </a:cubicBezTo>
                  <a:cubicBezTo>
                    <a:pt x="108" y="40"/>
                    <a:pt x="108" y="44"/>
                    <a:pt x="112" y="46"/>
                  </a:cubicBezTo>
                  <a:cubicBezTo>
                    <a:pt x="116" y="47"/>
                    <a:pt x="122" y="42"/>
                    <a:pt x="126" y="43"/>
                  </a:cubicBezTo>
                  <a:cubicBezTo>
                    <a:pt x="129" y="44"/>
                    <a:pt x="126" y="51"/>
                    <a:pt x="130" y="51"/>
                  </a:cubicBezTo>
                  <a:cubicBezTo>
                    <a:pt x="134" y="50"/>
                    <a:pt x="132" y="36"/>
                    <a:pt x="140" y="41"/>
                  </a:cubicBezTo>
                  <a:cubicBezTo>
                    <a:pt x="145" y="45"/>
                    <a:pt x="149" y="54"/>
                    <a:pt x="156" y="63"/>
                  </a:cubicBezTo>
                  <a:cubicBezTo>
                    <a:pt x="159" y="58"/>
                    <a:pt x="156" y="62"/>
                    <a:pt x="155" y="6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2" name="Freeform 28"/>
            <p:cNvSpPr>
              <a:spLocks noEditPoints="1"/>
            </p:cNvSpPr>
            <p:nvPr/>
          </p:nvSpPr>
          <p:spPr bwMode="auto">
            <a:xfrm rot="21439583">
              <a:off x="4551520" y="5058294"/>
              <a:ext cx="1228136" cy="732240"/>
            </a:xfrm>
            <a:custGeom>
              <a:avLst/>
              <a:gdLst/>
              <a:ahLst/>
              <a:cxnLst>
                <a:cxn ang="0">
                  <a:pos x="16" y="101"/>
                </a:cxn>
                <a:cxn ang="0">
                  <a:pos x="34" y="100"/>
                </a:cxn>
                <a:cxn ang="0">
                  <a:pos x="27" y="83"/>
                </a:cxn>
                <a:cxn ang="0">
                  <a:pos x="32" y="68"/>
                </a:cxn>
                <a:cxn ang="0">
                  <a:pos x="46" y="62"/>
                </a:cxn>
                <a:cxn ang="0">
                  <a:pos x="56" y="46"/>
                </a:cxn>
                <a:cxn ang="0">
                  <a:pos x="65" y="39"/>
                </a:cxn>
                <a:cxn ang="0">
                  <a:pos x="75" y="45"/>
                </a:cxn>
                <a:cxn ang="0">
                  <a:pos x="81" y="37"/>
                </a:cxn>
                <a:cxn ang="0">
                  <a:pos x="83" y="27"/>
                </a:cxn>
                <a:cxn ang="0">
                  <a:pos x="92" y="12"/>
                </a:cxn>
                <a:cxn ang="0">
                  <a:pos x="107" y="7"/>
                </a:cxn>
                <a:cxn ang="0">
                  <a:pos x="117" y="9"/>
                </a:cxn>
                <a:cxn ang="0">
                  <a:pos x="132" y="11"/>
                </a:cxn>
                <a:cxn ang="0">
                  <a:pos x="149" y="9"/>
                </a:cxn>
                <a:cxn ang="0">
                  <a:pos x="158" y="2"/>
                </a:cxn>
                <a:cxn ang="0">
                  <a:pos x="171" y="9"/>
                </a:cxn>
                <a:cxn ang="0">
                  <a:pos x="181" y="4"/>
                </a:cxn>
                <a:cxn ang="0">
                  <a:pos x="195" y="4"/>
                </a:cxn>
                <a:cxn ang="0">
                  <a:pos x="207" y="22"/>
                </a:cxn>
                <a:cxn ang="0">
                  <a:pos x="220" y="31"/>
                </a:cxn>
                <a:cxn ang="0">
                  <a:pos x="211" y="37"/>
                </a:cxn>
                <a:cxn ang="0">
                  <a:pos x="208" y="59"/>
                </a:cxn>
                <a:cxn ang="0">
                  <a:pos x="199" y="77"/>
                </a:cxn>
                <a:cxn ang="0">
                  <a:pos x="192" y="89"/>
                </a:cxn>
                <a:cxn ang="0">
                  <a:pos x="180" y="98"/>
                </a:cxn>
                <a:cxn ang="0">
                  <a:pos x="163" y="110"/>
                </a:cxn>
                <a:cxn ang="0">
                  <a:pos x="157" y="133"/>
                </a:cxn>
                <a:cxn ang="0">
                  <a:pos x="148" y="137"/>
                </a:cxn>
                <a:cxn ang="0">
                  <a:pos x="140" y="143"/>
                </a:cxn>
                <a:cxn ang="0">
                  <a:pos x="130" y="136"/>
                </a:cxn>
                <a:cxn ang="0">
                  <a:pos x="114" y="149"/>
                </a:cxn>
                <a:cxn ang="0">
                  <a:pos x="101" y="154"/>
                </a:cxn>
                <a:cxn ang="0">
                  <a:pos x="85" y="149"/>
                </a:cxn>
                <a:cxn ang="0">
                  <a:pos x="81" y="139"/>
                </a:cxn>
                <a:cxn ang="0">
                  <a:pos x="72" y="142"/>
                </a:cxn>
                <a:cxn ang="0">
                  <a:pos x="74" y="129"/>
                </a:cxn>
                <a:cxn ang="0">
                  <a:pos x="65" y="122"/>
                </a:cxn>
                <a:cxn ang="0">
                  <a:pos x="66" y="132"/>
                </a:cxn>
                <a:cxn ang="0">
                  <a:pos x="60" y="142"/>
                </a:cxn>
                <a:cxn ang="0">
                  <a:pos x="46" y="135"/>
                </a:cxn>
                <a:cxn ang="0">
                  <a:pos x="33" y="142"/>
                </a:cxn>
                <a:cxn ang="0">
                  <a:pos x="18" y="132"/>
                </a:cxn>
                <a:cxn ang="0">
                  <a:pos x="1" y="117"/>
                </a:cxn>
                <a:cxn ang="0">
                  <a:pos x="114" y="4"/>
                </a:cxn>
                <a:cxn ang="0">
                  <a:pos x="114" y="4"/>
                </a:cxn>
                <a:cxn ang="0">
                  <a:pos x="114" y="5"/>
                </a:cxn>
              </a:cxnLst>
              <a:rect l="0" t="0" r="r" b="b"/>
              <a:pathLst>
                <a:path w="220" h="154">
                  <a:moveTo>
                    <a:pt x="8" y="104"/>
                  </a:moveTo>
                  <a:cubicBezTo>
                    <a:pt x="13" y="103"/>
                    <a:pt x="13" y="101"/>
                    <a:pt x="16" y="101"/>
                  </a:cubicBezTo>
                  <a:cubicBezTo>
                    <a:pt x="19" y="101"/>
                    <a:pt x="23" y="106"/>
                    <a:pt x="27" y="106"/>
                  </a:cubicBezTo>
                  <a:cubicBezTo>
                    <a:pt x="30" y="106"/>
                    <a:pt x="33" y="103"/>
                    <a:pt x="34" y="100"/>
                  </a:cubicBezTo>
                  <a:cubicBezTo>
                    <a:pt x="35" y="97"/>
                    <a:pt x="33" y="93"/>
                    <a:pt x="32" y="90"/>
                  </a:cubicBezTo>
                  <a:cubicBezTo>
                    <a:pt x="31" y="87"/>
                    <a:pt x="28" y="86"/>
                    <a:pt x="27" y="83"/>
                  </a:cubicBezTo>
                  <a:cubicBezTo>
                    <a:pt x="26" y="80"/>
                    <a:pt x="26" y="75"/>
                    <a:pt x="27" y="72"/>
                  </a:cubicBezTo>
                  <a:cubicBezTo>
                    <a:pt x="28" y="70"/>
                    <a:pt x="30" y="69"/>
                    <a:pt x="32" y="68"/>
                  </a:cubicBezTo>
                  <a:cubicBezTo>
                    <a:pt x="34" y="67"/>
                    <a:pt x="36" y="67"/>
                    <a:pt x="39" y="66"/>
                  </a:cubicBezTo>
                  <a:cubicBezTo>
                    <a:pt x="41" y="65"/>
                    <a:pt x="44" y="65"/>
                    <a:pt x="46" y="62"/>
                  </a:cubicBezTo>
                  <a:cubicBezTo>
                    <a:pt x="48" y="59"/>
                    <a:pt x="47" y="53"/>
                    <a:pt x="49" y="50"/>
                  </a:cubicBezTo>
                  <a:cubicBezTo>
                    <a:pt x="51" y="47"/>
                    <a:pt x="53" y="47"/>
                    <a:pt x="56" y="46"/>
                  </a:cubicBezTo>
                  <a:cubicBezTo>
                    <a:pt x="58" y="45"/>
                    <a:pt x="62" y="46"/>
                    <a:pt x="64" y="45"/>
                  </a:cubicBezTo>
                  <a:cubicBezTo>
                    <a:pt x="66" y="43"/>
                    <a:pt x="64" y="41"/>
                    <a:pt x="65" y="39"/>
                  </a:cubicBezTo>
                  <a:cubicBezTo>
                    <a:pt x="66" y="38"/>
                    <a:pt x="67" y="35"/>
                    <a:pt x="70" y="36"/>
                  </a:cubicBezTo>
                  <a:cubicBezTo>
                    <a:pt x="72" y="37"/>
                    <a:pt x="73" y="43"/>
                    <a:pt x="75" y="45"/>
                  </a:cubicBezTo>
                  <a:cubicBezTo>
                    <a:pt x="78" y="46"/>
                    <a:pt x="81" y="47"/>
                    <a:pt x="83" y="45"/>
                  </a:cubicBezTo>
                  <a:cubicBezTo>
                    <a:pt x="85" y="43"/>
                    <a:pt x="82" y="40"/>
                    <a:pt x="81" y="37"/>
                  </a:cubicBezTo>
                  <a:cubicBezTo>
                    <a:pt x="80" y="35"/>
                    <a:pt x="78" y="33"/>
                    <a:pt x="78" y="31"/>
                  </a:cubicBezTo>
                  <a:cubicBezTo>
                    <a:pt x="79" y="28"/>
                    <a:pt x="82" y="29"/>
                    <a:pt x="83" y="27"/>
                  </a:cubicBezTo>
                  <a:cubicBezTo>
                    <a:pt x="84" y="24"/>
                    <a:pt x="81" y="20"/>
                    <a:pt x="83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96" y="12"/>
                    <a:pt x="100" y="15"/>
                    <a:pt x="103" y="14"/>
                  </a:cubicBezTo>
                  <a:cubicBezTo>
                    <a:pt x="106" y="13"/>
                    <a:pt x="103" y="9"/>
                    <a:pt x="107" y="7"/>
                  </a:cubicBezTo>
                  <a:cubicBezTo>
                    <a:pt x="109" y="6"/>
                    <a:pt x="111" y="6"/>
                    <a:pt x="114" y="5"/>
                  </a:cubicBezTo>
                  <a:cubicBezTo>
                    <a:pt x="115" y="7"/>
                    <a:pt x="116" y="8"/>
                    <a:pt x="117" y="9"/>
                  </a:cubicBezTo>
                  <a:cubicBezTo>
                    <a:pt x="119" y="11"/>
                    <a:pt x="122" y="13"/>
                    <a:pt x="125" y="14"/>
                  </a:cubicBezTo>
                  <a:cubicBezTo>
                    <a:pt x="127" y="14"/>
                    <a:pt x="131" y="12"/>
                    <a:pt x="132" y="11"/>
                  </a:cubicBezTo>
                  <a:cubicBezTo>
                    <a:pt x="134" y="10"/>
                    <a:pt x="132" y="8"/>
                    <a:pt x="135" y="8"/>
                  </a:cubicBezTo>
                  <a:cubicBezTo>
                    <a:pt x="138" y="7"/>
                    <a:pt x="145" y="9"/>
                    <a:pt x="149" y="9"/>
                  </a:cubicBezTo>
                  <a:cubicBezTo>
                    <a:pt x="152" y="8"/>
                    <a:pt x="152" y="6"/>
                    <a:pt x="153" y="4"/>
                  </a:cubicBezTo>
                  <a:cubicBezTo>
                    <a:pt x="155" y="3"/>
                    <a:pt x="156" y="2"/>
                    <a:pt x="158" y="2"/>
                  </a:cubicBezTo>
                  <a:cubicBezTo>
                    <a:pt x="161" y="2"/>
                    <a:pt x="164" y="3"/>
                    <a:pt x="166" y="4"/>
                  </a:cubicBezTo>
                  <a:cubicBezTo>
                    <a:pt x="168" y="6"/>
                    <a:pt x="169" y="9"/>
                    <a:pt x="171" y="9"/>
                  </a:cubicBezTo>
                  <a:cubicBezTo>
                    <a:pt x="173" y="10"/>
                    <a:pt x="175" y="9"/>
                    <a:pt x="177" y="8"/>
                  </a:cubicBezTo>
                  <a:cubicBezTo>
                    <a:pt x="178" y="7"/>
                    <a:pt x="179" y="5"/>
                    <a:pt x="181" y="4"/>
                  </a:cubicBezTo>
                  <a:cubicBezTo>
                    <a:pt x="183" y="2"/>
                    <a:pt x="186" y="0"/>
                    <a:pt x="188" y="0"/>
                  </a:cubicBezTo>
                  <a:cubicBezTo>
                    <a:pt x="191" y="0"/>
                    <a:pt x="192" y="1"/>
                    <a:pt x="195" y="4"/>
                  </a:cubicBezTo>
                  <a:cubicBezTo>
                    <a:pt x="197" y="7"/>
                    <a:pt x="201" y="12"/>
                    <a:pt x="203" y="15"/>
                  </a:cubicBezTo>
                  <a:cubicBezTo>
                    <a:pt x="205" y="18"/>
                    <a:pt x="205" y="20"/>
                    <a:pt x="207" y="22"/>
                  </a:cubicBezTo>
                  <a:cubicBezTo>
                    <a:pt x="210" y="23"/>
                    <a:pt x="212" y="24"/>
                    <a:pt x="216" y="26"/>
                  </a:cubicBezTo>
                  <a:cubicBezTo>
                    <a:pt x="218" y="26"/>
                    <a:pt x="219" y="29"/>
                    <a:pt x="220" y="31"/>
                  </a:cubicBezTo>
                  <a:cubicBezTo>
                    <a:pt x="219" y="31"/>
                    <a:pt x="219" y="32"/>
                    <a:pt x="218" y="33"/>
                  </a:cubicBezTo>
                  <a:cubicBezTo>
                    <a:pt x="215" y="34"/>
                    <a:pt x="213" y="35"/>
                    <a:pt x="211" y="37"/>
                  </a:cubicBezTo>
                  <a:cubicBezTo>
                    <a:pt x="208" y="40"/>
                    <a:pt x="209" y="44"/>
                    <a:pt x="208" y="47"/>
                  </a:cubicBezTo>
                  <a:cubicBezTo>
                    <a:pt x="208" y="51"/>
                    <a:pt x="210" y="56"/>
                    <a:pt x="208" y="59"/>
                  </a:cubicBezTo>
                  <a:cubicBezTo>
                    <a:pt x="206" y="62"/>
                    <a:pt x="200" y="60"/>
                    <a:pt x="198" y="64"/>
                  </a:cubicBezTo>
                  <a:cubicBezTo>
                    <a:pt x="197" y="67"/>
                    <a:pt x="200" y="74"/>
                    <a:pt x="199" y="77"/>
                  </a:cubicBezTo>
                  <a:cubicBezTo>
                    <a:pt x="198" y="80"/>
                    <a:pt x="195" y="78"/>
                    <a:pt x="194" y="80"/>
                  </a:cubicBezTo>
                  <a:cubicBezTo>
                    <a:pt x="193" y="82"/>
                    <a:pt x="194" y="87"/>
                    <a:pt x="192" y="89"/>
                  </a:cubicBezTo>
                  <a:cubicBezTo>
                    <a:pt x="190" y="91"/>
                    <a:pt x="186" y="89"/>
                    <a:pt x="184" y="90"/>
                  </a:cubicBezTo>
                  <a:cubicBezTo>
                    <a:pt x="182" y="92"/>
                    <a:pt x="182" y="96"/>
                    <a:pt x="180" y="98"/>
                  </a:cubicBezTo>
                  <a:cubicBezTo>
                    <a:pt x="177" y="101"/>
                    <a:pt x="173" y="103"/>
                    <a:pt x="170" y="105"/>
                  </a:cubicBezTo>
                  <a:cubicBezTo>
                    <a:pt x="167" y="107"/>
                    <a:pt x="165" y="108"/>
                    <a:pt x="163" y="110"/>
                  </a:cubicBezTo>
                  <a:cubicBezTo>
                    <a:pt x="161" y="112"/>
                    <a:pt x="158" y="114"/>
                    <a:pt x="157" y="118"/>
                  </a:cubicBezTo>
                  <a:cubicBezTo>
                    <a:pt x="156" y="122"/>
                    <a:pt x="159" y="130"/>
                    <a:pt x="157" y="133"/>
                  </a:cubicBezTo>
                  <a:cubicBezTo>
                    <a:pt x="156" y="136"/>
                    <a:pt x="154" y="132"/>
                    <a:pt x="152" y="133"/>
                  </a:cubicBezTo>
                  <a:cubicBezTo>
                    <a:pt x="150" y="134"/>
                    <a:pt x="148" y="135"/>
                    <a:pt x="148" y="137"/>
                  </a:cubicBezTo>
                  <a:cubicBezTo>
                    <a:pt x="147" y="139"/>
                    <a:pt x="149" y="143"/>
                    <a:pt x="147" y="145"/>
                  </a:cubicBezTo>
                  <a:cubicBezTo>
                    <a:pt x="145" y="146"/>
                    <a:pt x="142" y="144"/>
                    <a:pt x="140" y="143"/>
                  </a:cubicBezTo>
                  <a:cubicBezTo>
                    <a:pt x="138" y="141"/>
                    <a:pt x="138" y="138"/>
                    <a:pt x="136" y="137"/>
                  </a:cubicBezTo>
                  <a:cubicBezTo>
                    <a:pt x="134" y="135"/>
                    <a:pt x="133" y="134"/>
                    <a:pt x="130" y="136"/>
                  </a:cubicBezTo>
                  <a:cubicBezTo>
                    <a:pt x="127" y="137"/>
                    <a:pt x="121" y="141"/>
                    <a:pt x="119" y="143"/>
                  </a:cubicBezTo>
                  <a:cubicBezTo>
                    <a:pt x="116" y="146"/>
                    <a:pt x="117" y="149"/>
                    <a:pt x="114" y="149"/>
                  </a:cubicBezTo>
                  <a:cubicBezTo>
                    <a:pt x="112" y="150"/>
                    <a:pt x="108" y="146"/>
                    <a:pt x="106" y="147"/>
                  </a:cubicBezTo>
                  <a:cubicBezTo>
                    <a:pt x="103" y="148"/>
                    <a:pt x="110" y="152"/>
                    <a:pt x="101" y="154"/>
                  </a:cubicBezTo>
                  <a:cubicBezTo>
                    <a:pt x="99" y="154"/>
                    <a:pt x="96" y="154"/>
                    <a:pt x="93" y="154"/>
                  </a:cubicBezTo>
                  <a:cubicBezTo>
                    <a:pt x="92" y="150"/>
                    <a:pt x="87" y="152"/>
                    <a:pt x="85" y="149"/>
                  </a:cubicBezTo>
                  <a:cubicBezTo>
                    <a:pt x="84" y="146"/>
                    <a:pt x="87" y="142"/>
                    <a:pt x="86" y="140"/>
                  </a:cubicBezTo>
                  <a:cubicBezTo>
                    <a:pt x="85" y="137"/>
                    <a:pt x="83" y="137"/>
                    <a:pt x="81" y="139"/>
                  </a:cubicBezTo>
                  <a:cubicBezTo>
                    <a:pt x="79" y="140"/>
                    <a:pt x="80" y="146"/>
                    <a:pt x="78" y="147"/>
                  </a:cubicBezTo>
                  <a:cubicBezTo>
                    <a:pt x="75" y="148"/>
                    <a:pt x="74" y="145"/>
                    <a:pt x="72" y="142"/>
                  </a:cubicBezTo>
                  <a:cubicBezTo>
                    <a:pt x="71" y="140"/>
                    <a:pt x="70" y="136"/>
                    <a:pt x="71" y="133"/>
                  </a:cubicBezTo>
                  <a:cubicBezTo>
                    <a:pt x="71" y="131"/>
                    <a:pt x="74" y="131"/>
                    <a:pt x="74" y="129"/>
                  </a:cubicBezTo>
                  <a:cubicBezTo>
                    <a:pt x="74" y="127"/>
                    <a:pt x="74" y="124"/>
                    <a:pt x="72" y="123"/>
                  </a:cubicBezTo>
                  <a:cubicBezTo>
                    <a:pt x="70" y="121"/>
                    <a:pt x="67" y="121"/>
                    <a:pt x="65" y="122"/>
                  </a:cubicBezTo>
                  <a:cubicBezTo>
                    <a:pt x="63" y="122"/>
                    <a:pt x="62" y="124"/>
                    <a:pt x="62" y="126"/>
                  </a:cubicBezTo>
                  <a:cubicBezTo>
                    <a:pt x="62" y="128"/>
                    <a:pt x="65" y="130"/>
                    <a:pt x="66" y="132"/>
                  </a:cubicBezTo>
                  <a:cubicBezTo>
                    <a:pt x="66" y="134"/>
                    <a:pt x="67" y="137"/>
                    <a:pt x="66" y="139"/>
                  </a:cubicBezTo>
                  <a:cubicBezTo>
                    <a:pt x="64" y="141"/>
                    <a:pt x="62" y="143"/>
                    <a:pt x="60" y="142"/>
                  </a:cubicBezTo>
                  <a:cubicBezTo>
                    <a:pt x="57" y="141"/>
                    <a:pt x="56" y="136"/>
                    <a:pt x="53" y="135"/>
                  </a:cubicBezTo>
                  <a:cubicBezTo>
                    <a:pt x="51" y="134"/>
                    <a:pt x="49" y="134"/>
                    <a:pt x="46" y="135"/>
                  </a:cubicBezTo>
                  <a:cubicBezTo>
                    <a:pt x="43" y="135"/>
                    <a:pt x="38" y="136"/>
                    <a:pt x="36" y="137"/>
                  </a:cubicBezTo>
                  <a:cubicBezTo>
                    <a:pt x="34" y="138"/>
                    <a:pt x="36" y="141"/>
                    <a:pt x="33" y="142"/>
                  </a:cubicBezTo>
                  <a:cubicBezTo>
                    <a:pt x="29" y="142"/>
                    <a:pt x="22" y="143"/>
                    <a:pt x="19" y="141"/>
                  </a:cubicBezTo>
                  <a:cubicBezTo>
                    <a:pt x="16" y="139"/>
                    <a:pt x="20" y="135"/>
                    <a:pt x="18" y="132"/>
                  </a:cubicBezTo>
                  <a:cubicBezTo>
                    <a:pt x="16" y="129"/>
                    <a:pt x="10" y="129"/>
                    <a:pt x="7" y="126"/>
                  </a:cubicBezTo>
                  <a:cubicBezTo>
                    <a:pt x="4" y="124"/>
                    <a:pt x="1" y="121"/>
                    <a:pt x="1" y="117"/>
                  </a:cubicBezTo>
                  <a:cubicBezTo>
                    <a:pt x="0" y="111"/>
                    <a:pt x="2" y="105"/>
                    <a:pt x="8" y="104"/>
                  </a:cubicBezTo>
                  <a:close/>
                  <a:moveTo>
                    <a:pt x="114" y="4"/>
                  </a:moveTo>
                  <a:lnTo>
                    <a:pt x="114" y="4"/>
                  </a:lnTo>
                  <a:cubicBezTo>
                    <a:pt x="114" y="4"/>
                    <a:pt x="114" y="4"/>
                    <a:pt x="114" y="4"/>
                  </a:cubicBezTo>
                  <a:close/>
                  <a:moveTo>
                    <a:pt x="114" y="5"/>
                  </a:move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3" name="Freeform 17"/>
            <p:cNvSpPr>
              <a:spLocks/>
            </p:cNvSpPr>
            <p:nvPr/>
          </p:nvSpPr>
          <p:spPr bwMode="auto">
            <a:xfrm rot="21439583">
              <a:off x="4205242" y="6107696"/>
              <a:ext cx="292032" cy="146448"/>
            </a:xfrm>
            <a:custGeom>
              <a:avLst/>
              <a:gdLst/>
              <a:ahLst/>
              <a:cxnLst>
                <a:cxn ang="0">
                  <a:pos x="20" y="31"/>
                </a:cxn>
                <a:cxn ang="0">
                  <a:pos x="27" y="28"/>
                </a:cxn>
                <a:cxn ang="0">
                  <a:pos x="34" y="21"/>
                </a:cxn>
                <a:cxn ang="0">
                  <a:pos x="51" y="16"/>
                </a:cxn>
                <a:cxn ang="0">
                  <a:pos x="36" y="0"/>
                </a:cxn>
                <a:cxn ang="0">
                  <a:pos x="30" y="10"/>
                </a:cxn>
                <a:cxn ang="0">
                  <a:pos x="23" y="12"/>
                </a:cxn>
                <a:cxn ang="0">
                  <a:pos x="14" y="15"/>
                </a:cxn>
                <a:cxn ang="0">
                  <a:pos x="5" y="19"/>
                </a:cxn>
                <a:cxn ang="0">
                  <a:pos x="3" y="25"/>
                </a:cxn>
                <a:cxn ang="0">
                  <a:pos x="20" y="25"/>
                </a:cxn>
                <a:cxn ang="0">
                  <a:pos x="20" y="31"/>
                </a:cxn>
              </a:cxnLst>
              <a:rect l="0" t="0" r="r" b="b"/>
              <a:pathLst>
                <a:path w="52" h="31">
                  <a:moveTo>
                    <a:pt x="20" y="31"/>
                  </a:moveTo>
                  <a:cubicBezTo>
                    <a:pt x="23" y="30"/>
                    <a:pt x="25" y="29"/>
                    <a:pt x="27" y="28"/>
                  </a:cubicBezTo>
                  <a:cubicBezTo>
                    <a:pt x="32" y="25"/>
                    <a:pt x="30" y="23"/>
                    <a:pt x="34" y="21"/>
                  </a:cubicBezTo>
                  <a:cubicBezTo>
                    <a:pt x="38" y="19"/>
                    <a:pt x="50" y="22"/>
                    <a:pt x="51" y="16"/>
                  </a:cubicBezTo>
                  <a:cubicBezTo>
                    <a:pt x="52" y="9"/>
                    <a:pt x="46" y="1"/>
                    <a:pt x="36" y="0"/>
                  </a:cubicBezTo>
                  <a:cubicBezTo>
                    <a:pt x="35" y="3"/>
                    <a:pt x="33" y="8"/>
                    <a:pt x="30" y="10"/>
                  </a:cubicBezTo>
                  <a:cubicBezTo>
                    <a:pt x="28" y="12"/>
                    <a:pt x="25" y="11"/>
                    <a:pt x="23" y="12"/>
                  </a:cubicBezTo>
                  <a:cubicBezTo>
                    <a:pt x="20" y="13"/>
                    <a:pt x="17" y="13"/>
                    <a:pt x="14" y="15"/>
                  </a:cubicBezTo>
                  <a:cubicBezTo>
                    <a:pt x="11" y="16"/>
                    <a:pt x="7" y="17"/>
                    <a:pt x="5" y="19"/>
                  </a:cubicBezTo>
                  <a:cubicBezTo>
                    <a:pt x="3" y="21"/>
                    <a:pt x="0" y="23"/>
                    <a:pt x="3" y="25"/>
                  </a:cubicBezTo>
                  <a:cubicBezTo>
                    <a:pt x="7" y="26"/>
                    <a:pt x="17" y="24"/>
                    <a:pt x="20" y="25"/>
                  </a:cubicBezTo>
                  <a:cubicBezTo>
                    <a:pt x="23" y="26"/>
                    <a:pt x="20" y="29"/>
                    <a:pt x="20" y="3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4" name="Freeform 22"/>
            <p:cNvSpPr>
              <a:spLocks/>
            </p:cNvSpPr>
            <p:nvPr/>
          </p:nvSpPr>
          <p:spPr bwMode="auto">
            <a:xfrm rot="21439583">
              <a:off x="4012979" y="3893633"/>
              <a:ext cx="682076" cy="883797"/>
            </a:xfrm>
            <a:custGeom>
              <a:avLst/>
              <a:gdLst/>
              <a:ahLst/>
              <a:cxnLst>
                <a:cxn ang="0">
                  <a:pos x="86" y="29"/>
                </a:cxn>
                <a:cxn ang="0">
                  <a:pos x="95" y="46"/>
                </a:cxn>
                <a:cxn ang="0">
                  <a:pos x="93" y="68"/>
                </a:cxn>
                <a:cxn ang="0">
                  <a:pos x="96" y="88"/>
                </a:cxn>
                <a:cxn ang="0">
                  <a:pos x="107" y="108"/>
                </a:cxn>
                <a:cxn ang="0">
                  <a:pos x="111" y="130"/>
                </a:cxn>
                <a:cxn ang="0">
                  <a:pos x="112" y="146"/>
                </a:cxn>
                <a:cxn ang="0">
                  <a:pos x="115" y="162"/>
                </a:cxn>
                <a:cxn ang="0">
                  <a:pos x="120" y="183"/>
                </a:cxn>
                <a:cxn ang="0">
                  <a:pos x="104" y="178"/>
                </a:cxn>
                <a:cxn ang="0">
                  <a:pos x="109" y="165"/>
                </a:cxn>
                <a:cxn ang="0">
                  <a:pos x="97" y="155"/>
                </a:cxn>
                <a:cxn ang="0">
                  <a:pos x="88" y="145"/>
                </a:cxn>
                <a:cxn ang="0">
                  <a:pos x="77" y="153"/>
                </a:cxn>
                <a:cxn ang="0">
                  <a:pos x="49" y="139"/>
                </a:cxn>
                <a:cxn ang="0">
                  <a:pos x="37" y="133"/>
                </a:cxn>
                <a:cxn ang="0">
                  <a:pos x="27" y="148"/>
                </a:cxn>
                <a:cxn ang="0">
                  <a:pos x="7" y="147"/>
                </a:cxn>
                <a:cxn ang="0">
                  <a:pos x="10" y="115"/>
                </a:cxn>
                <a:cxn ang="0">
                  <a:pos x="2" y="101"/>
                </a:cxn>
                <a:cxn ang="0">
                  <a:pos x="3" y="82"/>
                </a:cxn>
                <a:cxn ang="0">
                  <a:pos x="9" y="70"/>
                </a:cxn>
                <a:cxn ang="0">
                  <a:pos x="9" y="54"/>
                </a:cxn>
                <a:cxn ang="0">
                  <a:pos x="11" y="44"/>
                </a:cxn>
                <a:cxn ang="0">
                  <a:pos x="1" y="31"/>
                </a:cxn>
                <a:cxn ang="0">
                  <a:pos x="6" y="17"/>
                </a:cxn>
                <a:cxn ang="0">
                  <a:pos x="16" y="26"/>
                </a:cxn>
                <a:cxn ang="0">
                  <a:pos x="27" y="40"/>
                </a:cxn>
                <a:cxn ang="0">
                  <a:pos x="39" y="28"/>
                </a:cxn>
                <a:cxn ang="0">
                  <a:pos x="53" y="16"/>
                </a:cxn>
                <a:cxn ang="0">
                  <a:pos x="64" y="3"/>
                </a:cxn>
                <a:cxn ang="0">
                  <a:pos x="78" y="13"/>
                </a:cxn>
              </a:cxnLst>
              <a:rect l="0" t="0" r="r" b="b"/>
              <a:pathLst>
                <a:path w="122" h="186">
                  <a:moveTo>
                    <a:pt x="86" y="16"/>
                  </a:moveTo>
                  <a:cubicBezTo>
                    <a:pt x="86" y="21"/>
                    <a:pt x="85" y="26"/>
                    <a:pt x="86" y="29"/>
                  </a:cubicBezTo>
                  <a:cubicBezTo>
                    <a:pt x="86" y="35"/>
                    <a:pt x="91" y="36"/>
                    <a:pt x="92" y="38"/>
                  </a:cubicBezTo>
                  <a:cubicBezTo>
                    <a:pt x="93" y="39"/>
                    <a:pt x="92" y="43"/>
                    <a:pt x="95" y="46"/>
                  </a:cubicBezTo>
                  <a:cubicBezTo>
                    <a:pt x="98" y="49"/>
                    <a:pt x="97" y="55"/>
                    <a:pt x="96" y="57"/>
                  </a:cubicBezTo>
                  <a:cubicBezTo>
                    <a:pt x="96" y="59"/>
                    <a:pt x="93" y="64"/>
                    <a:pt x="93" y="68"/>
                  </a:cubicBezTo>
                  <a:cubicBezTo>
                    <a:pt x="93" y="72"/>
                    <a:pt x="95" y="76"/>
                    <a:pt x="95" y="79"/>
                  </a:cubicBezTo>
                  <a:cubicBezTo>
                    <a:pt x="96" y="83"/>
                    <a:pt x="96" y="87"/>
                    <a:pt x="96" y="88"/>
                  </a:cubicBezTo>
                  <a:cubicBezTo>
                    <a:pt x="96" y="90"/>
                    <a:pt x="101" y="95"/>
                    <a:pt x="104" y="97"/>
                  </a:cubicBezTo>
                  <a:cubicBezTo>
                    <a:pt x="106" y="99"/>
                    <a:pt x="107" y="104"/>
                    <a:pt x="107" y="108"/>
                  </a:cubicBezTo>
                  <a:cubicBezTo>
                    <a:pt x="107" y="112"/>
                    <a:pt x="104" y="119"/>
                    <a:pt x="105" y="121"/>
                  </a:cubicBezTo>
                  <a:cubicBezTo>
                    <a:pt x="106" y="122"/>
                    <a:pt x="109" y="127"/>
                    <a:pt x="111" y="130"/>
                  </a:cubicBezTo>
                  <a:cubicBezTo>
                    <a:pt x="112" y="133"/>
                    <a:pt x="115" y="135"/>
                    <a:pt x="115" y="138"/>
                  </a:cubicBezTo>
                  <a:cubicBezTo>
                    <a:pt x="115" y="141"/>
                    <a:pt x="112" y="144"/>
                    <a:pt x="112" y="146"/>
                  </a:cubicBezTo>
                  <a:cubicBezTo>
                    <a:pt x="112" y="149"/>
                    <a:pt x="116" y="149"/>
                    <a:pt x="117" y="152"/>
                  </a:cubicBezTo>
                  <a:cubicBezTo>
                    <a:pt x="117" y="155"/>
                    <a:pt x="114" y="159"/>
                    <a:pt x="115" y="162"/>
                  </a:cubicBezTo>
                  <a:cubicBezTo>
                    <a:pt x="115" y="165"/>
                    <a:pt x="118" y="165"/>
                    <a:pt x="119" y="169"/>
                  </a:cubicBezTo>
                  <a:cubicBezTo>
                    <a:pt x="120" y="172"/>
                    <a:pt x="122" y="180"/>
                    <a:pt x="120" y="183"/>
                  </a:cubicBezTo>
                  <a:cubicBezTo>
                    <a:pt x="118" y="186"/>
                    <a:pt x="117" y="179"/>
                    <a:pt x="114" y="178"/>
                  </a:cubicBezTo>
                  <a:cubicBezTo>
                    <a:pt x="111" y="177"/>
                    <a:pt x="106" y="180"/>
                    <a:pt x="104" y="178"/>
                  </a:cubicBezTo>
                  <a:cubicBezTo>
                    <a:pt x="101" y="176"/>
                    <a:pt x="103" y="173"/>
                    <a:pt x="104" y="170"/>
                  </a:cubicBezTo>
                  <a:cubicBezTo>
                    <a:pt x="105" y="168"/>
                    <a:pt x="109" y="168"/>
                    <a:pt x="109" y="165"/>
                  </a:cubicBezTo>
                  <a:cubicBezTo>
                    <a:pt x="108" y="163"/>
                    <a:pt x="103" y="162"/>
                    <a:pt x="101" y="161"/>
                  </a:cubicBezTo>
                  <a:cubicBezTo>
                    <a:pt x="100" y="160"/>
                    <a:pt x="97" y="157"/>
                    <a:pt x="97" y="155"/>
                  </a:cubicBezTo>
                  <a:cubicBezTo>
                    <a:pt x="97" y="153"/>
                    <a:pt x="94" y="144"/>
                    <a:pt x="93" y="144"/>
                  </a:cubicBezTo>
                  <a:cubicBezTo>
                    <a:pt x="92" y="144"/>
                    <a:pt x="90" y="144"/>
                    <a:pt x="88" y="145"/>
                  </a:cubicBezTo>
                  <a:cubicBezTo>
                    <a:pt x="87" y="146"/>
                    <a:pt x="86" y="148"/>
                    <a:pt x="84" y="149"/>
                  </a:cubicBezTo>
                  <a:cubicBezTo>
                    <a:pt x="82" y="151"/>
                    <a:pt x="80" y="153"/>
                    <a:pt x="77" y="153"/>
                  </a:cubicBezTo>
                  <a:cubicBezTo>
                    <a:pt x="73" y="154"/>
                    <a:pt x="66" y="154"/>
                    <a:pt x="62" y="152"/>
                  </a:cubicBezTo>
                  <a:cubicBezTo>
                    <a:pt x="57" y="149"/>
                    <a:pt x="52" y="142"/>
                    <a:pt x="49" y="139"/>
                  </a:cubicBezTo>
                  <a:cubicBezTo>
                    <a:pt x="47" y="135"/>
                    <a:pt x="48" y="133"/>
                    <a:pt x="46" y="132"/>
                  </a:cubicBezTo>
                  <a:cubicBezTo>
                    <a:pt x="43" y="131"/>
                    <a:pt x="40" y="132"/>
                    <a:pt x="37" y="133"/>
                  </a:cubicBezTo>
                  <a:cubicBezTo>
                    <a:pt x="35" y="134"/>
                    <a:pt x="32" y="136"/>
                    <a:pt x="30" y="139"/>
                  </a:cubicBezTo>
                  <a:cubicBezTo>
                    <a:pt x="28" y="141"/>
                    <a:pt x="28" y="144"/>
                    <a:pt x="27" y="148"/>
                  </a:cubicBezTo>
                  <a:cubicBezTo>
                    <a:pt x="23" y="147"/>
                    <a:pt x="20" y="153"/>
                    <a:pt x="16" y="152"/>
                  </a:cubicBezTo>
                  <a:cubicBezTo>
                    <a:pt x="13" y="152"/>
                    <a:pt x="9" y="151"/>
                    <a:pt x="7" y="147"/>
                  </a:cubicBezTo>
                  <a:cubicBezTo>
                    <a:pt x="5" y="142"/>
                    <a:pt x="7" y="135"/>
                    <a:pt x="8" y="130"/>
                  </a:cubicBezTo>
                  <a:cubicBezTo>
                    <a:pt x="8" y="124"/>
                    <a:pt x="11" y="119"/>
                    <a:pt x="10" y="115"/>
                  </a:cubicBezTo>
                  <a:cubicBezTo>
                    <a:pt x="10" y="111"/>
                    <a:pt x="6" y="112"/>
                    <a:pt x="5" y="108"/>
                  </a:cubicBezTo>
                  <a:cubicBezTo>
                    <a:pt x="4" y="106"/>
                    <a:pt x="3" y="104"/>
                    <a:pt x="2" y="101"/>
                  </a:cubicBezTo>
                  <a:cubicBezTo>
                    <a:pt x="3" y="100"/>
                    <a:pt x="4" y="100"/>
                    <a:pt x="5" y="99"/>
                  </a:cubicBezTo>
                  <a:cubicBezTo>
                    <a:pt x="10" y="95"/>
                    <a:pt x="1" y="86"/>
                    <a:pt x="3" y="82"/>
                  </a:cubicBezTo>
                  <a:cubicBezTo>
                    <a:pt x="4" y="77"/>
                    <a:pt x="11" y="79"/>
                    <a:pt x="12" y="76"/>
                  </a:cubicBezTo>
                  <a:cubicBezTo>
                    <a:pt x="14" y="74"/>
                    <a:pt x="9" y="72"/>
                    <a:pt x="9" y="70"/>
                  </a:cubicBezTo>
                  <a:cubicBezTo>
                    <a:pt x="8" y="67"/>
                    <a:pt x="10" y="65"/>
                    <a:pt x="10" y="62"/>
                  </a:cubicBezTo>
                  <a:cubicBezTo>
                    <a:pt x="10" y="60"/>
                    <a:pt x="9" y="56"/>
                    <a:pt x="9" y="54"/>
                  </a:cubicBezTo>
                  <a:cubicBezTo>
                    <a:pt x="8" y="52"/>
                    <a:pt x="4" y="51"/>
                    <a:pt x="5" y="49"/>
                  </a:cubicBezTo>
                  <a:cubicBezTo>
                    <a:pt x="6" y="46"/>
                    <a:pt x="11" y="46"/>
                    <a:pt x="11" y="44"/>
                  </a:cubicBezTo>
                  <a:cubicBezTo>
                    <a:pt x="12" y="42"/>
                    <a:pt x="10" y="41"/>
                    <a:pt x="9" y="39"/>
                  </a:cubicBezTo>
                  <a:cubicBezTo>
                    <a:pt x="7" y="37"/>
                    <a:pt x="3" y="34"/>
                    <a:pt x="1" y="31"/>
                  </a:cubicBezTo>
                  <a:cubicBezTo>
                    <a:pt x="0" y="29"/>
                    <a:pt x="2" y="27"/>
                    <a:pt x="2" y="24"/>
                  </a:cubicBezTo>
                  <a:cubicBezTo>
                    <a:pt x="3" y="22"/>
                    <a:pt x="4" y="18"/>
                    <a:pt x="6" y="17"/>
                  </a:cubicBezTo>
                  <a:cubicBezTo>
                    <a:pt x="9" y="16"/>
                    <a:pt x="11" y="18"/>
                    <a:pt x="13" y="20"/>
                  </a:cubicBezTo>
                  <a:cubicBezTo>
                    <a:pt x="15" y="21"/>
                    <a:pt x="15" y="22"/>
                    <a:pt x="16" y="26"/>
                  </a:cubicBezTo>
                  <a:cubicBezTo>
                    <a:pt x="16" y="29"/>
                    <a:pt x="12" y="36"/>
                    <a:pt x="15" y="39"/>
                  </a:cubicBezTo>
                  <a:cubicBezTo>
                    <a:pt x="17" y="43"/>
                    <a:pt x="23" y="41"/>
                    <a:pt x="27" y="40"/>
                  </a:cubicBezTo>
                  <a:cubicBezTo>
                    <a:pt x="30" y="39"/>
                    <a:pt x="29" y="35"/>
                    <a:pt x="32" y="33"/>
                  </a:cubicBezTo>
                  <a:cubicBezTo>
                    <a:pt x="34" y="31"/>
                    <a:pt x="37" y="29"/>
                    <a:pt x="39" y="28"/>
                  </a:cubicBezTo>
                  <a:cubicBezTo>
                    <a:pt x="42" y="27"/>
                    <a:pt x="44" y="29"/>
                    <a:pt x="47" y="27"/>
                  </a:cubicBezTo>
                  <a:cubicBezTo>
                    <a:pt x="50" y="25"/>
                    <a:pt x="51" y="19"/>
                    <a:pt x="53" y="16"/>
                  </a:cubicBezTo>
                  <a:cubicBezTo>
                    <a:pt x="56" y="14"/>
                    <a:pt x="61" y="16"/>
                    <a:pt x="63" y="14"/>
                  </a:cubicBezTo>
                  <a:cubicBezTo>
                    <a:pt x="65" y="11"/>
                    <a:pt x="61" y="5"/>
                    <a:pt x="64" y="3"/>
                  </a:cubicBezTo>
                  <a:cubicBezTo>
                    <a:pt x="67" y="0"/>
                    <a:pt x="72" y="1"/>
                    <a:pt x="75" y="3"/>
                  </a:cubicBezTo>
                  <a:cubicBezTo>
                    <a:pt x="77" y="5"/>
                    <a:pt x="76" y="11"/>
                    <a:pt x="78" y="13"/>
                  </a:cubicBezTo>
                  <a:cubicBezTo>
                    <a:pt x="80" y="15"/>
                    <a:pt x="84" y="15"/>
                    <a:pt x="86" y="1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>
                  <a:alpha val="34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5" name="Freeform 10"/>
            <p:cNvSpPr>
              <a:spLocks noEditPoints="1"/>
            </p:cNvSpPr>
            <p:nvPr/>
          </p:nvSpPr>
          <p:spPr bwMode="auto">
            <a:xfrm rot="21439583">
              <a:off x="3442544" y="3294430"/>
              <a:ext cx="1168131" cy="1103469"/>
            </a:xfrm>
            <a:custGeom>
              <a:avLst/>
              <a:gdLst/>
              <a:ahLst/>
              <a:cxnLst>
                <a:cxn ang="0">
                  <a:pos x="194" y="133"/>
                </a:cxn>
                <a:cxn ang="0">
                  <a:pos x="187" y="148"/>
                </a:cxn>
                <a:cxn ang="0">
                  <a:pos x="175" y="142"/>
                </a:cxn>
                <a:cxn ang="0">
                  <a:pos x="161" y="132"/>
                </a:cxn>
                <a:cxn ang="0">
                  <a:pos x="150" y="145"/>
                </a:cxn>
                <a:cxn ang="0">
                  <a:pos x="136" y="157"/>
                </a:cxn>
                <a:cxn ang="0">
                  <a:pos x="124" y="169"/>
                </a:cxn>
                <a:cxn ang="0">
                  <a:pos x="113" y="155"/>
                </a:cxn>
                <a:cxn ang="0">
                  <a:pos x="103" y="146"/>
                </a:cxn>
                <a:cxn ang="0">
                  <a:pos x="98" y="160"/>
                </a:cxn>
                <a:cxn ang="0">
                  <a:pos x="108" y="173"/>
                </a:cxn>
                <a:cxn ang="0">
                  <a:pos x="106" y="183"/>
                </a:cxn>
                <a:cxn ang="0">
                  <a:pos x="106" y="199"/>
                </a:cxn>
                <a:cxn ang="0">
                  <a:pos x="100" y="211"/>
                </a:cxn>
                <a:cxn ang="0">
                  <a:pos x="80" y="227"/>
                </a:cxn>
                <a:cxn ang="0">
                  <a:pos x="57" y="214"/>
                </a:cxn>
                <a:cxn ang="0">
                  <a:pos x="38" y="216"/>
                </a:cxn>
                <a:cxn ang="0">
                  <a:pos x="14" y="212"/>
                </a:cxn>
                <a:cxn ang="0">
                  <a:pos x="2" y="210"/>
                </a:cxn>
                <a:cxn ang="0">
                  <a:pos x="14" y="192"/>
                </a:cxn>
                <a:cxn ang="0">
                  <a:pos x="11" y="176"/>
                </a:cxn>
                <a:cxn ang="0">
                  <a:pos x="15" y="163"/>
                </a:cxn>
                <a:cxn ang="0">
                  <a:pos x="25" y="160"/>
                </a:cxn>
                <a:cxn ang="0">
                  <a:pos x="20" y="148"/>
                </a:cxn>
                <a:cxn ang="0">
                  <a:pos x="27" y="122"/>
                </a:cxn>
                <a:cxn ang="0">
                  <a:pos x="35" y="101"/>
                </a:cxn>
                <a:cxn ang="0">
                  <a:pos x="53" y="93"/>
                </a:cxn>
                <a:cxn ang="0">
                  <a:pos x="67" y="75"/>
                </a:cxn>
                <a:cxn ang="0">
                  <a:pos x="83" y="71"/>
                </a:cxn>
                <a:cxn ang="0">
                  <a:pos x="95" y="58"/>
                </a:cxn>
                <a:cxn ang="0">
                  <a:pos x="106" y="49"/>
                </a:cxn>
                <a:cxn ang="0">
                  <a:pos x="97" y="30"/>
                </a:cxn>
                <a:cxn ang="0">
                  <a:pos x="103" y="12"/>
                </a:cxn>
                <a:cxn ang="0">
                  <a:pos x="122" y="2"/>
                </a:cxn>
                <a:cxn ang="0">
                  <a:pos x="130" y="6"/>
                </a:cxn>
                <a:cxn ang="0">
                  <a:pos x="139" y="22"/>
                </a:cxn>
                <a:cxn ang="0">
                  <a:pos x="148" y="31"/>
                </a:cxn>
                <a:cxn ang="0">
                  <a:pos x="165" y="40"/>
                </a:cxn>
                <a:cxn ang="0">
                  <a:pos x="170" y="51"/>
                </a:cxn>
                <a:cxn ang="0">
                  <a:pos x="188" y="52"/>
                </a:cxn>
                <a:cxn ang="0">
                  <a:pos x="196" y="65"/>
                </a:cxn>
                <a:cxn ang="0">
                  <a:pos x="198" y="73"/>
                </a:cxn>
                <a:cxn ang="0">
                  <a:pos x="208" y="85"/>
                </a:cxn>
                <a:cxn ang="0">
                  <a:pos x="202" y="110"/>
                </a:cxn>
                <a:cxn ang="0">
                  <a:pos x="201" y="122"/>
                </a:cxn>
                <a:cxn ang="0">
                  <a:pos x="207" y="129"/>
                </a:cxn>
                <a:cxn ang="0">
                  <a:pos x="197" y="65"/>
                </a:cxn>
                <a:cxn ang="0">
                  <a:pos x="197" y="65"/>
                </a:cxn>
                <a:cxn ang="0">
                  <a:pos x="197" y="65"/>
                </a:cxn>
              </a:cxnLst>
              <a:rect l="0" t="0" r="r" b="b"/>
              <a:pathLst>
                <a:path w="209" h="232">
                  <a:moveTo>
                    <a:pt x="207" y="129"/>
                  </a:moveTo>
                  <a:cubicBezTo>
                    <a:pt x="201" y="133"/>
                    <a:pt x="197" y="130"/>
                    <a:pt x="194" y="133"/>
                  </a:cubicBezTo>
                  <a:cubicBezTo>
                    <a:pt x="190" y="138"/>
                    <a:pt x="196" y="144"/>
                    <a:pt x="194" y="147"/>
                  </a:cubicBezTo>
                  <a:cubicBezTo>
                    <a:pt x="193" y="150"/>
                    <a:pt x="189" y="148"/>
                    <a:pt x="187" y="148"/>
                  </a:cubicBezTo>
                  <a:cubicBezTo>
                    <a:pt x="185" y="147"/>
                    <a:pt x="186" y="146"/>
                    <a:pt x="183" y="145"/>
                  </a:cubicBezTo>
                  <a:cubicBezTo>
                    <a:pt x="181" y="144"/>
                    <a:pt x="177" y="145"/>
                    <a:pt x="175" y="142"/>
                  </a:cubicBezTo>
                  <a:cubicBezTo>
                    <a:pt x="173" y="140"/>
                    <a:pt x="174" y="134"/>
                    <a:pt x="172" y="132"/>
                  </a:cubicBezTo>
                  <a:cubicBezTo>
                    <a:pt x="169" y="130"/>
                    <a:pt x="164" y="129"/>
                    <a:pt x="161" y="132"/>
                  </a:cubicBezTo>
                  <a:cubicBezTo>
                    <a:pt x="158" y="134"/>
                    <a:pt x="162" y="140"/>
                    <a:pt x="160" y="143"/>
                  </a:cubicBezTo>
                  <a:cubicBezTo>
                    <a:pt x="158" y="145"/>
                    <a:pt x="153" y="143"/>
                    <a:pt x="150" y="145"/>
                  </a:cubicBezTo>
                  <a:cubicBezTo>
                    <a:pt x="148" y="148"/>
                    <a:pt x="147" y="154"/>
                    <a:pt x="144" y="156"/>
                  </a:cubicBezTo>
                  <a:cubicBezTo>
                    <a:pt x="141" y="158"/>
                    <a:pt x="139" y="156"/>
                    <a:pt x="136" y="157"/>
                  </a:cubicBezTo>
                  <a:cubicBezTo>
                    <a:pt x="134" y="158"/>
                    <a:pt x="131" y="160"/>
                    <a:pt x="129" y="162"/>
                  </a:cubicBezTo>
                  <a:cubicBezTo>
                    <a:pt x="126" y="164"/>
                    <a:pt x="127" y="168"/>
                    <a:pt x="124" y="169"/>
                  </a:cubicBezTo>
                  <a:cubicBezTo>
                    <a:pt x="120" y="170"/>
                    <a:pt x="114" y="172"/>
                    <a:pt x="112" y="168"/>
                  </a:cubicBezTo>
                  <a:cubicBezTo>
                    <a:pt x="109" y="165"/>
                    <a:pt x="113" y="158"/>
                    <a:pt x="113" y="155"/>
                  </a:cubicBezTo>
                  <a:cubicBezTo>
                    <a:pt x="112" y="151"/>
                    <a:pt x="112" y="150"/>
                    <a:pt x="110" y="149"/>
                  </a:cubicBezTo>
                  <a:cubicBezTo>
                    <a:pt x="108" y="147"/>
                    <a:pt x="106" y="145"/>
                    <a:pt x="103" y="146"/>
                  </a:cubicBezTo>
                  <a:cubicBezTo>
                    <a:pt x="101" y="147"/>
                    <a:pt x="100" y="151"/>
                    <a:pt x="99" y="153"/>
                  </a:cubicBezTo>
                  <a:cubicBezTo>
                    <a:pt x="99" y="156"/>
                    <a:pt x="97" y="158"/>
                    <a:pt x="98" y="160"/>
                  </a:cubicBezTo>
                  <a:cubicBezTo>
                    <a:pt x="100" y="163"/>
                    <a:pt x="104" y="166"/>
                    <a:pt x="106" y="168"/>
                  </a:cubicBezTo>
                  <a:cubicBezTo>
                    <a:pt x="107" y="170"/>
                    <a:pt x="109" y="171"/>
                    <a:pt x="108" y="173"/>
                  </a:cubicBezTo>
                  <a:cubicBezTo>
                    <a:pt x="108" y="175"/>
                    <a:pt x="103" y="175"/>
                    <a:pt x="102" y="178"/>
                  </a:cubicBezTo>
                  <a:cubicBezTo>
                    <a:pt x="101" y="180"/>
                    <a:pt x="105" y="181"/>
                    <a:pt x="106" y="183"/>
                  </a:cubicBezTo>
                  <a:cubicBezTo>
                    <a:pt x="106" y="185"/>
                    <a:pt x="107" y="189"/>
                    <a:pt x="107" y="191"/>
                  </a:cubicBezTo>
                  <a:cubicBezTo>
                    <a:pt x="107" y="194"/>
                    <a:pt x="105" y="196"/>
                    <a:pt x="106" y="199"/>
                  </a:cubicBezTo>
                  <a:cubicBezTo>
                    <a:pt x="106" y="201"/>
                    <a:pt x="111" y="203"/>
                    <a:pt x="109" y="205"/>
                  </a:cubicBezTo>
                  <a:cubicBezTo>
                    <a:pt x="108" y="208"/>
                    <a:pt x="101" y="206"/>
                    <a:pt x="100" y="211"/>
                  </a:cubicBezTo>
                  <a:cubicBezTo>
                    <a:pt x="98" y="215"/>
                    <a:pt x="107" y="224"/>
                    <a:pt x="102" y="228"/>
                  </a:cubicBezTo>
                  <a:cubicBezTo>
                    <a:pt x="97" y="232"/>
                    <a:pt x="86" y="229"/>
                    <a:pt x="80" y="227"/>
                  </a:cubicBezTo>
                  <a:cubicBezTo>
                    <a:pt x="74" y="225"/>
                    <a:pt x="74" y="221"/>
                    <a:pt x="70" y="219"/>
                  </a:cubicBezTo>
                  <a:cubicBezTo>
                    <a:pt x="66" y="217"/>
                    <a:pt x="61" y="216"/>
                    <a:pt x="57" y="214"/>
                  </a:cubicBezTo>
                  <a:cubicBezTo>
                    <a:pt x="53" y="213"/>
                    <a:pt x="50" y="211"/>
                    <a:pt x="47" y="211"/>
                  </a:cubicBezTo>
                  <a:cubicBezTo>
                    <a:pt x="44" y="211"/>
                    <a:pt x="42" y="215"/>
                    <a:pt x="38" y="216"/>
                  </a:cubicBezTo>
                  <a:cubicBezTo>
                    <a:pt x="34" y="217"/>
                    <a:pt x="29" y="216"/>
                    <a:pt x="25" y="215"/>
                  </a:cubicBezTo>
                  <a:cubicBezTo>
                    <a:pt x="22" y="215"/>
                    <a:pt x="18" y="212"/>
                    <a:pt x="14" y="212"/>
                  </a:cubicBezTo>
                  <a:cubicBezTo>
                    <a:pt x="11" y="212"/>
                    <a:pt x="8" y="215"/>
                    <a:pt x="6" y="214"/>
                  </a:cubicBezTo>
                  <a:cubicBezTo>
                    <a:pt x="3" y="214"/>
                    <a:pt x="0" y="213"/>
                    <a:pt x="2" y="210"/>
                  </a:cubicBezTo>
                  <a:cubicBezTo>
                    <a:pt x="4" y="208"/>
                    <a:pt x="13" y="205"/>
                    <a:pt x="15" y="202"/>
                  </a:cubicBezTo>
                  <a:cubicBezTo>
                    <a:pt x="17" y="198"/>
                    <a:pt x="15" y="195"/>
                    <a:pt x="14" y="192"/>
                  </a:cubicBezTo>
                  <a:cubicBezTo>
                    <a:pt x="13" y="189"/>
                    <a:pt x="9" y="189"/>
                    <a:pt x="9" y="186"/>
                  </a:cubicBezTo>
                  <a:cubicBezTo>
                    <a:pt x="9" y="183"/>
                    <a:pt x="11" y="183"/>
                    <a:pt x="11" y="176"/>
                  </a:cubicBezTo>
                  <a:cubicBezTo>
                    <a:pt x="11" y="172"/>
                    <a:pt x="12" y="167"/>
                    <a:pt x="12" y="162"/>
                  </a:cubicBezTo>
                  <a:cubicBezTo>
                    <a:pt x="13" y="162"/>
                    <a:pt x="14" y="163"/>
                    <a:pt x="15" y="163"/>
                  </a:cubicBezTo>
                  <a:cubicBezTo>
                    <a:pt x="19" y="165"/>
                    <a:pt x="17" y="158"/>
                    <a:pt x="19" y="158"/>
                  </a:cubicBezTo>
                  <a:cubicBezTo>
                    <a:pt x="21" y="157"/>
                    <a:pt x="23" y="162"/>
                    <a:pt x="25" y="160"/>
                  </a:cubicBezTo>
                  <a:cubicBezTo>
                    <a:pt x="26" y="158"/>
                    <a:pt x="25" y="153"/>
                    <a:pt x="24" y="150"/>
                  </a:cubicBezTo>
                  <a:cubicBezTo>
                    <a:pt x="23" y="148"/>
                    <a:pt x="21" y="153"/>
                    <a:pt x="20" y="148"/>
                  </a:cubicBezTo>
                  <a:cubicBezTo>
                    <a:pt x="19" y="143"/>
                    <a:pt x="18" y="128"/>
                    <a:pt x="20" y="122"/>
                  </a:cubicBezTo>
                  <a:cubicBezTo>
                    <a:pt x="21" y="117"/>
                    <a:pt x="25" y="123"/>
                    <a:pt x="27" y="122"/>
                  </a:cubicBezTo>
                  <a:cubicBezTo>
                    <a:pt x="30" y="121"/>
                    <a:pt x="34" y="119"/>
                    <a:pt x="36" y="115"/>
                  </a:cubicBezTo>
                  <a:cubicBezTo>
                    <a:pt x="37" y="111"/>
                    <a:pt x="33" y="105"/>
                    <a:pt x="35" y="101"/>
                  </a:cubicBezTo>
                  <a:cubicBezTo>
                    <a:pt x="37" y="97"/>
                    <a:pt x="41" y="96"/>
                    <a:pt x="45" y="94"/>
                  </a:cubicBezTo>
                  <a:cubicBezTo>
                    <a:pt x="48" y="93"/>
                    <a:pt x="51" y="95"/>
                    <a:pt x="53" y="93"/>
                  </a:cubicBezTo>
                  <a:cubicBezTo>
                    <a:pt x="56" y="92"/>
                    <a:pt x="56" y="88"/>
                    <a:pt x="58" y="85"/>
                  </a:cubicBezTo>
                  <a:cubicBezTo>
                    <a:pt x="60" y="82"/>
                    <a:pt x="63" y="77"/>
                    <a:pt x="67" y="75"/>
                  </a:cubicBezTo>
                  <a:cubicBezTo>
                    <a:pt x="70" y="73"/>
                    <a:pt x="74" y="75"/>
                    <a:pt x="77" y="75"/>
                  </a:cubicBezTo>
                  <a:cubicBezTo>
                    <a:pt x="79" y="74"/>
                    <a:pt x="80" y="72"/>
                    <a:pt x="83" y="71"/>
                  </a:cubicBezTo>
                  <a:cubicBezTo>
                    <a:pt x="85" y="71"/>
                    <a:pt x="87" y="74"/>
                    <a:pt x="89" y="72"/>
                  </a:cubicBezTo>
                  <a:cubicBezTo>
                    <a:pt x="92" y="69"/>
                    <a:pt x="93" y="61"/>
                    <a:pt x="95" y="58"/>
                  </a:cubicBezTo>
                  <a:cubicBezTo>
                    <a:pt x="97" y="55"/>
                    <a:pt x="101" y="57"/>
                    <a:pt x="103" y="55"/>
                  </a:cubicBezTo>
                  <a:cubicBezTo>
                    <a:pt x="105" y="54"/>
                    <a:pt x="105" y="52"/>
                    <a:pt x="106" y="49"/>
                  </a:cubicBezTo>
                  <a:cubicBezTo>
                    <a:pt x="106" y="46"/>
                    <a:pt x="105" y="41"/>
                    <a:pt x="104" y="38"/>
                  </a:cubicBezTo>
                  <a:cubicBezTo>
                    <a:pt x="102" y="35"/>
                    <a:pt x="98" y="33"/>
                    <a:pt x="97" y="30"/>
                  </a:cubicBezTo>
                  <a:cubicBezTo>
                    <a:pt x="96" y="27"/>
                    <a:pt x="96" y="23"/>
                    <a:pt x="98" y="20"/>
                  </a:cubicBezTo>
                  <a:cubicBezTo>
                    <a:pt x="99" y="17"/>
                    <a:pt x="99" y="14"/>
                    <a:pt x="103" y="12"/>
                  </a:cubicBezTo>
                  <a:cubicBezTo>
                    <a:pt x="107" y="10"/>
                    <a:pt x="116" y="12"/>
                    <a:pt x="119" y="10"/>
                  </a:cubicBezTo>
                  <a:cubicBezTo>
                    <a:pt x="123" y="8"/>
                    <a:pt x="120" y="3"/>
                    <a:pt x="122" y="2"/>
                  </a:cubicBezTo>
                  <a:cubicBezTo>
                    <a:pt x="124" y="0"/>
                    <a:pt x="127" y="0"/>
                    <a:pt x="129" y="1"/>
                  </a:cubicBezTo>
                  <a:cubicBezTo>
                    <a:pt x="131" y="2"/>
                    <a:pt x="129" y="5"/>
                    <a:pt x="130" y="6"/>
                  </a:cubicBezTo>
                  <a:cubicBezTo>
                    <a:pt x="132" y="7"/>
                    <a:pt x="136" y="1"/>
                    <a:pt x="138" y="5"/>
                  </a:cubicBezTo>
                  <a:cubicBezTo>
                    <a:pt x="140" y="9"/>
                    <a:pt x="138" y="19"/>
                    <a:pt x="139" y="22"/>
                  </a:cubicBezTo>
                  <a:cubicBezTo>
                    <a:pt x="140" y="26"/>
                    <a:pt x="143" y="22"/>
                    <a:pt x="145" y="24"/>
                  </a:cubicBezTo>
                  <a:cubicBezTo>
                    <a:pt x="146" y="25"/>
                    <a:pt x="146" y="29"/>
                    <a:pt x="148" y="31"/>
                  </a:cubicBezTo>
                  <a:cubicBezTo>
                    <a:pt x="151" y="33"/>
                    <a:pt x="154" y="37"/>
                    <a:pt x="157" y="38"/>
                  </a:cubicBezTo>
                  <a:cubicBezTo>
                    <a:pt x="160" y="40"/>
                    <a:pt x="163" y="39"/>
                    <a:pt x="165" y="40"/>
                  </a:cubicBezTo>
                  <a:cubicBezTo>
                    <a:pt x="167" y="41"/>
                    <a:pt x="168" y="42"/>
                    <a:pt x="169" y="44"/>
                  </a:cubicBezTo>
                  <a:cubicBezTo>
                    <a:pt x="170" y="46"/>
                    <a:pt x="168" y="49"/>
                    <a:pt x="170" y="51"/>
                  </a:cubicBezTo>
                  <a:cubicBezTo>
                    <a:pt x="173" y="52"/>
                    <a:pt x="177" y="49"/>
                    <a:pt x="180" y="49"/>
                  </a:cubicBezTo>
                  <a:cubicBezTo>
                    <a:pt x="183" y="50"/>
                    <a:pt x="186" y="50"/>
                    <a:pt x="188" y="52"/>
                  </a:cubicBezTo>
                  <a:cubicBezTo>
                    <a:pt x="190" y="55"/>
                    <a:pt x="186" y="59"/>
                    <a:pt x="189" y="61"/>
                  </a:cubicBezTo>
                  <a:cubicBezTo>
                    <a:pt x="190" y="63"/>
                    <a:pt x="194" y="64"/>
                    <a:pt x="196" y="65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7" y="68"/>
                    <a:pt x="197" y="71"/>
                    <a:pt x="198" y="73"/>
                  </a:cubicBezTo>
                  <a:cubicBezTo>
                    <a:pt x="200" y="76"/>
                    <a:pt x="205" y="77"/>
                    <a:pt x="206" y="79"/>
                  </a:cubicBezTo>
                  <a:cubicBezTo>
                    <a:pt x="208" y="81"/>
                    <a:pt x="209" y="83"/>
                    <a:pt x="208" y="85"/>
                  </a:cubicBezTo>
                  <a:cubicBezTo>
                    <a:pt x="207" y="88"/>
                    <a:pt x="202" y="88"/>
                    <a:pt x="201" y="92"/>
                  </a:cubicBezTo>
                  <a:cubicBezTo>
                    <a:pt x="200" y="97"/>
                    <a:pt x="202" y="107"/>
                    <a:pt x="202" y="110"/>
                  </a:cubicBezTo>
                  <a:cubicBezTo>
                    <a:pt x="202" y="113"/>
                    <a:pt x="204" y="112"/>
                    <a:pt x="204" y="113"/>
                  </a:cubicBezTo>
                  <a:cubicBezTo>
                    <a:pt x="204" y="114"/>
                    <a:pt x="201" y="121"/>
                    <a:pt x="201" y="122"/>
                  </a:cubicBezTo>
                  <a:cubicBezTo>
                    <a:pt x="201" y="123"/>
                    <a:pt x="199" y="127"/>
                    <a:pt x="201" y="128"/>
                  </a:cubicBezTo>
                  <a:cubicBezTo>
                    <a:pt x="202" y="130"/>
                    <a:pt x="205" y="129"/>
                    <a:pt x="207" y="129"/>
                  </a:cubicBezTo>
                  <a:close/>
                  <a:moveTo>
                    <a:pt x="196" y="65"/>
                  </a:moveTo>
                  <a:cubicBezTo>
                    <a:pt x="197" y="65"/>
                    <a:pt x="197" y="65"/>
                    <a:pt x="197" y="65"/>
                  </a:cubicBezTo>
                  <a:cubicBezTo>
                    <a:pt x="197" y="65"/>
                    <a:pt x="197" y="65"/>
                    <a:pt x="196" y="65"/>
                  </a:cubicBezTo>
                  <a:close/>
                  <a:moveTo>
                    <a:pt x="197" y="65"/>
                  </a:moveTo>
                  <a:cubicBezTo>
                    <a:pt x="197" y="65"/>
                    <a:pt x="198" y="65"/>
                    <a:pt x="198" y="65"/>
                  </a:cubicBezTo>
                  <a:cubicBezTo>
                    <a:pt x="198" y="65"/>
                    <a:pt x="197" y="65"/>
                    <a:pt x="197" y="65"/>
                  </a:cubicBezTo>
                  <a:close/>
                </a:path>
              </a:pathLst>
            </a:custGeom>
            <a:grpFill/>
            <a:ln w="19050" algn="ctr">
              <a:solidFill>
                <a:schemeClr val="bg1">
                  <a:alpha val="34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latin typeface="Calibri" pitchFamily="34" charset="0"/>
              </a:endParaRPr>
            </a:p>
          </p:txBody>
        </p:sp>
        <p:sp>
          <p:nvSpPr>
            <p:cNvPr id="76" name="Freeform 23"/>
            <p:cNvSpPr>
              <a:spLocks noEditPoints="1"/>
            </p:cNvSpPr>
            <p:nvPr/>
          </p:nvSpPr>
          <p:spPr bwMode="auto">
            <a:xfrm rot="21439583">
              <a:off x="3245095" y="4307373"/>
              <a:ext cx="1026113" cy="822492"/>
            </a:xfrm>
            <a:custGeom>
              <a:avLst/>
              <a:gdLst/>
              <a:ahLst/>
              <a:cxnLst>
                <a:cxn ang="0">
                  <a:pos x="151" y="33"/>
                </a:cxn>
                <a:cxn ang="0">
                  <a:pos x="157" y="70"/>
                </a:cxn>
                <a:cxn ang="0">
                  <a:pos x="182" y="86"/>
                </a:cxn>
                <a:cxn ang="0">
                  <a:pos x="182" y="120"/>
                </a:cxn>
                <a:cxn ang="0">
                  <a:pos x="152" y="142"/>
                </a:cxn>
                <a:cxn ang="0">
                  <a:pos x="144" y="144"/>
                </a:cxn>
                <a:cxn ang="0">
                  <a:pos x="132" y="171"/>
                </a:cxn>
                <a:cxn ang="0">
                  <a:pos x="111" y="150"/>
                </a:cxn>
                <a:cxn ang="0">
                  <a:pos x="82" y="160"/>
                </a:cxn>
                <a:cxn ang="0">
                  <a:pos x="61" y="164"/>
                </a:cxn>
                <a:cxn ang="0">
                  <a:pos x="4" y="157"/>
                </a:cxn>
                <a:cxn ang="0">
                  <a:pos x="16" y="132"/>
                </a:cxn>
                <a:cxn ang="0">
                  <a:pos x="19" y="102"/>
                </a:cxn>
                <a:cxn ang="0">
                  <a:pos x="47" y="93"/>
                </a:cxn>
                <a:cxn ang="0">
                  <a:pos x="48" y="75"/>
                </a:cxn>
                <a:cxn ang="0">
                  <a:pos x="48" y="73"/>
                </a:cxn>
                <a:cxn ang="0">
                  <a:pos x="49" y="55"/>
                </a:cxn>
                <a:cxn ang="0">
                  <a:pos x="34" y="46"/>
                </a:cxn>
                <a:cxn ang="0">
                  <a:pos x="22" y="17"/>
                </a:cxn>
                <a:cxn ang="0">
                  <a:pos x="46" y="2"/>
                </a:cxn>
                <a:cxn ang="0">
                  <a:pos x="58" y="1"/>
                </a:cxn>
                <a:cxn ang="0">
                  <a:pos x="91" y="0"/>
                </a:cxn>
                <a:cxn ang="0">
                  <a:pos x="124" y="16"/>
                </a:cxn>
                <a:cxn ang="0">
                  <a:pos x="1" y="112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184" h="173">
                  <a:moveTo>
                    <a:pt x="143" y="19"/>
                  </a:moveTo>
                  <a:cubicBezTo>
                    <a:pt x="144" y="22"/>
                    <a:pt x="145" y="24"/>
                    <a:pt x="146" y="26"/>
                  </a:cubicBezTo>
                  <a:cubicBezTo>
                    <a:pt x="147" y="30"/>
                    <a:pt x="151" y="29"/>
                    <a:pt x="151" y="33"/>
                  </a:cubicBezTo>
                  <a:cubicBezTo>
                    <a:pt x="152" y="37"/>
                    <a:pt x="149" y="42"/>
                    <a:pt x="149" y="48"/>
                  </a:cubicBezTo>
                  <a:cubicBezTo>
                    <a:pt x="148" y="53"/>
                    <a:pt x="146" y="60"/>
                    <a:pt x="148" y="65"/>
                  </a:cubicBezTo>
                  <a:cubicBezTo>
                    <a:pt x="150" y="69"/>
                    <a:pt x="154" y="70"/>
                    <a:pt x="157" y="70"/>
                  </a:cubicBezTo>
                  <a:cubicBezTo>
                    <a:pt x="161" y="71"/>
                    <a:pt x="164" y="65"/>
                    <a:pt x="168" y="66"/>
                  </a:cubicBezTo>
                  <a:cubicBezTo>
                    <a:pt x="171" y="66"/>
                    <a:pt x="172" y="70"/>
                    <a:pt x="174" y="74"/>
                  </a:cubicBezTo>
                  <a:cubicBezTo>
                    <a:pt x="177" y="77"/>
                    <a:pt x="181" y="81"/>
                    <a:pt x="182" y="86"/>
                  </a:cubicBezTo>
                  <a:cubicBezTo>
                    <a:pt x="182" y="91"/>
                    <a:pt x="178" y="98"/>
                    <a:pt x="178" y="101"/>
                  </a:cubicBezTo>
                  <a:cubicBezTo>
                    <a:pt x="178" y="105"/>
                    <a:pt x="181" y="103"/>
                    <a:pt x="182" y="106"/>
                  </a:cubicBezTo>
                  <a:cubicBezTo>
                    <a:pt x="182" y="109"/>
                    <a:pt x="182" y="117"/>
                    <a:pt x="182" y="120"/>
                  </a:cubicBezTo>
                  <a:cubicBezTo>
                    <a:pt x="182" y="122"/>
                    <a:pt x="184" y="132"/>
                    <a:pt x="182" y="133"/>
                  </a:cubicBezTo>
                  <a:cubicBezTo>
                    <a:pt x="180" y="133"/>
                    <a:pt x="166" y="141"/>
                    <a:pt x="164" y="141"/>
                  </a:cubicBezTo>
                  <a:cubicBezTo>
                    <a:pt x="162" y="141"/>
                    <a:pt x="155" y="143"/>
                    <a:pt x="152" y="142"/>
                  </a:cubicBezTo>
                  <a:cubicBezTo>
                    <a:pt x="149" y="140"/>
                    <a:pt x="150" y="135"/>
                    <a:pt x="148" y="133"/>
                  </a:cubicBezTo>
                  <a:cubicBezTo>
                    <a:pt x="146" y="132"/>
                    <a:pt x="143" y="131"/>
                    <a:pt x="142" y="133"/>
                  </a:cubicBezTo>
                  <a:cubicBezTo>
                    <a:pt x="141" y="136"/>
                    <a:pt x="144" y="140"/>
                    <a:pt x="144" y="144"/>
                  </a:cubicBezTo>
                  <a:cubicBezTo>
                    <a:pt x="144" y="149"/>
                    <a:pt x="145" y="154"/>
                    <a:pt x="144" y="158"/>
                  </a:cubicBezTo>
                  <a:cubicBezTo>
                    <a:pt x="143" y="163"/>
                    <a:pt x="141" y="166"/>
                    <a:pt x="139" y="169"/>
                  </a:cubicBezTo>
                  <a:cubicBezTo>
                    <a:pt x="136" y="171"/>
                    <a:pt x="135" y="173"/>
                    <a:pt x="132" y="171"/>
                  </a:cubicBezTo>
                  <a:cubicBezTo>
                    <a:pt x="130" y="170"/>
                    <a:pt x="130" y="164"/>
                    <a:pt x="127" y="162"/>
                  </a:cubicBezTo>
                  <a:cubicBezTo>
                    <a:pt x="124" y="160"/>
                    <a:pt x="120" y="164"/>
                    <a:pt x="117" y="162"/>
                  </a:cubicBezTo>
                  <a:cubicBezTo>
                    <a:pt x="114" y="160"/>
                    <a:pt x="114" y="152"/>
                    <a:pt x="111" y="150"/>
                  </a:cubicBezTo>
                  <a:cubicBezTo>
                    <a:pt x="108" y="149"/>
                    <a:pt x="108" y="155"/>
                    <a:pt x="104" y="155"/>
                  </a:cubicBezTo>
                  <a:cubicBezTo>
                    <a:pt x="100" y="155"/>
                    <a:pt x="92" y="154"/>
                    <a:pt x="87" y="152"/>
                  </a:cubicBezTo>
                  <a:cubicBezTo>
                    <a:pt x="86" y="152"/>
                    <a:pt x="85" y="158"/>
                    <a:pt x="82" y="160"/>
                  </a:cubicBezTo>
                  <a:cubicBezTo>
                    <a:pt x="80" y="161"/>
                    <a:pt x="75" y="159"/>
                    <a:pt x="73" y="162"/>
                  </a:cubicBezTo>
                  <a:cubicBezTo>
                    <a:pt x="70" y="165"/>
                    <a:pt x="72" y="169"/>
                    <a:pt x="69" y="171"/>
                  </a:cubicBezTo>
                  <a:cubicBezTo>
                    <a:pt x="66" y="173"/>
                    <a:pt x="62" y="166"/>
                    <a:pt x="61" y="164"/>
                  </a:cubicBezTo>
                  <a:cubicBezTo>
                    <a:pt x="59" y="159"/>
                    <a:pt x="50" y="168"/>
                    <a:pt x="49" y="164"/>
                  </a:cubicBezTo>
                  <a:cubicBezTo>
                    <a:pt x="48" y="159"/>
                    <a:pt x="45" y="161"/>
                    <a:pt x="45" y="158"/>
                  </a:cubicBezTo>
                  <a:cubicBezTo>
                    <a:pt x="44" y="155"/>
                    <a:pt x="4" y="160"/>
                    <a:pt x="4" y="157"/>
                  </a:cubicBezTo>
                  <a:cubicBezTo>
                    <a:pt x="5" y="156"/>
                    <a:pt x="6" y="155"/>
                    <a:pt x="7" y="154"/>
                  </a:cubicBezTo>
                  <a:cubicBezTo>
                    <a:pt x="9" y="150"/>
                    <a:pt x="7" y="144"/>
                    <a:pt x="9" y="140"/>
                  </a:cubicBezTo>
                  <a:cubicBezTo>
                    <a:pt x="10" y="136"/>
                    <a:pt x="15" y="136"/>
                    <a:pt x="16" y="132"/>
                  </a:cubicBezTo>
                  <a:cubicBezTo>
                    <a:pt x="17" y="129"/>
                    <a:pt x="14" y="125"/>
                    <a:pt x="14" y="121"/>
                  </a:cubicBezTo>
                  <a:cubicBezTo>
                    <a:pt x="15" y="117"/>
                    <a:pt x="20" y="115"/>
                    <a:pt x="19" y="110"/>
                  </a:cubicBezTo>
                  <a:cubicBezTo>
                    <a:pt x="21" y="108"/>
                    <a:pt x="18" y="104"/>
                    <a:pt x="19" y="102"/>
                  </a:cubicBezTo>
                  <a:cubicBezTo>
                    <a:pt x="21" y="99"/>
                    <a:pt x="22" y="97"/>
                    <a:pt x="26" y="96"/>
                  </a:cubicBezTo>
                  <a:cubicBezTo>
                    <a:pt x="29" y="96"/>
                    <a:pt x="36" y="98"/>
                    <a:pt x="40" y="97"/>
                  </a:cubicBezTo>
                  <a:cubicBezTo>
                    <a:pt x="43" y="97"/>
                    <a:pt x="44" y="94"/>
                    <a:pt x="47" y="93"/>
                  </a:cubicBezTo>
                  <a:lnTo>
                    <a:pt x="47" y="77"/>
                  </a:lnTo>
                  <a:cubicBezTo>
                    <a:pt x="48" y="76"/>
                    <a:pt x="48" y="75"/>
                    <a:pt x="48" y="75"/>
                  </a:cubicBezTo>
                  <a:lnTo>
                    <a:pt x="48" y="75"/>
                  </a:lnTo>
                  <a:lnTo>
                    <a:pt x="48" y="75"/>
                  </a:lnTo>
                  <a:lnTo>
                    <a:pt x="48" y="74"/>
                  </a:lnTo>
                  <a:lnTo>
                    <a:pt x="48" y="73"/>
                  </a:lnTo>
                  <a:lnTo>
                    <a:pt x="48" y="72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cubicBezTo>
                    <a:pt x="48" y="50"/>
                    <a:pt x="47" y="48"/>
                    <a:pt x="45" y="46"/>
                  </a:cubicBezTo>
                  <a:cubicBezTo>
                    <a:pt x="42" y="46"/>
                    <a:pt x="37" y="48"/>
                    <a:pt x="34" y="46"/>
                  </a:cubicBezTo>
                  <a:cubicBezTo>
                    <a:pt x="31" y="45"/>
                    <a:pt x="31" y="40"/>
                    <a:pt x="29" y="37"/>
                  </a:cubicBezTo>
                  <a:cubicBezTo>
                    <a:pt x="26" y="33"/>
                    <a:pt x="21" y="30"/>
                    <a:pt x="19" y="26"/>
                  </a:cubicBezTo>
                  <a:cubicBezTo>
                    <a:pt x="18" y="22"/>
                    <a:pt x="20" y="19"/>
                    <a:pt x="22" y="17"/>
                  </a:cubicBezTo>
                  <a:cubicBezTo>
                    <a:pt x="25" y="15"/>
                    <a:pt x="29" y="18"/>
                    <a:pt x="31" y="16"/>
                  </a:cubicBezTo>
                  <a:cubicBezTo>
                    <a:pt x="34" y="15"/>
                    <a:pt x="33" y="10"/>
                    <a:pt x="36" y="7"/>
                  </a:cubicBezTo>
                  <a:cubicBezTo>
                    <a:pt x="38" y="5"/>
                    <a:pt x="43" y="4"/>
                    <a:pt x="46" y="2"/>
                  </a:cubicBezTo>
                  <a:lnTo>
                    <a:pt x="46" y="2"/>
                  </a:lnTo>
                  <a:cubicBezTo>
                    <a:pt x="47" y="3"/>
                    <a:pt x="48" y="3"/>
                    <a:pt x="50" y="3"/>
                  </a:cubicBezTo>
                  <a:cubicBezTo>
                    <a:pt x="52" y="4"/>
                    <a:pt x="55" y="1"/>
                    <a:pt x="58" y="1"/>
                  </a:cubicBezTo>
                  <a:cubicBezTo>
                    <a:pt x="62" y="1"/>
                    <a:pt x="66" y="4"/>
                    <a:pt x="69" y="4"/>
                  </a:cubicBezTo>
                  <a:cubicBezTo>
                    <a:pt x="73" y="5"/>
                    <a:pt x="78" y="6"/>
                    <a:pt x="82" y="5"/>
                  </a:cubicBezTo>
                  <a:cubicBezTo>
                    <a:pt x="86" y="4"/>
                    <a:pt x="88" y="0"/>
                    <a:pt x="91" y="0"/>
                  </a:cubicBezTo>
                  <a:cubicBezTo>
                    <a:pt x="94" y="0"/>
                    <a:pt x="97" y="2"/>
                    <a:pt x="101" y="3"/>
                  </a:cubicBezTo>
                  <a:cubicBezTo>
                    <a:pt x="105" y="5"/>
                    <a:pt x="110" y="6"/>
                    <a:pt x="114" y="8"/>
                  </a:cubicBezTo>
                  <a:cubicBezTo>
                    <a:pt x="118" y="10"/>
                    <a:pt x="118" y="14"/>
                    <a:pt x="124" y="16"/>
                  </a:cubicBezTo>
                  <a:cubicBezTo>
                    <a:pt x="129" y="17"/>
                    <a:pt x="138" y="20"/>
                    <a:pt x="143" y="19"/>
                  </a:cubicBezTo>
                  <a:close/>
                  <a:moveTo>
                    <a:pt x="1" y="112"/>
                  </a:moveTo>
                  <a:cubicBezTo>
                    <a:pt x="0" y="111"/>
                    <a:pt x="0" y="111"/>
                    <a:pt x="1" y="112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2"/>
                  </a:lnTo>
                  <a:lnTo>
                    <a:pt x="46" y="1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lnTo>
                    <a:pt x="46" y="2"/>
                  </a:ln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</a:path>
              </a:pathLst>
            </a:custGeom>
            <a:grpFill/>
            <a:ln w="19050" algn="ctr">
              <a:solidFill>
                <a:schemeClr val="bg1">
                  <a:alpha val="34000"/>
                </a:schemeClr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latin typeface="Calibri" pitchFamily="34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" y="-16793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         НАЦИОНАЛЬНО-КУЛЬТУРНОЕ РАЗНООБРАЗИЕ ИРКУТСКОЙ ОБЛАСТИ</a:t>
            </a:r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3965575" y="6459500"/>
            <a:ext cx="318441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glow rad="254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5625987" y="5629946"/>
            <a:ext cx="318441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glow rad="254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1634338" y="5512446"/>
            <a:ext cx="318441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glow rad="254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397281" y="4705350"/>
            <a:ext cx="318441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glow rad="254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5336343" y="4588738"/>
            <a:ext cx="318441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glow rad="254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5473587" y="3623117"/>
            <a:ext cx="318441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glow rad="254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284911" y="3977205"/>
            <a:ext cx="318441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glow rad="254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1228612" y="3032718"/>
            <a:ext cx="318441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glow rad="254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5625987" y="2713958"/>
            <a:ext cx="318441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glow rad="254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612775" y="2124075"/>
            <a:ext cx="318441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glow rad="25400">
              <a:schemeClr val="tx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5" y="11662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Национальный 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состав Иркутской области, человек</a:t>
            </a:r>
            <a:endParaRPr lang="ru-RU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AutoShape 5" descr="Картинки по запросу байкал пнг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3804673" y="2034491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8735011" y="5553746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3520822" y="462915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5549787" y="2637758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382818" y="2952641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8596955" y="3546917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1208711" y="3901005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234862" y="4512538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1558138" y="5430452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3903585" y="63833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101609" y="1726168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Буряты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2204981" y="1540560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77 667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840013" y="2344626"/>
            <a:ext cx="1309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Украинцы</a:t>
            </a:r>
            <a:endParaRPr lang="ru-RU" dirty="0"/>
          </a:p>
        </p:txBody>
      </p:sp>
      <p:sp>
        <p:nvSpPr>
          <p:cNvPr id="107" name="TextBox 106"/>
          <p:cNvSpPr txBox="1"/>
          <p:nvPr/>
        </p:nvSpPr>
        <p:spPr>
          <a:xfrm>
            <a:off x="5899218" y="5075809"/>
            <a:ext cx="1107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4 589</a:t>
            </a:r>
            <a:endParaRPr lang="ru-RU" sz="32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885783" y="2452159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22 882</a:t>
            </a:r>
            <a:endParaRPr lang="ru-RU" sz="36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781808" y="3486711"/>
            <a:ext cx="1107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7 929</a:t>
            </a:r>
            <a:endParaRPr lang="ru-RU" sz="32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5998710" y="3158918"/>
            <a:ext cx="992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3 725</a:t>
            </a:r>
            <a:endParaRPr lang="ru-RU" sz="28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7175183" y="2120216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30 827</a:t>
            </a:r>
            <a:endParaRPr lang="ru-RU" sz="36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56180" y="2633692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Татары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2891368" y="3631057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Белорусы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7278007" y="3235862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Немцы</a:t>
            </a:r>
            <a:endParaRPr lang="ru-RU" dirty="0"/>
          </a:p>
        </p:txBody>
      </p:sp>
      <p:sp>
        <p:nvSpPr>
          <p:cNvPr id="18432" name="TextBox 18431"/>
          <p:cNvSpPr txBox="1"/>
          <p:nvPr/>
        </p:nvSpPr>
        <p:spPr>
          <a:xfrm>
            <a:off x="5557781" y="4188599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Армяне</a:t>
            </a:r>
            <a:endParaRPr lang="ru-RU" dirty="0"/>
          </a:p>
        </p:txBody>
      </p:sp>
      <p:sp>
        <p:nvSpPr>
          <p:cNvPr id="117" name="TextBox 116"/>
          <p:cNvSpPr txBox="1"/>
          <p:nvPr/>
        </p:nvSpPr>
        <p:spPr>
          <a:xfrm>
            <a:off x="6771298" y="4065518"/>
            <a:ext cx="1107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6 558</a:t>
            </a:r>
            <a:endParaRPr lang="ru-RU" sz="32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291084" y="4171633"/>
            <a:ext cx="1107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5 384</a:t>
            </a:r>
            <a:endParaRPr lang="ru-RU" sz="32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3308383" y="5038407"/>
            <a:ext cx="992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4 507</a:t>
            </a:r>
            <a:endParaRPr lang="ru-RU" sz="28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5557781" y="5965124"/>
            <a:ext cx="1107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4 367</a:t>
            </a:r>
            <a:endParaRPr lang="ru-RU" sz="32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3" name="TextBox 18432"/>
          <p:cNvSpPr txBox="1"/>
          <p:nvPr/>
        </p:nvSpPr>
        <p:spPr>
          <a:xfrm>
            <a:off x="324583" y="4336018"/>
            <a:ext cx="19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Азербайджанцы</a:t>
            </a:r>
            <a:endParaRPr lang="ru-RU" dirty="0"/>
          </a:p>
        </p:txBody>
      </p:sp>
      <p:sp>
        <p:nvSpPr>
          <p:cNvPr id="18436" name="TextBox 18435"/>
          <p:cNvSpPr txBox="1"/>
          <p:nvPr/>
        </p:nvSpPr>
        <p:spPr>
          <a:xfrm>
            <a:off x="7128721" y="5240516"/>
            <a:ext cx="1059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Чуваши</a:t>
            </a:r>
            <a:endParaRPr lang="ru-RU" dirty="0"/>
          </a:p>
        </p:txBody>
      </p:sp>
      <p:sp>
        <p:nvSpPr>
          <p:cNvPr id="18437" name="TextBox 18436"/>
          <p:cNvSpPr txBox="1"/>
          <p:nvPr/>
        </p:nvSpPr>
        <p:spPr>
          <a:xfrm>
            <a:off x="2068190" y="512406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Киргизы</a:t>
            </a:r>
            <a:endParaRPr lang="ru-RU" dirty="0"/>
          </a:p>
        </p:txBody>
      </p:sp>
      <p:sp>
        <p:nvSpPr>
          <p:cNvPr id="18439" name="TextBox 18438"/>
          <p:cNvSpPr txBox="1"/>
          <p:nvPr/>
        </p:nvSpPr>
        <p:spPr>
          <a:xfrm>
            <a:off x="4458667" y="6065592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Узбеки</a:t>
            </a:r>
            <a:endParaRPr lang="ru-RU" dirty="0"/>
          </a:p>
        </p:txBody>
      </p:sp>
      <p:sp>
        <p:nvSpPr>
          <p:cNvPr id="79" name="Овал 78"/>
          <p:cNvSpPr/>
          <p:nvPr/>
        </p:nvSpPr>
        <p:spPr>
          <a:xfrm>
            <a:off x="8505599" y="1850341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tx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922403" y="1534724"/>
            <a:ext cx="1027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Русские</a:t>
            </a:r>
            <a:endParaRPr lang="ru-RU" dirty="0"/>
          </a:p>
        </p:txBody>
      </p:sp>
      <p:sp>
        <p:nvSpPr>
          <p:cNvPr id="81" name="TextBox 80"/>
          <p:cNvSpPr txBox="1"/>
          <p:nvPr/>
        </p:nvSpPr>
        <p:spPr>
          <a:xfrm>
            <a:off x="6057160" y="1244386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2 144 075</a:t>
            </a:r>
            <a:endParaRPr lang="ru-RU" sz="44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72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468" y="1570413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ЭКОНОМИЧЕСКОЕ РАЗВИТИЕ ИРКУТСКОЙ ОБЛАСТИ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Индексы промышленного производства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8" name="Picture 4" descr="Картинки по запросу герб россии пнг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703" y="1505204"/>
            <a:ext cx="2003756" cy="142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Картинки по запросу герб иркутской области пнг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043" y="1505204"/>
            <a:ext cx="1148932" cy="142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47881" y="2030961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101,0 %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75492" y="2015572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102,9 %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41338" y="1753962"/>
            <a:ext cx="17075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Сибирский </a:t>
            </a:r>
          </a:p>
          <a:p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федеральный </a:t>
            </a:r>
          </a:p>
          <a:p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округ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48857" y="2030961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101,8 %</a:t>
            </a:r>
            <a:endParaRPr lang="ru-RU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2926050"/>
            <a:ext cx="6570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Республика Алтай 131,3 %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Республика Тыва 108,4 %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Красноярский край 107,1 %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753975" y="2783348"/>
            <a:ext cx="4572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4. Омская </a:t>
            </a:r>
            <a:r>
              <a:rPr lang="ru-RU" dirty="0"/>
              <a:t>область 104,0 %</a:t>
            </a:r>
          </a:p>
          <a:p>
            <a:r>
              <a:rPr lang="ru-RU" dirty="0" smtClean="0"/>
              <a:t>5. Алтайский </a:t>
            </a:r>
            <a:r>
              <a:rPr lang="ru-RU" dirty="0"/>
              <a:t>край 103,0 %</a:t>
            </a:r>
          </a:p>
          <a:p>
            <a:r>
              <a:rPr lang="ru-RU" dirty="0" smtClean="0"/>
              <a:t>6. Новосибирская </a:t>
            </a:r>
            <a:r>
              <a:rPr lang="ru-RU" dirty="0"/>
              <a:t>область 103,0 %</a:t>
            </a:r>
          </a:p>
          <a:p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</a:rPr>
              <a:t>7. </a:t>
            </a:r>
            <a:r>
              <a:rPr lang="ru-RU" sz="2000" b="1" dirty="0" smtClean="0">
                <a:solidFill>
                  <a:schemeClr val="tx2">
                    <a:lumMod val="10000"/>
                  </a:schemeClr>
                </a:solidFill>
              </a:rPr>
              <a:t>Иркутская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</a:rPr>
              <a:t>область 102,9 %</a:t>
            </a:r>
          </a:p>
        </p:txBody>
      </p:sp>
      <p:sp>
        <p:nvSpPr>
          <p:cNvPr id="33" name="Прямоугольник 32"/>
          <p:cNvSpPr/>
          <p:nvPr/>
        </p:nvSpPr>
        <p:spPr>
          <a:xfrm rot="10800000">
            <a:off x="1092426" y="4123404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18213" y="4123404"/>
            <a:ext cx="4025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Валовый региональный продукт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635261" y="4706822"/>
            <a:ext cx="1666459" cy="16997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16871" y="5405480"/>
            <a:ext cx="1436800" cy="10011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394387" y="645789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2015</a:t>
            </a:r>
            <a:endParaRPr lang="ru-RU" sz="20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2119676" y="645789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2016</a:t>
            </a:r>
            <a:endParaRPr lang="ru-RU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78680" y="5582872"/>
            <a:ext cx="1313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1 013,5 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млрд руб.</a:t>
            </a:r>
            <a:endParaRPr lang="ru-RU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811899" y="5233542"/>
            <a:ext cx="1313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1 128,3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10000"/>
                  </a:schemeClr>
                </a:solidFill>
              </a:rPr>
              <a:t>млрд руб.</a:t>
            </a:r>
            <a:endParaRPr lang="ru-RU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7" name="Стрелка вверх 26"/>
          <p:cNvSpPr/>
          <p:nvPr/>
        </p:nvSpPr>
        <p:spPr>
          <a:xfrm>
            <a:off x="1132277" y="4193111"/>
            <a:ext cx="987399" cy="2213485"/>
          </a:xfrm>
          <a:prstGeom prst="upArrow">
            <a:avLst/>
          </a:prstGeom>
          <a:solidFill>
            <a:srgbClr val="92D05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835270" y="4838188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+5,8 %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22931" y="5044406"/>
            <a:ext cx="581601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Среднедушевая </a:t>
            </a:r>
            <a:r>
              <a:rPr lang="ru-RU" dirty="0"/>
              <a:t>величина ВРП </a:t>
            </a:r>
            <a:r>
              <a:rPr lang="ru-RU" dirty="0" smtClean="0"/>
              <a:t>в </a:t>
            </a:r>
            <a:r>
              <a:rPr lang="ru-RU" dirty="0"/>
              <a:t>Иркутской </a:t>
            </a:r>
            <a:r>
              <a:rPr lang="ru-RU" dirty="0" smtClean="0"/>
              <a:t>области</a:t>
            </a:r>
          </a:p>
          <a:p>
            <a:r>
              <a:rPr lang="ru-RU" dirty="0" smtClean="0"/>
              <a:t>меньше общероссийского уровня на </a:t>
            </a:r>
            <a:br>
              <a:rPr lang="ru-RU" dirty="0" smtClean="0"/>
            </a:br>
            <a:r>
              <a:rPr lang="ru-RU" sz="2400" dirty="0" smtClean="0"/>
              <a:t>24,1</a:t>
            </a:r>
            <a:r>
              <a:rPr lang="ru-RU" dirty="0" smtClean="0"/>
              <a:t> тыс. рублей. </a:t>
            </a:r>
          </a:p>
          <a:p>
            <a:endParaRPr lang="ru-RU" dirty="0"/>
          </a:p>
        </p:txBody>
      </p:sp>
      <p:pic>
        <p:nvPicPr>
          <p:cNvPr id="45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6" y="53305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75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44" y="1181158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ЭКОНОМИЧЕСКОЕ РАЗВИТИЕ ИРКУТСКОЙ ОБЛАСТИ</a:t>
            </a:r>
            <a:endParaRPr lang="ru-RU" dirty="0"/>
          </a:p>
        </p:txBody>
      </p:sp>
      <p:pic>
        <p:nvPicPr>
          <p:cNvPr id="1030" name="Picture 6" descr="Картинки по запросу ПРОМЫШЛЕННОСТЬ ПНГ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45" y="3014682"/>
            <a:ext cx="892314" cy="80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Картинки по запросу GHJVSIKTYYJCNM GYU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43527" y="3799510"/>
            <a:ext cx="1123448" cy="112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Похожее изображение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5" y="4567573"/>
            <a:ext cx="1245497" cy="140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54" name="Picture 30" descr="Похожее изображение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16" y="5977569"/>
            <a:ext cx="751093" cy="75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Похожее изображение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38" y="1952624"/>
            <a:ext cx="1342112" cy="134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283513" y="1244535"/>
            <a:ext cx="6720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Объем добычи полезных ископаемых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103,3 %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60" name="Picture 36" descr="Картинки по запросу нефть пнг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1" y="1228781"/>
            <a:ext cx="914447" cy="85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028148" y="2210081"/>
            <a:ext cx="5931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/>
            </a:lvl1pPr>
          </a:lstStyle>
          <a:p>
            <a:r>
              <a:rPr lang="ru-RU" dirty="0"/>
              <a:t>Обрабатывающие производства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102,8 %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62652" y="3229292"/>
            <a:ext cx="5599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/>
            </a:lvl1pPr>
          </a:lstStyle>
          <a:p>
            <a:r>
              <a:rPr lang="ru-RU" dirty="0" smtClean="0"/>
              <a:t>Химическое производство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1,3 раза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37963" y="4210683"/>
            <a:ext cx="5751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/>
            </a:lvl1pPr>
          </a:lstStyle>
          <a:p>
            <a:r>
              <a:rPr lang="ru-RU" dirty="0"/>
              <a:t>Производство нефтепродуктов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104,2 %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44495" y="4979084"/>
            <a:ext cx="7048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/>
            </a:lvl1pPr>
          </a:lstStyle>
          <a:p>
            <a:r>
              <a:rPr lang="ru-RU" dirty="0"/>
              <a:t>Производство прочей </a:t>
            </a:r>
            <a:r>
              <a:rPr lang="ru-RU" dirty="0" smtClean="0"/>
              <a:t>неметаллической</a:t>
            </a:r>
          </a:p>
          <a:p>
            <a:r>
              <a:rPr lang="ru-RU" dirty="0" smtClean="0"/>
              <a:t>минеральной </a:t>
            </a:r>
            <a:r>
              <a:rPr lang="ru-RU" dirty="0"/>
              <a:t>продукции 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117,1 %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95244" y="6221495"/>
            <a:ext cx="7103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/>
            </a:lvl1pPr>
          </a:lstStyle>
          <a:p>
            <a:r>
              <a:rPr lang="ru-RU" dirty="0"/>
              <a:t> Объем продукции сельского хозяйства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100,4 %</a:t>
            </a:r>
          </a:p>
        </p:txBody>
      </p:sp>
      <p:pic>
        <p:nvPicPr>
          <p:cNvPr id="34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6" y="53305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6775" y="774246"/>
            <a:ext cx="89276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Индекс промышленного производства в 2017 г. 102,9 %</a:t>
            </a:r>
            <a:endParaRPr lang="ru-RU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46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337" y="1399922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0" y="4543253"/>
            <a:ext cx="9144000" cy="823787"/>
          </a:xfrm>
          <a:prstGeom prst="rect">
            <a:avLst/>
          </a:prstGeom>
          <a:solidFill>
            <a:schemeClr val="accent5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верх 4"/>
          <p:cNvSpPr/>
          <p:nvPr/>
        </p:nvSpPr>
        <p:spPr>
          <a:xfrm rot="10800000">
            <a:off x="2997888" y="2119838"/>
            <a:ext cx="1474125" cy="19744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верх 17"/>
          <p:cNvSpPr/>
          <p:nvPr/>
        </p:nvSpPr>
        <p:spPr>
          <a:xfrm>
            <a:off x="6708258" y="1399922"/>
            <a:ext cx="1532118" cy="212281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верх 18"/>
          <p:cNvSpPr/>
          <p:nvPr/>
        </p:nvSpPr>
        <p:spPr>
          <a:xfrm>
            <a:off x="4822851" y="1464658"/>
            <a:ext cx="1569856" cy="205807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>
            <a:off x="1082983" y="1548276"/>
            <a:ext cx="1550975" cy="19744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ЭКОНОМИЧЕСКОЕ РАЗВИТИЕ ИРКУТСКОЙ ОБЛАСТИ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Инвестиционная активность предприятий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6" y="53305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9113804"/>
              </p:ext>
            </p:extLst>
          </p:nvPr>
        </p:nvGraphicFramePr>
        <p:xfrm>
          <a:off x="765175" y="1367848"/>
          <a:ext cx="7788106" cy="3033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640822" y="4543254"/>
            <a:ext cx="995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место в РФ </a:t>
            </a:r>
            <a:endParaRPr lang="ru-RU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9546" y="5649810"/>
            <a:ext cx="90308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регионе наблюдается существенное снижение доли валового накопления основного капитала </a:t>
            </a:r>
            <a:r>
              <a:rPr lang="ru-RU" dirty="0" smtClean="0"/>
              <a:t>(ВНОК</a:t>
            </a:r>
            <a:r>
              <a:rPr lang="ru-RU" dirty="0"/>
              <a:t>) в ВРП. В Иркутской области удельный вес ВНОК за </a:t>
            </a:r>
            <a:r>
              <a:rPr lang="ru-RU" dirty="0" smtClean="0"/>
              <a:t>   2 </a:t>
            </a:r>
            <a:r>
              <a:rPr lang="ru-RU" dirty="0"/>
              <a:t>года снизился </a:t>
            </a:r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с </a:t>
            </a: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27,1 % до </a:t>
            </a:r>
            <a:r>
              <a:rPr lang="ru-RU" sz="24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22,3 </a:t>
            </a: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%. </a:t>
            </a:r>
            <a:endParaRPr lang="ru-RU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" name="Picture 26" descr="Картинки по запросу красный круг краской пнг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85608" y="4310255"/>
            <a:ext cx="1305905" cy="128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307975" y="4631979"/>
            <a:ext cx="65526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По показателю абсолютного объема инвестиций в основной капитал Иркутская область </a:t>
            </a:r>
            <a:r>
              <a:rPr lang="ru-RU" i="1" dirty="0" smtClean="0"/>
              <a:t>занимает 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41093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Стрелка вправо 34"/>
          <p:cNvSpPr/>
          <p:nvPr/>
        </p:nvSpPr>
        <p:spPr>
          <a:xfrm rot="10800000">
            <a:off x="5103982" y="4656967"/>
            <a:ext cx="4025787" cy="2211433"/>
          </a:xfrm>
          <a:prstGeom prst="rightArrow">
            <a:avLst/>
          </a:prstGeom>
          <a:solidFill>
            <a:srgbClr val="FF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28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44" y="1181158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Стрелка вправо 28"/>
          <p:cNvSpPr/>
          <p:nvPr/>
        </p:nvSpPr>
        <p:spPr>
          <a:xfrm>
            <a:off x="19423" y="4943754"/>
            <a:ext cx="4025787" cy="695325"/>
          </a:xfrm>
          <a:prstGeom prst="rightArrow">
            <a:avLst/>
          </a:prstGeom>
          <a:solidFill>
            <a:srgbClr val="FF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55575" y="5048190"/>
            <a:ext cx="416011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3 млн 61 тыс. кв. м </a:t>
            </a:r>
          </a:p>
          <a:p>
            <a:r>
              <a:rPr lang="ru-RU" dirty="0" smtClean="0"/>
              <a:t>Ветхого жилья в Иркутской области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ЭКОНОМИЧЕСКОЕ РАЗВИТИЕ ИРКУТСКОЙ ОБЛАСТИ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6" y="53305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Строительство 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utoShape 10" descr="Похожее изображение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2" descr="Похожее изображение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50" name="Picture 14" descr="Картинки по запросу стройка пнг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98000" contras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612275"/>
            <a:ext cx="15621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0944" y="1974046"/>
            <a:ext cx="4981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Объем </a:t>
            </a:r>
            <a:r>
              <a:rPr lang="ru-RU" dirty="0"/>
              <a:t>работ, выполненных по виду деятельности «Строительство», за 2017 год составил 165 085,4 млн руб. Это на  13,9 % больше, чем за 2016 год.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29368" y="1404659"/>
            <a:ext cx="9954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место в СФО 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5575" y="3273477"/>
            <a:ext cx="55628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/>
              <a:t>Динамика ввода в действие жилых домов за 2017 год составила 105,9 % к предыдущему году. При этом доля индивидуального  жилищного строительства в общем объеме введенного жилья составляет 33,5 %.</a:t>
            </a:r>
          </a:p>
        </p:txBody>
      </p:sp>
      <p:pic>
        <p:nvPicPr>
          <p:cNvPr id="14354" name="Picture 18" descr="Похожее изображение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104" y="3024525"/>
            <a:ext cx="1477327" cy="147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Стрелка вправо 27"/>
          <p:cNvSpPr/>
          <p:nvPr/>
        </p:nvSpPr>
        <p:spPr>
          <a:xfrm>
            <a:off x="19422" y="5862696"/>
            <a:ext cx="4025787" cy="695325"/>
          </a:xfrm>
          <a:prstGeom prst="rightArrow">
            <a:avLst/>
          </a:prstGeom>
          <a:solidFill>
            <a:srgbClr val="FF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rgbClr val="FF0000"/>
                </a:solidFill>
              </a:rPr>
              <a:t>более 140 000 человек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575" y="6444734"/>
            <a:ext cx="3592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Проживают в ветхих строениях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4603762" y="5193297"/>
            <a:ext cx="9954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73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место в РФ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38894" y="5171340"/>
            <a:ext cx="30947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по доле </a:t>
            </a:r>
            <a:r>
              <a:rPr lang="ru-RU" dirty="0"/>
              <a:t>ветхого и аварийного жилищного фонда в общей площади жилищного </a:t>
            </a:r>
            <a:r>
              <a:rPr lang="ru-RU" dirty="0" smtClean="0"/>
              <a:t>фонда</a:t>
            </a:r>
            <a:endParaRPr lang="ru-RU" dirty="0"/>
          </a:p>
          <a:p>
            <a:pPr algn="just"/>
            <a:endParaRPr lang="ru-RU" dirty="0"/>
          </a:p>
        </p:txBody>
      </p:sp>
      <p:pic>
        <p:nvPicPr>
          <p:cNvPr id="43" name="Picture 26" descr="Картинки по запросу красный круг краской пнг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85142" y="1388159"/>
            <a:ext cx="1305905" cy="128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6" descr="Картинки по запросу красный круг краской пнг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83358" y="5050958"/>
            <a:ext cx="1441245" cy="142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93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489188"/>
            <a:ext cx="9144000" cy="1477328"/>
          </a:xfrm>
          <a:prstGeom prst="rect">
            <a:avLst/>
          </a:prstGeom>
          <a:solidFill>
            <a:schemeClr val="accent5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563" y="1663618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ЭКОНОМИЧЕСКОЕ РАЗВИТИЕ ИРКУТСКОЙ ОБЛАСТИ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6" y="53305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Малый бизнес 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 descr="Картинки по запросу офисные работники  пнг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1" y="1305999"/>
            <a:ext cx="2424850" cy="242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82774" y="1748982"/>
            <a:ext cx="544535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Сокращается </a:t>
            </a:r>
            <a:r>
              <a:rPr lang="ru-RU" dirty="0" smtClean="0"/>
              <a:t>средняя </a:t>
            </a:r>
            <a:r>
              <a:rPr lang="ru-RU" dirty="0"/>
              <a:t>численность работников субъектов малого и среднего предпринимательства: за 5 лет число занятых на малых предприятиях снизилось на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 тыс. чел., средних – на 3,3 тыс. чел.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69153" y="3654571"/>
            <a:ext cx="9954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76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место в РФ</a:t>
            </a:r>
            <a:endParaRPr lang="ru-RU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12980" y="3489188"/>
            <a:ext cx="48926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>
                <a:solidFill>
                  <a:schemeClr val="tx2">
                    <a:lumMod val="10000"/>
                  </a:schemeClr>
                </a:solidFill>
              </a:rPr>
              <a:t>По объему инвестиций в основной капитал малых и микро предприятий, а также индивидуальных предпринимателей в расчете на одного жителя Иркутская область среди всех субъектов России </a:t>
            </a:r>
            <a:r>
              <a:rPr lang="ru-RU" i="1" dirty="0" smtClean="0">
                <a:solidFill>
                  <a:schemeClr val="tx2">
                    <a:lumMod val="10000"/>
                  </a:schemeClr>
                </a:solidFill>
              </a:rPr>
              <a:t>занимает</a:t>
            </a:r>
            <a:endParaRPr lang="ru-RU" i="1" dirty="0">
              <a:solidFill>
                <a:schemeClr val="tx2">
                  <a:lumMod val="10000"/>
                </a:schemeClr>
              </a:solidFill>
              <a:effectLst/>
            </a:endParaRPr>
          </a:p>
        </p:txBody>
      </p:sp>
      <p:pic>
        <p:nvPicPr>
          <p:cNvPr id="17" name="Picture 26" descr="Картинки по запросу красный круг краской пнг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59796" y="3529488"/>
            <a:ext cx="1414187" cy="139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Картинки по запросу здание пнг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67" y="4746434"/>
            <a:ext cx="3111721" cy="234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8801" y="5232322"/>
            <a:ext cx="671195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Общее </a:t>
            </a:r>
            <a:r>
              <a:rPr lang="ru-RU" dirty="0"/>
              <a:t>количество субъектов малого предпринимательства за последние 5 лет возросло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9,5 тыс. ед</a:t>
            </a:r>
            <a:r>
              <a:rPr lang="ru-RU" dirty="0"/>
              <a:t>. – до 38 323 предприятий в 2016 году, </a:t>
            </a:r>
            <a:r>
              <a:rPr lang="ru-RU" dirty="0" smtClean="0"/>
              <a:t>но </a:t>
            </a:r>
            <a:r>
              <a:rPr lang="ru-RU" dirty="0"/>
              <a:t>число средних предприятий в области за тот же период времени снизилось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63 ед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1093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трелка вправо 16"/>
          <p:cNvSpPr/>
          <p:nvPr/>
        </p:nvSpPr>
        <p:spPr>
          <a:xfrm rot="10800000">
            <a:off x="5600700" y="3690680"/>
            <a:ext cx="3543300" cy="1613550"/>
          </a:xfrm>
          <a:prstGeom prst="rightArrow">
            <a:avLst/>
          </a:prstGeom>
          <a:solidFill>
            <a:srgbClr val="FF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28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44" y="1181158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трелка вправо 13"/>
          <p:cNvSpPr/>
          <p:nvPr/>
        </p:nvSpPr>
        <p:spPr>
          <a:xfrm rot="10800000">
            <a:off x="5103981" y="1545923"/>
            <a:ext cx="4025787" cy="2211433"/>
          </a:xfrm>
          <a:prstGeom prst="rightArrow">
            <a:avLst/>
          </a:prstGeom>
          <a:solidFill>
            <a:srgbClr val="FF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СОЦИАЛЬНОЕ РАЗВИТИЕ ИРКУТСКОЙ ОБЛАСТИ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6" y="53305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Сокращение численности населения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5012550"/>
              </p:ext>
            </p:extLst>
          </p:nvPr>
        </p:nvGraphicFramePr>
        <p:xfrm>
          <a:off x="79546" y="1439885"/>
          <a:ext cx="6235530" cy="2703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/>
          <p:cNvSpPr txBox="1"/>
          <p:nvPr/>
        </p:nvSpPr>
        <p:spPr>
          <a:xfrm rot="10800000" flipV="1">
            <a:off x="6460899" y="2143809"/>
            <a:ext cx="31813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Почти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6 000</a:t>
            </a:r>
            <a:r>
              <a:rPr lang="ru-RU" dirty="0" smtClean="0"/>
              <a:t> человек покинуло Иркутскую область в 2017 году</a:t>
            </a:r>
            <a:endParaRPr lang="ru-RU" dirty="0"/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1573754438"/>
              </p:ext>
            </p:extLst>
          </p:nvPr>
        </p:nvGraphicFramePr>
        <p:xfrm>
          <a:off x="3370149" y="3844517"/>
          <a:ext cx="5534023" cy="3100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62625" y="4128123"/>
            <a:ext cx="34671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Сокращение трудоспособного населения за 7 лет на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11 %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-934340" y="2513141"/>
            <a:ext cx="21483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Сальдо миграции, человек </a:t>
            </a:r>
            <a:endParaRPr lang="ru-RU" sz="1200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1964155" y="5256341"/>
            <a:ext cx="28119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Трудоспособное население, человек </a:t>
            </a:r>
            <a:endParaRPr lang="ru-RU" sz="1200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-1" y="4633375"/>
            <a:ext cx="4025787" cy="2211433"/>
          </a:xfrm>
          <a:prstGeom prst="rightArrow">
            <a:avLst/>
          </a:prstGeom>
          <a:solidFill>
            <a:srgbClr val="FF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От переписи </a:t>
            </a:r>
            <a:r>
              <a:rPr lang="ru-RU" dirty="0"/>
              <a:t>населения </a:t>
            </a:r>
            <a:br>
              <a:rPr lang="ru-RU" dirty="0"/>
            </a:br>
            <a:r>
              <a:rPr lang="ru-RU" dirty="0"/>
              <a:t>2010 года Иркутская область потеряла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24 000 </a:t>
            </a:r>
            <a:r>
              <a:rPr lang="ru-RU" dirty="0"/>
              <a:t>человек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935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44" y="1181158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СОЦИАЛЬНОЕ РАЗВИТИЕ ИРКУТСКОЙ ОБЛАСТИ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6" y="53305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Уровень жизни населения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трелка вверх 1"/>
          <p:cNvSpPr/>
          <p:nvPr/>
        </p:nvSpPr>
        <p:spPr>
          <a:xfrm>
            <a:off x="3005307" y="1485900"/>
            <a:ext cx="1558812" cy="2743200"/>
          </a:xfrm>
          <a:prstGeom prst="upArrow">
            <a:avLst/>
          </a:prstGeom>
          <a:solidFill>
            <a:srgbClr val="00B05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верх 12"/>
          <p:cNvSpPr/>
          <p:nvPr/>
        </p:nvSpPr>
        <p:spPr>
          <a:xfrm rot="10800000">
            <a:off x="4345690" y="2124077"/>
            <a:ext cx="1325619" cy="2105025"/>
          </a:xfrm>
          <a:prstGeom prst="upArrow">
            <a:avLst/>
          </a:prstGeom>
          <a:solidFill>
            <a:srgbClr val="FF000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9547" y="2407910"/>
            <a:ext cx="325420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Рост </a:t>
            </a:r>
            <a:r>
              <a:rPr lang="ru-RU" dirty="0"/>
              <a:t>реальной начисленной заработной платы (в ноябре 2017 года – 101,9 %,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11-е</a:t>
            </a:r>
            <a:r>
              <a:rPr lang="ru-RU" dirty="0"/>
              <a:t> место по СФО)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671309" y="1992412"/>
            <a:ext cx="337842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</a:t>
            </a:r>
            <a:r>
              <a:rPr lang="ru-RU" dirty="0"/>
              <a:t>Иркутской области в 2017 году по сравнению с 2016 годом реальные доходы составили 98,3 % – лишь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6-е</a:t>
            </a:r>
            <a:r>
              <a:rPr lang="ru-RU" dirty="0"/>
              <a:t> место среди субъектов СФО, а реальные располагаемые доходы снизились на 5,8 %. 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0" y="4694697"/>
            <a:ext cx="9151881" cy="923330"/>
            <a:chOff x="0" y="4694697"/>
            <a:chExt cx="9151881" cy="923330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0" y="4719916"/>
              <a:ext cx="9151881" cy="898111"/>
            </a:xfrm>
            <a:prstGeom prst="rect">
              <a:avLst/>
            </a:prstGeom>
            <a:solidFill>
              <a:schemeClr val="accent5">
                <a:lumMod val="40000"/>
                <a:lumOff val="60000"/>
                <a:alpha val="36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69907" y="4694697"/>
              <a:ext cx="898842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i="1" dirty="0"/>
                <a:t>В целом по области учтено 111,4 тыс. работников (23,1 %) с зарплатой на уровне 1 – 2 прожиточных </a:t>
              </a:r>
              <a:r>
                <a:rPr lang="ru-RU" i="1" dirty="0" smtClean="0"/>
                <a:t>минимумов. </a:t>
              </a:r>
              <a:r>
                <a:rPr lang="ru-RU" i="1" dirty="0"/>
                <a:t>Каждый пятый </a:t>
              </a:r>
              <a:r>
                <a:rPr lang="ru-RU" i="1" dirty="0" smtClean="0"/>
                <a:t>житель Приангарья </a:t>
              </a:r>
              <a:r>
                <a:rPr lang="ru-RU" i="1" dirty="0"/>
                <a:t>не может обеспечить даже минимально установленный уровень потребления.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0935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rot="16200000">
            <a:off x="4045909" y="2502859"/>
            <a:ext cx="5243177" cy="3162301"/>
          </a:xfrm>
          <a:prstGeom prst="rect">
            <a:avLst/>
          </a:prstGeom>
          <a:solidFill>
            <a:schemeClr val="accent5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44" y="1181158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СОЦИАЛЬНОЕ РАЗВИТИЕ ИРКУТСКОЙ ОБЛАСТИ</a:t>
            </a:r>
          </a:p>
        </p:txBody>
      </p: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3305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Снижение рождаемости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50" name="Picture 10" descr="Похожее изображение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7829" y="3631585"/>
            <a:ext cx="3308350" cy="330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3244272"/>
              </p:ext>
            </p:extLst>
          </p:nvPr>
        </p:nvGraphicFramePr>
        <p:xfrm>
          <a:off x="307975" y="3961218"/>
          <a:ext cx="4264025" cy="2449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9546" y="1819275"/>
            <a:ext cx="2133600" cy="1905000"/>
          </a:xfrm>
          <a:prstGeom prst="rect">
            <a:avLst/>
          </a:prstGeom>
          <a:solidFill>
            <a:srgbClr val="00B05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естественный </a:t>
            </a:r>
            <a:endParaRPr lang="ru-RU" dirty="0" smtClean="0"/>
          </a:p>
          <a:p>
            <a:pPr algn="ctr"/>
            <a:r>
              <a:rPr lang="ru-RU" dirty="0" smtClean="0"/>
              <a:t>прирост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307 чел</a:t>
            </a:r>
            <a:endParaRPr lang="ru-RU" sz="2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362195" y="2685960"/>
            <a:ext cx="2133599" cy="1028700"/>
          </a:xfrm>
          <a:prstGeom prst="rect">
            <a:avLst/>
          </a:prstGeom>
          <a:solidFill>
            <a:srgbClr val="00B050">
              <a:alpha val="3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98902" y="1345585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28883" y="221138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90708" y="2600145"/>
            <a:ext cx="21050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естественный </a:t>
            </a:r>
            <a:endParaRPr lang="ru-RU" dirty="0" smtClean="0"/>
          </a:p>
          <a:p>
            <a:pPr algn="ctr"/>
            <a:r>
              <a:rPr lang="ru-RU" dirty="0" smtClean="0"/>
              <a:t>прирост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871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46" y="6480948"/>
            <a:ext cx="4184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Коэффициент рождаемости, на 1000 населения</a:t>
            </a:r>
            <a:endParaRPr lang="ru-RU" sz="1400" dirty="0"/>
          </a:p>
        </p:txBody>
      </p:sp>
      <p:pic>
        <p:nvPicPr>
          <p:cNvPr id="10248" name="Picture 8" descr="Картинки по запросу мать и дитя пнг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524" y="3460125"/>
            <a:ext cx="3537059" cy="353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172073" y="1462424"/>
            <a:ext cx="306704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Нарастает </a:t>
            </a:r>
            <a:r>
              <a:rPr lang="ru-RU" dirty="0"/>
              <a:t>тенденция сокращения рождаемости у матерей в молодом возрасте – если в 2012 году </a:t>
            </a:r>
            <a:br>
              <a:rPr lang="ru-RU" dirty="0"/>
            </a:br>
            <a:r>
              <a:rPr lang="ru-RU" dirty="0"/>
              <a:t>7 % детей в Иркутской области родилось у женщин в возрасте до 20 лет, то в 2016 году – только 5,5 %. </a:t>
            </a:r>
            <a:endParaRPr lang="ru-RU" dirty="0" smtClean="0"/>
          </a:p>
          <a:p>
            <a:pPr algn="just"/>
            <a:r>
              <a:rPr lang="ru-RU" dirty="0" smtClean="0"/>
              <a:t>Доля </a:t>
            </a:r>
            <a:r>
              <a:rPr lang="ru-RU" dirty="0"/>
              <a:t>женщин, </a:t>
            </a:r>
            <a:r>
              <a:rPr lang="ru-RU" dirty="0" smtClean="0"/>
              <a:t>родивших первого </a:t>
            </a:r>
            <a:r>
              <a:rPr lang="ru-RU" dirty="0"/>
              <a:t>ребенка в возрасте от 40 до 49 лет, за этот же период выросла с 1,5 % до 2,5 %. 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10935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6" name="Picture 10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86685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593" y="1214330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 rot="16200000">
            <a:off x="5817125" y="731644"/>
            <a:ext cx="2186529" cy="3648081"/>
          </a:xfrm>
          <a:prstGeom prst="rect">
            <a:avLst/>
          </a:prstGeom>
          <a:solidFill>
            <a:schemeClr val="accent5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СОЦИАЛЬНОЕ РАЗВИТИЕ ИРКУТСКОЙ ОБЛАСТИ</a:t>
            </a:r>
          </a:p>
        </p:txBody>
      </p: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6" y="53305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Социальное и экономическое благополучие семей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трелка вправо 14"/>
          <p:cNvSpPr/>
          <p:nvPr/>
        </p:nvSpPr>
        <p:spPr>
          <a:xfrm rot="10800000">
            <a:off x="4467224" y="4656965"/>
            <a:ext cx="4662543" cy="2211433"/>
          </a:xfrm>
          <a:prstGeom prst="rightArrow">
            <a:avLst/>
          </a:prstGeom>
          <a:solidFill>
            <a:srgbClr val="FF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0" y="1437517"/>
            <a:ext cx="4667250" cy="2211433"/>
          </a:xfrm>
          <a:prstGeom prst="rightArrow">
            <a:avLst/>
          </a:prstGeom>
          <a:solidFill>
            <a:srgbClr val="FF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134285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Н</a:t>
            </a:r>
            <a:r>
              <a:rPr lang="ru-RU" dirty="0" smtClean="0"/>
              <a:t>еполных </a:t>
            </a:r>
            <a:r>
              <a:rPr lang="ru-RU" dirty="0"/>
              <a:t>семей по причине развода за 2017 год стало больше на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7 932 </a:t>
            </a:r>
            <a:r>
              <a:rPr lang="ru-RU" dirty="0"/>
              <a:t>семьи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2000" y="5415926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/>
              <a:t>Ч</a:t>
            </a:r>
            <a:r>
              <a:rPr lang="ru-RU" dirty="0" smtClean="0"/>
              <a:t>исло многодетных семей с </a:t>
            </a:r>
            <a:r>
              <a:rPr lang="ru-RU" dirty="0"/>
              <a:t>2014 по 2016 год возросло на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4 313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57800" y="1602728"/>
            <a:ext cx="33051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Иркутской области доля </a:t>
            </a:r>
            <a:r>
              <a:rPr lang="ru-RU" dirty="0"/>
              <a:t>населения с доходами ниже величины прожиточного минимума составляет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20,6 %</a:t>
            </a:r>
            <a:r>
              <a:rPr lang="ru-RU" dirty="0"/>
              <a:t> в</a:t>
            </a:r>
            <a:r>
              <a:rPr lang="ru-RU" dirty="0" smtClean="0"/>
              <a:t> </a:t>
            </a:r>
            <a:r>
              <a:rPr lang="ru-RU" dirty="0"/>
              <a:t>общей численности населения – </a:t>
            </a:r>
            <a:r>
              <a:rPr lang="ru-RU" dirty="0" smtClean="0"/>
              <a:t>это соответствует</a:t>
            </a:r>
            <a:endParaRPr lang="ru-RU" dirty="0"/>
          </a:p>
        </p:txBody>
      </p:sp>
      <p:pic>
        <p:nvPicPr>
          <p:cNvPr id="18" name="Picture 26" descr="Картинки по запросу красный круг краской пнг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17545" y="3260238"/>
            <a:ext cx="1414187" cy="139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007850" y="3395388"/>
            <a:ext cx="9954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76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месту в РФ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16200000">
            <a:off x="2384919" y="3171513"/>
            <a:ext cx="1521424" cy="3043237"/>
          </a:xfrm>
          <a:prstGeom prst="rect">
            <a:avLst/>
          </a:prstGeom>
          <a:solidFill>
            <a:schemeClr val="accent5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24" name="Picture 8" descr="Похожее изображение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739" y="3067951"/>
            <a:ext cx="3790048" cy="379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2286000" y="3992940"/>
            <a:ext cx="225266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 smtClean="0"/>
              <a:t>Доля расторгнутых союзов</a:t>
            </a:r>
            <a:r>
              <a:rPr lang="ru-RU" sz="1700" dirty="0"/>
              <a:t>, </a:t>
            </a:r>
            <a:r>
              <a:rPr lang="ru-RU" sz="1700" dirty="0" smtClean="0"/>
              <a:t>где имелись </a:t>
            </a:r>
            <a:r>
              <a:rPr lang="ru-RU" sz="1700" dirty="0"/>
              <a:t>дети, увеличилась с </a:t>
            </a:r>
            <a:r>
              <a:rPr lang="ru-RU" sz="1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41 %</a:t>
            </a:r>
            <a:r>
              <a:rPr lang="ru-RU" sz="1700" dirty="0"/>
              <a:t> в 2012 году до </a:t>
            </a:r>
            <a:r>
              <a:rPr lang="ru-RU" sz="1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53 %</a:t>
            </a:r>
            <a:r>
              <a:rPr lang="ru-RU" sz="1700" dirty="0"/>
              <a:t> в 2016 году. </a:t>
            </a:r>
          </a:p>
        </p:txBody>
      </p:sp>
    </p:spTree>
    <p:extLst>
      <p:ext uri="{BB962C8B-B14F-4D97-AF65-F5344CB8AC3E}">
        <p14:creationId xmlns:p14="http://schemas.microsoft.com/office/powerpoint/2010/main" val="3410935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3489188"/>
            <a:ext cx="9144000" cy="1477328"/>
          </a:xfrm>
          <a:prstGeom prst="rect">
            <a:avLst/>
          </a:prstGeom>
          <a:solidFill>
            <a:schemeClr val="accent5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44" y="1331000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СОЦИАЛЬНОЕ РАЗВИТИЕ ИРКУТСКОЙ ОБЛАСТИ</a:t>
            </a:r>
          </a:p>
        </p:txBody>
      </p: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6" y="53305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Социальное и экономическое благополучие семей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utoShape 2" descr="Картинки по запросу ребенок 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7" name="Picture 5" descr="C:\Users\BelyakovaMO\Desktop\1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4" y="2552700"/>
            <a:ext cx="4364355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BelyakovaMO\Desktop\2.p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645" y="2438400"/>
            <a:ext cx="4364355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9546" y="1792069"/>
            <a:ext cx="2811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7 500 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36691" y="1764177"/>
            <a:ext cx="6571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</a:t>
            </a:r>
            <a:r>
              <a:rPr lang="ru-RU" dirty="0" smtClean="0"/>
              <a:t>етей проживают в семьях, находящихся в социально-опасном положении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17575" y="2757050"/>
            <a:ext cx="19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23 %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90618" y="2813794"/>
            <a:ext cx="5981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возросло количество суицидальных попыток среди детей</a:t>
            </a:r>
            <a:endParaRPr lang="ru-RU" dirty="0"/>
          </a:p>
        </p:txBody>
      </p:sp>
      <p:pic>
        <p:nvPicPr>
          <p:cNvPr id="17" name="Picture 26" descr="Картинки по запросу красный круг краской пнг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30948" y="3529486"/>
            <a:ext cx="1414187" cy="139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540303" y="3647601"/>
            <a:ext cx="9954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место в РФ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3627686"/>
            <a:ext cx="6608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Несмотря на то, что численность детей-сирот в Иркутской области ежегодно снижается, </a:t>
            </a:r>
            <a:r>
              <a:rPr lang="ru-RU" i="1" dirty="0" smtClean="0"/>
              <a:t>по </a:t>
            </a:r>
            <a:r>
              <a:rPr lang="ru-RU" i="1" dirty="0"/>
              <a:t>итогам 2016 года регион занимал по данному показателю </a:t>
            </a:r>
            <a:br>
              <a:rPr lang="ru-RU" i="1" dirty="0"/>
            </a:br>
            <a:endParaRPr lang="ru-RU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368300" y="5565768"/>
            <a:ext cx="1172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77 %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71590" y="5427269"/>
            <a:ext cx="6216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выявленных детей-сирот </a:t>
            </a:r>
            <a:r>
              <a:rPr lang="ru-RU" dirty="0" smtClean="0"/>
              <a:t>являются </a:t>
            </a:r>
            <a:r>
              <a:rPr lang="ru-RU" dirty="0"/>
              <a:t>оставшимися без попечения родителей в силу ненадлежащего исполнения родителями своих обязанностей</a:t>
            </a:r>
          </a:p>
        </p:txBody>
      </p:sp>
    </p:spTree>
    <p:extLst>
      <p:ext uri="{BB962C8B-B14F-4D97-AF65-F5344CB8AC3E}">
        <p14:creationId xmlns:p14="http://schemas.microsoft.com/office/powerpoint/2010/main" val="3410935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1928037"/>
            <a:ext cx="9133511" cy="1049966"/>
          </a:xfrm>
          <a:prstGeom prst="rect">
            <a:avLst/>
          </a:prstGeom>
          <a:solidFill>
            <a:schemeClr val="accent5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4" descr="C:\Users\BelyakovaMO\Desktop\4a124a50f9d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37275">
            <a:off x="6305976" y="867654"/>
            <a:ext cx="2582039" cy="2641472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44" y="1181158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СОЦИАЛЬНОЕ РАЗВИТИЕ ИРКУТСКОЙ ОБЛАСТИ</a:t>
            </a:r>
          </a:p>
        </p:txBody>
      </p: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6" y="53305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Качество жизни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4" descr="C:\Users\BelyakovaMO\Desktop\4a124a50f9d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49494">
            <a:off x="234297" y="4150220"/>
            <a:ext cx="2296453" cy="2349311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473753" y="1881317"/>
            <a:ext cx="9954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место в РФ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26" descr="Картинки по запросу красный круг краской пнг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64396" y="1752339"/>
            <a:ext cx="1414187" cy="139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3975" y="1955658"/>
            <a:ext cx="7268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Иркутская область входит в тройку регионов СФО с самой низкой ожидаемой продолжительностью жизни при рождении, занимая по данному </a:t>
            </a:r>
            <a:r>
              <a:rPr lang="ru-RU" dirty="0" smtClean="0"/>
              <a:t>показателю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0490" y="5661096"/>
            <a:ext cx="9123021" cy="646332"/>
          </a:xfrm>
          <a:prstGeom prst="rect">
            <a:avLst/>
          </a:prstGeom>
          <a:solidFill>
            <a:schemeClr val="accent5">
              <a:lumMod val="40000"/>
              <a:lumOff val="6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26" descr="Картинки по запросу красный круг краской пнг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546" y="5285898"/>
            <a:ext cx="1414187" cy="139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07975" y="5414875"/>
            <a:ext cx="9954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68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место в РФ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65139" y="5661096"/>
            <a:ext cx="726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з</a:t>
            </a:r>
            <a:r>
              <a:rPr lang="ru-RU" dirty="0" smtClean="0"/>
              <a:t>анимает Иркутская область по показателю общей заболеваемости населения (187 000 случаев на 100 000 населения)</a:t>
            </a:r>
            <a:endParaRPr lang="ru-RU" dirty="0"/>
          </a:p>
        </p:txBody>
      </p:sp>
      <p:pic>
        <p:nvPicPr>
          <p:cNvPr id="21" name="Picture 4" descr="Картинки по запросу герб россии пнг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45" y="3561663"/>
            <a:ext cx="2003756" cy="142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Картинки по запросу герб иркутской области пнг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83" y="3561663"/>
            <a:ext cx="1148932" cy="142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076524" y="3810421"/>
            <a:ext cx="17075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Сибирский </a:t>
            </a:r>
          </a:p>
          <a:p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федеральный </a:t>
            </a:r>
          </a:p>
          <a:p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округ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08002" y="4087420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72 года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086391" y="4087420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68 лет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971490" y="4087420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70 лет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0935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235" y="1116421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C:\Users\BelyakovaMO\Desktop\health_OpenClipart-VectorsviaPixaba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1054100"/>
            <a:ext cx="5851525" cy="5803900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1981200" y="2168423"/>
            <a:ext cx="7162795" cy="614013"/>
          </a:xfrm>
          <a:prstGeom prst="rect">
            <a:avLst/>
          </a:prstGeom>
          <a:gradFill>
            <a:gsLst>
              <a:gs pos="100000">
                <a:srgbClr val="92D050">
                  <a:alpha val="41000"/>
                </a:srgbClr>
              </a:gs>
              <a:gs pos="23750">
                <a:srgbClr val="92D050">
                  <a:alpha val="38000"/>
                </a:srgbClr>
              </a:gs>
              <a:gs pos="7000">
                <a:schemeClr val="accent3">
                  <a:lumMod val="40000"/>
                  <a:lumOff val="60000"/>
                  <a:alpha val="0"/>
                </a:schemeClr>
              </a:gs>
              <a:gs pos="37000">
                <a:srgbClr val="92D050">
                  <a:alpha val="52000"/>
                </a:srgbClr>
              </a:gs>
              <a:gs pos="62000">
                <a:srgbClr val="92D050">
                  <a:alpha val="40000"/>
                </a:srgbClr>
              </a:gs>
              <a:gs pos="54000">
                <a:srgbClr val="92D050">
                  <a:alpha val="37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5" y="2905779"/>
            <a:ext cx="9143995" cy="660872"/>
          </a:xfrm>
          <a:prstGeom prst="rect">
            <a:avLst/>
          </a:prstGeom>
          <a:gradFill>
            <a:gsLst>
              <a:gs pos="100000">
                <a:schemeClr val="accent3"/>
              </a:gs>
              <a:gs pos="32495">
                <a:srgbClr val="DDDEE0">
                  <a:alpha val="0"/>
                </a:srgbClr>
              </a:gs>
              <a:gs pos="23750">
                <a:schemeClr val="accent3">
                  <a:lumMod val="20000"/>
                  <a:lumOff val="80000"/>
                  <a:alpha val="5000"/>
                </a:schemeClr>
              </a:gs>
              <a:gs pos="7000">
                <a:schemeClr val="accent3">
                  <a:lumMod val="40000"/>
                  <a:lumOff val="60000"/>
                  <a:alpha val="0"/>
                </a:schemeClr>
              </a:gs>
              <a:gs pos="37000">
                <a:schemeClr val="accent3">
                  <a:alpha val="21000"/>
                </a:schemeClr>
              </a:gs>
              <a:gs pos="62000">
                <a:schemeClr val="accent3"/>
              </a:gs>
              <a:gs pos="54000">
                <a:schemeClr val="accent3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" y="1428743"/>
            <a:ext cx="9143995" cy="660872"/>
          </a:xfrm>
          <a:prstGeom prst="rect">
            <a:avLst/>
          </a:prstGeom>
          <a:gradFill>
            <a:gsLst>
              <a:gs pos="100000">
                <a:schemeClr val="accent3"/>
              </a:gs>
              <a:gs pos="32495">
                <a:srgbClr val="DDDEE0">
                  <a:alpha val="0"/>
                </a:srgbClr>
              </a:gs>
              <a:gs pos="23750">
                <a:schemeClr val="accent3">
                  <a:lumMod val="20000"/>
                  <a:lumOff val="80000"/>
                  <a:alpha val="5000"/>
                </a:schemeClr>
              </a:gs>
              <a:gs pos="7000">
                <a:schemeClr val="accent3">
                  <a:lumMod val="40000"/>
                  <a:lumOff val="60000"/>
                  <a:alpha val="0"/>
                </a:schemeClr>
              </a:gs>
              <a:gs pos="37000">
                <a:schemeClr val="accent3">
                  <a:alpha val="21000"/>
                </a:schemeClr>
              </a:gs>
              <a:gs pos="62000">
                <a:schemeClr val="accent3"/>
              </a:gs>
              <a:gs pos="54000">
                <a:schemeClr val="accent3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СОЦИАЛЬНОЕ РАЗВИТИЕ ИРКУТСКОЙ ОБЛАСТИ</a:t>
            </a:r>
          </a:p>
        </p:txBody>
      </p: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Смертность населения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2770" y="1535617"/>
            <a:ext cx="85312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уровень </a:t>
            </a:r>
            <a:r>
              <a:rPr lang="ru-RU" sz="1400" dirty="0"/>
              <a:t>смертности от туберкулеза (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28,3 случаев на 100 тыс. населения </a:t>
            </a:r>
            <a:r>
              <a:rPr lang="ru-RU" sz="1400" dirty="0"/>
              <a:t>при среднероссийском показателе в 7,1 на 100 тыс</a:t>
            </a:r>
            <a:r>
              <a:rPr lang="ru-RU" sz="1400" dirty="0" smtClean="0"/>
              <a:t>.) 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91076" y="2168423"/>
            <a:ext cx="73056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 smtClean="0"/>
              <a:t>уровень смертности </a:t>
            </a:r>
            <a:r>
              <a:rPr lang="ru-RU" sz="1400" dirty="0"/>
              <a:t>от болезней кровообращения (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629,1 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случаев 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100 тыс. населения</a:t>
            </a:r>
            <a:r>
              <a:rPr lang="ru-RU" sz="1400" dirty="0"/>
              <a:t> при среднероссийском показателе 554,9 на 100 тыс.)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81277" y="2905779"/>
            <a:ext cx="65627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 smtClean="0"/>
              <a:t>уровень смертности от </a:t>
            </a:r>
            <a:r>
              <a:rPr lang="ru-RU" sz="1400" dirty="0"/>
              <a:t>новообразований (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192,3 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случая на 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 тыс. 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населения </a:t>
            </a:r>
            <a:r>
              <a:rPr lang="ru-RU" sz="1400" dirty="0" smtClean="0"/>
              <a:t>при </a:t>
            </a:r>
            <a:r>
              <a:rPr lang="ru-RU" sz="1400" dirty="0"/>
              <a:t>среднероссийском показателе 190 на 100 тыс</a:t>
            </a:r>
            <a:r>
              <a:rPr lang="ru-RU" sz="1400" dirty="0" smtClean="0"/>
              <a:t>.)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714625" y="3703002"/>
            <a:ext cx="6429370" cy="614013"/>
          </a:xfrm>
          <a:prstGeom prst="rect">
            <a:avLst/>
          </a:prstGeom>
          <a:gradFill>
            <a:gsLst>
              <a:gs pos="100000">
                <a:srgbClr val="92D050">
                  <a:alpha val="41000"/>
                </a:srgbClr>
              </a:gs>
              <a:gs pos="23750">
                <a:srgbClr val="92D050">
                  <a:alpha val="38000"/>
                </a:srgbClr>
              </a:gs>
              <a:gs pos="7000">
                <a:schemeClr val="accent3">
                  <a:lumMod val="40000"/>
                  <a:lumOff val="60000"/>
                  <a:alpha val="0"/>
                </a:schemeClr>
              </a:gs>
              <a:gs pos="37000">
                <a:srgbClr val="92D050">
                  <a:alpha val="52000"/>
                </a:srgbClr>
              </a:gs>
              <a:gs pos="62000">
                <a:srgbClr val="92D050">
                  <a:alpha val="40000"/>
                </a:srgbClr>
              </a:gs>
              <a:gs pos="54000">
                <a:srgbClr val="92D050">
                  <a:alpha val="37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28925" y="3748398"/>
            <a:ext cx="63150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 smtClean="0"/>
              <a:t>уровень </a:t>
            </a:r>
            <a:r>
              <a:rPr lang="ru-RU" sz="1400" dirty="0"/>
              <a:t>младенческой смертности (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6,9 на 1 тыс. родившихся </a:t>
            </a:r>
            <a:r>
              <a:rPr lang="ru-RU" sz="1400" dirty="0"/>
              <a:t>живыми при среднероссийском показателе 5,2 на 1 тыс.). </a:t>
            </a:r>
          </a:p>
        </p:txBody>
      </p:sp>
      <p:pic>
        <p:nvPicPr>
          <p:cNvPr id="28" name="Picture 26" descr="Картинки по запросу красный круг краской пнг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79868" y="4799273"/>
            <a:ext cx="1414187" cy="139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6" descr="Картинки по запросу красный круг краской пнг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6830" y="4799273"/>
            <a:ext cx="1458946" cy="139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30538" y="4592072"/>
            <a:ext cx="35210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 итогам 2017 года </a:t>
            </a:r>
            <a:r>
              <a:rPr lang="ru-RU" dirty="0" smtClean="0"/>
              <a:t>по </a:t>
            </a:r>
            <a:r>
              <a:rPr lang="ru-RU" dirty="0"/>
              <a:t>показателю смертности населения в трудоспособном возрасте </a:t>
            </a:r>
            <a:r>
              <a:rPr lang="ru-RU" dirty="0" smtClean="0"/>
              <a:t>среди </a:t>
            </a:r>
            <a:r>
              <a:rPr lang="ru-RU" dirty="0"/>
              <a:t>всех субъектов Российской Федерации Иркутская область </a:t>
            </a:r>
            <a:r>
              <a:rPr lang="ru-RU" dirty="0" smtClean="0"/>
              <a:t>заняла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3389223" y="4928249"/>
            <a:ext cx="9954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82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 в РФ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94055" y="4620472"/>
            <a:ext cx="32640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 итогам 2017 года </a:t>
            </a:r>
            <a:r>
              <a:rPr lang="ru-RU" dirty="0" smtClean="0"/>
              <a:t>по </a:t>
            </a:r>
            <a:r>
              <a:rPr lang="ru-RU" dirty="0"/>
              <a:t>показателю </a:t>
            </a:r>
            <a:r>
              <a:rPr lang="ru-RU" dirty="0" smtClean="0"/>
              <a:t>младенческой </a:t>
            </a:r>
            <a:r>
              <a:rPr lang="ru-RU" dirty="0"/>
              <a:t>смертности (первое место соответствует наименьшему показателю смертности</a:t>
            </a:r>
            <a:r>
              <a:rPr lang="ru-RU" dirty="0" smtClean="0"/>
              <a:t>) Иркутская область заняла </a:t>
            </a:r>
            <a:endParaRPr lang="ru-RU" dirty="0">
              <a:effectLst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828565" y="4965667"/>
            <a:ext cx="9954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 в РФ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6" y="53305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935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818" y="1543615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C:\Users\BelyakovaMO\Desktop\World_Aids_Day_Ribb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28949"/>
            <a:ext cx="2219634" cy="382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СОЦИАЛЬНОЕ РАЗВИТИЕ ИРКУТСКОЙ ОБЛАСТИ</a:t>
            </a:r>
          </a:p>
        </p:txBody>
      </p: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44" y="44450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Социально значимые заболевания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8" name="Picture 8" descr="Картинки по запросу вич пнг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4943473"/>
            <a:ext cx="195262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781606" y="1543615"/>
            <a:ext cx="9954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 в РФ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Picture 26" descr="Картинки по запросу красный круг краской пнг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72251" y="1414638"/>
            <a:ext cx="1414187" cy="139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" y="1512838"/>
            <a:ext cx="657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Иркутская область относится к регионам Российской Федерации, где отмечается сложная эпидемиологическая обстановка относительно распространения ВИЧ-инфекции – по уровню заболеваемости регион </a:t>
            </a:r>
            <a:r>
              <a:rPr lang="ru-RU" dirty="0" smtClean="0"/>
              <a:t>занимает</a:t>
            </a:r>
            <a:endParaRPr lang="ru-RU" dirty="0">
              <a:effectLst/>
            </a:endParaRP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2121602454"/>
              </p:ext>
            </p:extLst>
          </p:nvPr>
        </p:nvGraphicFramePr>
        <p:xfrm>
          <a:off x="844697" y="2386370"/>
          <a:ext cx="8299303" cy="2128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589087" y="4410760"/>
            <a:ext cx="63071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/>
              <a:t>Динамика заболеваемости туберкулезом</a:t>
            </a:r>
            <a:r>
              <a:rPr lang="ru-RU" sz="1400" i="1" dirty="0" smtClean="0"/>
              <a:t>, </a:t>
            </a:r>
            <a:r>
              <a:rPr lang="ru-RU" sz="1400" i="1" dirty="0"/>
              <a:t>на 100 000 населения </a:t>
            </a:r>
            <a:r>
              <a:rPr lang="ru-RU" sz="1400" i="1" dirty="0" smtClean="0"/>
              <a:t/>
            </a:r>
            <a:br>
              <a:rPr lang="ru-RU" sz="1400" i="1" dirty="0" smtClean="0"/>
            </a:br>
            <a:r>
              <a:rPr lang="ru-RU" sz="1400" i="1" dirty="0" smtClean="0"/>
              <a:t>Иркутской </a:t>
            </a:r>
            <a:r>
              <a:rPr lang="ru-RU" sz="1400" i="1" dirty="0"/>
              <a:t>области 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390774" y="4943474"/>
            <a:ext cx="6753226" cy="1661328"/>
          </a:xfrm>
          <a:prstGeom prst="rect">
            <a:avLst/>
          </a:prstGeom>
          <a:gradFill>
            <a:gsLst>
              <a:gs pos="100000">
                <a:srgbClr val="92D050">
                  <a:alpha val="20000"/>
                </a:srgbClr>
              </a:gs>
              <a:gs pos="23750">
                <a:schemeClr val="tx1">
                  <a:alpha val="0"/>
                </a:schemeClr>
              </a:gs>
              <a:gs pos="8336">
                <a:srgbClr val="FFFFFF">
                  <a:alpha val="0"/>
                </a:srgbClr>
              </a:gs>
              <a:gs pos="0">
                <a:schemeClr val="tx1">
                  <a:alpha val="0"/>
                </a:schemeClr>
              </a:gs>
              <a:gs pos="38000">
                <a:srgbClr val="92D050">
                  <a:alpha val="16000"/>
                </a:srgbClr>
              </a:gs>
              <a:gs pos="62000">
                <a:srgbClr val="92D050">
                  <a:alpha val="30000"/>
                </a:srgbClr>
              </a:gs>
              <a:gs pos="54000">
                <a:srgbClr val="92D050">
                  <a:alpha val="26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i="1" dirty="0" smtClean="0"/>
              <a:t>За </a:t>
            </a:r>
            <a:r>
              <a:rPr lang="ru-RU" i="1" dirty="0"/>
              <a:t>три последних года существенно увеличилось количество жителей, у которых фиксируется одновременно  и болезнь, вызванная вирусом иммунодефицита человека (ВИЧ), и туберкулез </a:t>
            </a:r>
            <a: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23,7 % до 33,9 %.  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0935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274" y="1300256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0" y="5642854"/>
            <a:ext cx="9160785" cy="1049966"/>
          </a:xfrm>
          <a:prstGeom prst="rect">
            <a:avLst/>
          </a:prstGeom>
          <a:solidFill>
            <a:srgbClr val="92D050">
              <a:alpha val="3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7274" y="1564853"/>
            <a:ext cx="9106237" cy="1049966"/>
          </a:xfrm>
          <a:prstGeom prst="rect">
            <a:avLst/>
          </a:prstGeom>
          <a:solidFill>
            <a:srgbClr val="92D050">
              <a:alpha val="2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СОЦИАЛЬНОЕ РАЗВИТИЕ ИРКУТСКОЙ ОБЛАСТИ</a:t>
            </a:r>
          </a:p>
        </p:txBody>
      </p: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6" y="53305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Здоровье населения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87117" y="1828224"/>
            <a:ext cx="952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48 %</a:t>
            </a:r>
          </a:p>
        </p:txBody>
      </p:sp>
      <p:pic>
        <p:nvPicPr>
          <p:cNvPr id="4105" name="Picture 9" descr="C:\Users\BelyakovaMO\Desktop\b68656c94369d9cbe2ebc76d0f19a957-running-long-stride-by-vexel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668" y="1782041"/>
            <a:ext cx="4722668" cy="472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05423" y="1766669"/>
            <a:ext cx="2095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Общероссийский</a:t>
            </a:r>
          </a:p>
          <a:p>
            <a:r>
              <a:rPr lang="ru-RU" dirty="0" smtClean="0"/>
              <a:t> уровень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7274" y="1572555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Уровень </a:t>
            </a:r>
            <a:r>
              <a:rPr lang="ru-RU" dirty="0"/>
              <a:t>обеспеченности населения </a:t>
            </a:r>
            <a:r>
              <a:rPr lang="ru-RU" dirty="0" err="1"/>
              <a:t>Приангарья</a:t>
            </a:r>
            <a:r>
              <a:rPr lang="ru-RU" dirty="0"/>
              <a:t> спортивными сооружениями составляет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21,6 %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99274" y="5619656"/>
            <a:ext cx="45342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Доля граждан в Иркутской области, </a:t>
            </a:r>
            <a:r>
              <a:rPr lang="ru-RU" dirty="0"/>
              <a:t>систематически занимающихся спортом, не превышает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22 %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33217" y="5835098"/>
            <a:ext cx="2095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/>
              <a:t>Общероссийский</a:t>
            </a:r>
          </a:p>
          <a:p>
            <a:pPr algn="r"/>
            <a:r>
              <a:rPr lang="ru-RU" dirty="0" smtClean="0"/>
              <a:t> уровень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63824" y="5906227"/>
            <a:ext cx="952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  <p:pic>
        <p:nvPicPr>
          <p:cNvPr id="26" name="Picture 26" descr="Картинки по запросу красный круг краской пнг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12212" y="4055481"/>
            <a:ext cx="1414187" cy="139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Картинки по запросу красный круг краской пнг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96881" y="2764124"/>
            <a:ext cx="1414187" cy="139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2921567" y="4184457"/>
            <a:ext cx="9954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 в РФ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706239" y="2916708"/>
            <a:ext cx="9954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78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 в РФ</a:t>
            </a:r>
            <a:endParaRPr lang="ru-RU" sz="2000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572000" y="2752725"/>
            <a:ext cx="27274" cy="2781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55575" y="3019682"/>
            <a:ext cx="3150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solidFill>
                  <a:schemeClr val="tx2">
                    <a:lumMod val="10000"/>
                  </a:schemeClr>
                </a:solidFill>
              </a:rPr>
              <a:t>в общероссийском рейтинге за 2017 год Иркутская область по показателю «Количество спортивных сооружений на 100 тыс. </a:t>
            </a:r>
            <a:r>
              <a:rPr lang="ru-RU" sz="1600" b="1" i="1" dirty="0" smtClean="0">
                <a:solidFill>
                  <a:schemeClr val="tx2">
                    <a:lumMod val="10000"/>
                  </a:schemeClr>
                </a:solidFill>
              </a:rPr>
              <a:t>жителей»</a:t>
            </a:r>
            <a:endParaRPr lang="ru-RU" sz="1600" b="1" i="1" dirty="0">
              <a:solidFill>
                <a:schemeClr val="tx2">
                  <a:lumMod val="10000"/>
                </a:schemeClr>
              </a:solidFill>
            </a:endParaRPr>
          </a:p>
          <a:p>
            <a:pPr algn="just"/>
            <a:r>
              <a:rPr lang="ru-RU" sz="1600" b="1" i="1" dirty="0" smtClean="0">
                <a:solidFill>
                  <a:schemeClr val="tx2">
                    <a:lumMod val="10000"/>
                  </a:schemeClr>
                </a:solidFill>
              </a:rPr>
              <a:t>заняла</a:t>
            </a:r>
            <a:endParaRPr lang="ru-RU" sz="1600" b="1" i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85866" y="3913808"/>
            <a:ext cx="32173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solidFill>
                  <a:schemeClr val="tx2">
                    <a:lumMod val="10000"/>
                  </a:schemeClr>
                </a:solidFill>
              </a:rPr>
              <a:t>по показателю «Доля населения, систематически занимающегося физической культурой и спортом» Иркутская область заняла</a:t>
            </a:r>
          </a:p>
        </p:txBody>
      </p:sp>
      <p:pic>
        <p:nvPicPr>
          <p:cNvPr id="41" name="Picture 15" descr="Картинки по запросу флаг россии пнг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808" y="5863795"/>
            <a:ext cx="632241" cy="63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5" descr="Картинки по запросу флаг россии пнг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457" y="1766655"/>
            <a:ext cx="632241" cy="63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935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C:\Users\BelyakovaMO\Desktop\Рисунок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123" y="1331000"/>
            <a:ext cx="7962561" cy="455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9" name="Диаграмма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2275915"/>
              </p:ext>
            </p:extLst>
          </p:nvPr>
        </p:nvGraphicFramePr>
        <p:xfrm>
          <a:off x="54082" y="4281998"/>
          <a:ext cx="5378450" cy="2397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7414" name="Picture 6" descr="C:\Users\BelyakovaMO\Desktop\children-310582_960_72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23605" y="3427496"/>
            <a:ext cx="3520395" cy="338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Стрелка вправо 37"/>
          <p:cNvSpPr/>
          <p:nvPr/>
        </p:nvSpPr>
        <p:spPr>
          <a:xfrm>
            <a:off x="4458146" y="4584297"/>
            <a:ext cx="4667250" cy="2211433"/>
          </a:xfrm>
          <a:prstGeom prst="rightArrow">
            <a:avLst/>
          </a:prstGeom>
          <a:solidFill>
            <a:srgbClr val="FF0000">
              <a:alpha val="12000"/>
            </a:srgbClr>
          </a:solidFill>
          <a:ln>
            <a:noFill/>
          </a:ln>
          <a:scene3d>
            <a:camera prst="orthographicFront">
              <a:rot lat="0" lon="11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7420" y="1409693"/>
            <a:ext cx="9143995" cy="660872"/>
          </a:xfrm>
          <a:prstGeom prst="rect">
            <a:avLst/>
          </a:prstGeom>
          <a:gradFill>
            <a:gsLst>
              <a:gs pos="100000">
                <a:schemeClr val="accent3"/>
              </a:gs>
              <a:gs pos="32495">
                <a:srgbClr val="DDDEE0">
                  <a:alpha val="0"/>
                </a:srgbClr>
              </a:gs>
              <a:gs pos="23750">
                <a:schemeClr val="accent3">
                  <a:lumMod val="20000"/>
                  <a:lumOff val="80000"/>
                  <a:alpha val="5000"/>
                </a:schemeClr>
              </a:gs>
              <a:gs pos="7000">
                <a:schemeClr val="accent3">
                  <a:lumMod val="40000"/>
                  <a:lumOff val="60000"/>
                  <a:alpha val="0"/>
                </a:schemeClr>
              </a:gs>
              <a:gs pos="37000">
                <a:schemeClr val="accent3">
                  <a:alpha val="21000"/>
                </a:schemeClr>
              </a:gs>
              <a:gs pos="62000">
                <a:schemeClr val="accent3"/>
              </a:gs>
              <a:gs pos="54000">
                <a:schemeClr val="accent3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687823"/>
          </a:xfrm>
          <a:prstGeom prst="rect">
            <a:avLst/>
          </a:prstGeom>
          <a:solidFill>
            <a:srgbClr val="2A2F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СОЦИАЛЬНОЕ РАЗВИТИЕ ИРКУТСКОЙ ОБЛАСТИ</a:t>
            </a:r>
          </a:p>
        </p:txBody>
      </p:sp>
      <p:sp>
        <p:nvSpPr>
          <p:cNvPr id="9" name="AutoShape 2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AutoShape 26" descr="Похожее изображени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AutoShape 28" descr="Похожее изображени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4" descr="C:\Users\BelyakovaMO\Desktop\1 вариант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44" y="44450"/>
            <a:ext cx="619356" cy="5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901843"/>
            <a:ext cx="8051575" cy="429157"/>
          </a:xfrm>
          <a:prstGeom prst="rect">
            <a:avLst/>
          </a:prstGeom>
          <a:gradFill flip="none" rotWithShape="1">
            <a:gsLst>
              <a:gs pos="99167">
                <a:schemeClr val="tx1">
                  <a:lumMod val="24000"/>
                  <a:lumOff val="76000"/>
                  <a:alpha val="0"/>
                </a:schemeClr>
              </a:gs>
              <a:gs pos="23750">
                <a:schemeClr val="accent3">
                  <a:lumMod val="40000"/>
                  <a:lumOff val="60000"/>
                  <a:alpha val="75000"/>
                </a:schemeClr>
              </a:gs>
              <a:gs pos="46000">
                <a:schemeClr val="accent3">
                  <a:lumMod val="40000"/>
                  <a:lumOff val="60000"/>
                  <a:alpha val="76000"/>
                </a:schemeClr>
              </a:gs>
              <a:gs pos="89581">
                <a:srgbClr val="FFFFFF">
                  <a:alpha val="0"/>
                </a:srgbClr>
              </a:gs>
              <a:gs pos="86000">
                <a:schemeClr val="tx1">
                  <a:lumMod val="24000"/>
                  <a:lumOff val="76000"/>
                  <a:alpha val="0"/>
                </a:schemeClr>
              </a:gs>
              <a:gs pos="56000">
                <a:schemeClr val="tx1">
                  <a:alpha val="31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Люди с ограниченными возможностями</a:t>
            </a:r>
            <a:endParaRPr lang="ru-RU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7410" name="Picture 2" descr="C:\Users\BelyakovaMO\Desktop\icon-ios7-people-51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340" y="791282"/>
            <a:ext cx="1961867" cy="196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20005" y="1356718"/>
            <a:ext cx="45239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225,5 тыс. </a:t>
            </a:r>
            <a:r>
              <a:rPr lang="ru-RU" dirty="0" smtClean="0"/>
              <a:t>инвалидов проживают</a:t>
            </a:r>
          </a:p>
          <a:p>
            <a:r>
              <a:rPr lang="ru-RU" dirty="0" smtClean="0"/>
              <a:t> в Иркутской области (9,4 % населения)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323" y="2753149"/>
            <a:ext cx="1311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Женщины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07972" y="3330739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Мужчины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493901" y="2645427"/>
            <a:ext cx="20457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117 902 </a:t>
            </a:r>
            <a:r>
              <a:rPr lang="ru-RU" dirty="0"/>
              <a:t>чел.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93901" y="3223017"/>
            <a:ext cx="1875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94 833 </a:t>
            </a:r>
            <a:r>
              <a:rPr lang="ru-RU" sz="1800" dirty="0">
                <a:solidFill>
                  <a:schemeClr val="tx1"/>
                </a:solidFill>
              </a:rPr>
              <a:t>чел.</a:t>
            </a: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1044041"/>
              </p:ext>
            </p:extLst>
          </p:nvPr>
        </p:nvGraphicFramePr>
        <p:xfrm>
          <a:off x="3762375" y="2419350"/>
          <a:ext cx="5153025" cy="1559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7520469" y="5212960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Мальчики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7520469" y="5811989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Девочки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5744851" y="5105239"/>
            <a:ext cx="16353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7 513 </a:t>
            </a:r>
            <a:r>
              <a:rPr lang="ru-RU" dirty="0" smtClean="0"/>
              <a:t>чел</a:t>
            </a:r>
            <a:r>
              <a:rPr lang="ru-RU" dirty="0"/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44851" y="5704268"/>
            <a:ext cx="16353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5 260 </a:t>
            </a:r>
            <a:r>
              <a:rPr lang="ru-RU" dirty="0" smtClean="0"/>
              <a:t>чел</a:t>
            </a:r>
            <a:r>
              <a:rPr lang="ru-RU" dirty="0"/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 rot="5400000">
            <a:off x="8552963" y="2940861"/>
            <a:ext cx="83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человек</a:t>
            </a:r>
            <a:endParaRPr lang="ru-RU" sz="1400" dirty="0"/>
          </a:p>
        </p:txBody>
      </p:sp>
      <p:sp>
        <p:nvSpPr>
          <p:cNvPr id="37" name="Стрелка вправо 36"/>
          <p:cNvSpPr/>
          <p:nvPr/>
        </p:nvSpPr>
        <p:spPr>
          <a:xfrm>
            <a:off x="0" y="2070565"/>
            <a:ext cx="4667250" cy="2211433"/>
          </a:xfrm>
          <a:prstGeom prst="rightArrow">
            <a:avLst/>
          </a:prstGeom>
          <a:solidFill>
            <a:srgbClr val="FF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 rot="16200000">
            <a:off x="-76722" y="5528431"/>
            <a:ext cx="569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дети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746758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38249" y="2178895"/>
            <a:ext cx="6978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ОБЪЕДИНЕНИЕ ДЛЯ РАЗВИТИЯ!</a:t>
            </a:r>
          </a:p>
        </p:txBody>
      </p:sp>
      <p:pic>
        <p:nvPicPr>
          <p:cNvPr id="6" name="Picture 2" descr="Картинки по запросу герб иркутской области пнг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109" y="3151512"/>
            <a:ext cx="1096473" cy="135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5637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2969</TotalTime>
  <Words>1209</Words>
  <Application>Microsoft Office PowerPoint</Application>
  <PresentationFormat>Экран (4:3)</PresentationFormat>
  <Paragraphs>223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Базовая</vt:lpstr>
      <vt:lpstr>1_Базовая</vt:lpstr>
      <vt:lpstr>2_Базовая</vt:lpstr>
      <vt:lpstr>3_Базовая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Белякова Мария Олеговна</dc:creator>
  <cp:lastModifiedBy>Андреева Елена Витальевна</cp:lastModifiedBy>
  <cp:revision>106</cp:revision>
  <dcterms:created xsi:type="dcterms:W3CDTF">2014-08-26T23:43:54Z</dcterms:created>
  <dcterms:modified xsi:type="dcterms:W3CDTF">2018-03-02T06:43:48Z</dcterms:modified>
</cp:coreProperties>
</file>