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72" r:id="rId4"/>
    <p:sldId id="275" r:id="rId5"/>
    <p:sldId id="273" r:id="rId6"/>
    <p:sldId id="284" r:id="rId7"/>
    <p:sldId id="274" r:id="rId8"/>
    <p:sldId id="286" r:id="rId9"/>
    <p:sldId id="262" r:id="rId10"/>
    <p:sldId id="265" r:id="rId11"/>
    <p:sldId id="264" r:id="rId12"/>
    <p:sldId id="276" r:id="rId13"/>
    <p:sldId id="277" r:id="rId14"/>
    <p:sldId id="260" r:id="rId15"/>
    <p:sldId id="287" r:id="rId16"/>
    <p:sldId id="288" r:id="rId17"/>
    <p:sldId id="289" r:id="rId18"/>
    <p:sldId id="290" r:id="rId19"/>
    <p:sldId id="268" r:id="rId20"/>
    <p:sldId id="266" r:id="rId21"/>
    <p:sldId id="279" r:id="rId22"/>
    <p:sldId id="267" r:id="rId23"/>
    <p:sldId id="280" r:id="rId24"/>
    <p:sldId id="278" r:id="rId25"/>
    <p:sldId id="281" r:id="rId26"/>
    <p:sldId id="282" r:id="rId27"/>
    <p:sldId id="271" r:id="rId28"/>
  </p:sldIdLst>
  <p:sldSz cx="12242800" cy="6845300"/>
  <p:notesSz cx="12242800" cy="6845300"/>
  <p:defaultTextStyle>
    <a:defPPr>
      <a:defRPr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FD7"/>
    <a:srgbClr val="00C605"/>
    <a:srgbClr val="1C38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95" autoAdjust="0"/>
  </p:normalViewPr>
  <p:slideViewPr>
    <p:cSldViewPr>
      <p:cViewPr varScale="1">
        <p:scale>
          <a:sx n="111" d="100"/>
          <a:sy n="111" d="100"/>
        </p:scale>
        <p:origin x="202" y="10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gradFill>
              <a:gsLst>
                <a:gs pos="0">
                  <a:schemeClr val="accent1">
                    <a:tint val="77000"/>
                    <a:shade val="51000"/>
                    <a:satMod val="130000"/>
                  </a:schemeClr>
                </a:gs>
                <a:gs pos="80000">
                  <a:schemeClr val="accent1">
                    <a:tint val="77000"/>
                    <a:shade val="93000"/>
                    <a:satMod val="130000"/>
                  </a:schemeClr>
                </a:gs>
                <a:gs pos="100000">
                  <a:schemeClr val="accent1">
                    <a:tint val="77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</c:formatCode>
                <c:ptCount val="1"/>
                <c:pt idx="0">
                  <c:v>669436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9D1-45B3-AA67-DF58EEE5EA3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spPr>
            <a:gradFill>
              <a:gsLst>
                <a:gs pos="0">
                  <a:schemeClr val="accent1">
                    <a:shade val="76000"/>
                    <a:shade val="51000"/>
                    <a:satMod val="130000"/>
                  </a:schemeClr>
                </a:gs>
                <a:gs pos="80000">
                  <a:schemeClr val="accent1">
                    <a:shade val="76000"/>
                    <a:shade val="93000"/>
                    <a:satMod val="130000"/>
                  </a:schemeClr>
                </a:gs>
                <a:gs pos="100000">
                  <a:schemeClr val="accent1">
                    <a:shade val="76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</c:formatCode>
                <c:ptCount val="1"/>
                <c:pt idx="0">
                  <c:v>613386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9D1-45B3-AA67-DF58EEE5E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3425464"/>
        <c:axId val="123928304"/>
        <c:axId val="0"/>
      </c:bar3DChart>
      <c:catAx>
        <c:axId val="12342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3928304"/>
        <c:crosses val="autoZero"/>
        <c:auto val="1"/>
        <c:lblAlgn val="ctr"/>
        <c:lblOffset val="100"/>
        <c:noMultiLvlLbl val="0"/>
      </c:catAx>
      <c:valAx>
        <c:axId val="12392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2342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Проведенные выставки и иные мероприятия в сфере туризма</a:t>
            </a:r>
            <a:endParaRPr lang="ru-RU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C4-4ABB-A5E9-EF8DF6AE27B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C4-4ABB-A5E9-EF8DF6AE27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3292896"/>
        <c:axId val="272360736"/>
        <c:axId val="0"/>
      </c:bar3DChart>
      <c:catAx>
        <c:axId val="27329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2360736"/>
        <c:crosses val="autoZero"/>
        <c:auto val="1"/>
        <c:lblAlgn val="ctr"/>
        <c:lblOffset val="100"/>
        <c:noMultiLvlLbl val="0"/>
      </c:catAx>
      <c:valAx>
        <c:axId val="272360736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7329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2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номеров в КСР</a:t>
            </a:r>
            <a:r>
              <a:rPr lang="ru-RU" sz="2000" b="1" baseline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000" b="1" baseline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города Иркутска</a:t>
            </a:r>
            <a:endParaRPr lang="ru-RU" sz="2000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#,##0</c:formatCode>
                <c:ptCount val="1"/>
                <c:pt idx="0">
                  <c:v>4635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54-40A9-B3B5-4901B0AA1E5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 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#,##0</c:formatCode>
                <c:ptCount val="1"/>
                <c:pt idx="0">
                  <c:v>4907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454-40A9-B3B5-4901B0AA1E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5730352"/>
        <c:axId val="275732704"/>
        <c:axId val="0"/>
      </c:bar3DChart>
      <c:catAx>
        <c:axId val="27573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5732704"/>
        <c:crosses val="autoZero"/>
        <c:auto val="1"/>
        <c:lblAlgn val="ctr"/>
        <c:lblOffset val="100"/>
        <c:noMultiLvlLbl val="0"/>
      </c:catAx>
      <c:valAx>
        <c:axId val="27573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7573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sz="2000" b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КСР</a:t>
            </a:r>
            <a:r>
              <a:rPr lang="ru-RU" sz="2000" b="1" baseline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baseline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расположенных на территории города Иркутска 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203451306030179"/>
          <c:y val="0.30264766625273487"/>
          <c:w val="0.87796548693969823"/>
          <c:h val="0.582895539946832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 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164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9B-4755-84B2-411E9DA43A8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2026 год 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178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29B-4755-84B2-411E9DA43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5729568"/>
        <c:axId val="275726040"/>
        <c:axId val="0"/>
      </c:bar3DChart>
      <c:catAx>
        <c:axId val="27572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5726040"/>
        <c:crosses val="autoZero"/>
        <c:auto val="1"/>
        <c:lblAlgn val="ctr"/>
        <c:lblOffset val="100"/>
        <c:noMultiLvlLbl val="0"/>
      </c:catAx>
      <c:valAx>
        <c:axId val="27572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27572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4819AE-C51B-4ACF-AA7A-B807CDD4F230}" type="doc">
      <dgm:prSet loTypeId="urn:microsoft.com/office/officeart/2005/8/layout/arrow4" loCatId="process" qsTypeId="urn:microsoft.com/office/officeart/2005/8/quickstyle/3d2" qsCatId="3D" csTypeId="urn:microsoft.com/office/officeart/2005/8/colors/accent2_5" csCatId="accent2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246AF64F-480C-49A5-9B14-AB24A00C3B51}">
      <dgm:prSet phldrT="" custT="1"/>
      <dgm:spPr bwMode="auto"/>
      <dgm:t>
        <a:bodyPr/>
        <a:lstStyle/>
        <a:p>
          <a:pPr algn="ctr">
            <a:defRPr/>
          </a:pPr>
          <a:endParaRPr lang="ru-RU" sz="1600" b="1">
            <a:solidFill>
              <a:srgbClr val="1C3869"/>
            </a:solidFill>
          </a:endParaRPr>
        </a:p>
        <a:p>
          <a:pPr algn="ctr">
            <a:defRPr/>
          </a:pPr>
          <a:endParaRPr lang="ru-RU" sz="1600" b="1">
            <a:solidFill>
              <a:srgbClr val="1C3869"/>
            </a:solidFill>
          </a:endParaRPr>
        </a:p>
        <a:p>
          <a:pPr algn="ctr">
            <a:defRPr/>
          </a:pPr>
          <a:r>
            <a:rPr lang="ru-RU" sz="1600" b="1">
              <a:solidFill>
                <a:srgbClr val="1C3869"/>
              </a:solidFill>
            </a:rPr>
            <a:t>эффективность – 100 %</a:t>
          </a:r>
        </a:p>
      </dgm:t>
    </dgm:pt>
    <dgm:pt modelId="{7749A582-C489-41A8-9528-96AE974B671C}" type="parTrans" cxnId="{BD32C038-CAFA-4809-9CCD-904799A97F7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4098D37-2352-49A9-BE84-984DE5A427E5}" type="sibTrans" cxnId="{BD32C038-CAFA-4809-9CCD-904799A97F70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76D572C-E050-4C7A-AA19-09E3427E6C42}" type="pres">
      <dgm:prSet presAssocID="{E44819AE-C51B-4ACF-AA7A-B807CDD4F230}" presName="compositeShape" presStyleCnt="0">
        <dgm:presLayoutVars>
          <dgm:chMax val="2"/>
          <dgm:dir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986D7B07-8940-4579-99C2-5D5916400561}" type="pres">
      <dgm:prSet presAssocID="{246AF64F-480C-49A5-9B14-AB24A00C3B51}" presName="upArrow" presStyleLbl="node1" presStyleIdx="0" presStyleCnt="1"/>
      <dgm:spPr bwMode="auto"/>
    </dgm:pt>
    <dgm:pt modelId="{06C78AE6-6CC8-45BC-8C70-08E5D93B6F2E}" type="pres">
      <dgm:prSet presAssocID="{246AF64F-480C-49A5-9B14-AB24A00C3B51}" presName="upArrowText" presStyleLbl="revTx" presStyleIdx="0" presStyleCnt="1" custScaleX="149622" custLinFactNeighborX="13683" custLinFactNeighborY="5357">
        <dgm:presLayoutVars>
          <dgm:chMax val="0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BD32C038-CAFA-4809-9CCD-904799A97F70}" srcId="{E44819AE-C51B-4ACF-AA7A-B807CDD4F230}" destId="{246AF64F-480C-49A5-9B14-AB24A00C3B51}" srcOrd="0" destOrd="0" parTransId="{7749A582-C489-41A8-9528-96AE974B671C}" sibTransId="{D4098D37-2352-49A9-BE84-984DE5A427E5}"/>
    <dgm:cxn modelId="{588F74FF-2C3D-4E5C-8D81-4CEC6DB64A56}" type="presOf" srcId="{E44819AE-C51B-4ACF-AA7A-B807CDD4F230}" destId="{E76D572C-E050-4C7A-AA19-09E3427E6C42}" srcOrd="0" destOrd="0" presId="urn:microsoft.com/office/officeart/2005/8/layout/arrow4"/>
    <dgm:cxn modelId="{E5BFE388-E711-4669-A8EB-467A623E6859}" type="presOf" srcId="{246AF64F-480C-49A5-9B14-AB24A00C3B51}" destId="{06C78AE6-6CC8-45BC-8C70-08E5D93B6F2E}" srcOrd="0" destOrd="0" presId="urn:microsoft.com/office/officeart/2005/8/layout/arrow4"/>
    <dgm:cxn modelId="{DB940227-DE2F-48D7-8A6B-4C018AFDD8AB}" type="presParOf" srcId="{E76D572C-E050-4C7A-AA19-09E3427E6C42}" destId="{986D7B07-8940-4579-99C2-5D5916400561}" srcOrd="0" destOrd="0" presId="urn:microsoft.com/office/officeart/2005/8/layout/arrow4"/>
    <dgm:cxn modelId="{8DA7D9B9-66EB-4441-8B51-EC46B1A76B09}" type="presParOf" srcId="{E76D572C-E050-4C7A-AA19-09E3427E6C42}" destId="{06C78AE6-6CC8-45BC-8C70-08E5D93B6F2E}" srcOrd="1" destOrd="0" presId="urn:microsoft.com/office/officeart/2005/8/layout/arrow4"/>
  </dgm:cxnLst>
  <dgm:bg>
    <a:solidFill>
      <a:srgbClr val="CCCFD7"/>
    </a:solidFill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0B3315-4A69-40C3-96B3-A4D6DCA0C66D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CC6804B9-577B-429A-AFA2-BF6C138A3507}">
      <dgm:prSet phldrT="[Текст]" custT="1"/>
      <dgm:spPr bwMode="auto"/>
      <dgm:t>
        <a:bodyPr/>
        <a:lstStyle/>
        <a:p>
          <a:pPr>
            <a:defRPr/>
          </a:pPr>
          <a:r>
            <a:rPr lang="ru-RU" sz="2200" b="1">
              <a:solidFill>
                <a:srgbClr val="1C3869"/>
              </a:solidFill>
            </a:rPr>
            <a:t>Всего – </a:t>
          </a:r>
          <a:br>
            <a:rPr lang="ru-RU" sz="2200" b="1">
              <a:solidFill>
                <a:srgbClr val="1C3869"/>
              </a:solidFill>
            </a:rPr>
          </a:br>
          <a:r>
            <a:rPr lang="ru-RU" sz="2200" b="1" smtClean="0">
              <a:solidFill>
                <a:srgbClr val="1C3869"/>
              </a:solidFill>
            </a:rPr>
            <a:t>76,9 </a:t>
          </a:r>
          <a:r>
            <a:rPr lang="ru-RU" sz="2200" b="1">
              <a:solidFill>
                <a:srgbClr val="1C3869"/>
              </a:solidFill>
            </a:rPr>
            <a:t>млн. руб.</a:t>
          </a:r>
        </a:p>
      </dgm:t>
    </dgm:pt>
    <dgm:pt modelId="{F1156577-ED99-4B0C-BF3F-0D89FE281644}" type="parTrans" cxnId="{860CD45A-F4B1-4EE9-961C-D66BF74C894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3D1AC91-EFF3-4609-932B-4A8D4CD8B215}" type="sibTrans" cxnId="{860CD45A-F4B1-4EE9-961C-D66BF74C8945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FFCD6A7-7EE3-4B4F-995A-5E758D85354D}">
      <dgm:prSet phldrT="[Текст]" custT="1"/>
      <dgm:spPr bwMode="auto"/>
      <dgm:t>
        <a:bodyPr/>
        <a:lstStyle/>
        <a:p>
          <a:pPr>
            <a:defRPr/>
          </a:pPr>
          <a:r>
            <a:rPr lang="ru-RU" sz="2200" b="1">
              <a:solidFill>
                <a:srgbClr val="1C3869"/>
              </a:solidFill>
            </a:rPr>
            <a:t>ФБ – </a:t>
          </a:r>
          <a:br>
            <a:rPr lang="ru-RU" sz="2200" b="1">
              <a:solidFill>
                <a:srgbClr val="1C3869"/>
              </a:solidFill>
            </a:rPr>
          </a:br>
          <a:r>
            <a:rPr lang="ru-RU" sz="2200" b="1" smtClean="0">
              <a:solidFill>
                <a:srgbClr val="1C3869"/>
              </a:solidFill>
            </a:rPr>
            <a:t>47 </a:t>
          </a:r>
          <a:r>
            <a:rPr lang="ru-RU" sz="2200" b="1">
              <a:solidFill>
                <a:srgbClr val="1C3869"/>
              </a:solidFill>
            </a:rPr>
            <a:t>млн. руб.   </a:t>
          </a:r>
        </a:p>
      </dgm:t>
    </dgm:pt>
    <dgm:pt modelId="{25A3E60B-6D85-4FDF-9928-9AA61B5E9D89}" type="parTrans" cxnId="{BD32400E-C1DB-45B5-B0F0-9F4307B1612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9B25433-06C1-4262-83EF-B11E48DBBE14}" type="sibTrans" cxnId="{BD32400E-C1DB-45B5-B0F0-9F4307B1612E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A1C481AD-F334-4135-8A6F-9FE2890DBF30}">
      <dgm:prSet phldrT="[Текст]" custT="1"/>
      <dgm:spPr bwMode="auto"/>
      <dgm:t>
        <a:bodyPr/>
        <a:lstStyle/>
        <a:p>
          <a:pPr>
            <a:defRPr/>
          </a:pPr>
          <a:r>
            <a:rPr lang="ru-RU" sz="2200" b="1">
              <a:solidFill>
                <a:srgbClr val="1C3869"/>
              </a:solidFill>
            </a:rPr>
            <a:t>ОБ – </a:t>
          </a:r>
          <a:br>
            <a:rPr lang="ru-RU" sz="2200" b="1">
              <a:solidFill>
                <a:srgbClr val="1C3869"/>
              </a:solidFill>
            </a:rPr>
          </a:br>
          <a:r>
            <a:rPr lang="ru-RU" sz="2200" b="1" smtClean="0">
              <a:solidFill>
                <a:srgbClr val="1C3869"/>
              </a:solidFill>
            </a:rPr>
            <a:t>3 млн</a:t>
          </a:r>
          <a:r>
            <a:rPr lang="ru-RU" sz="2200" b="1">
              <a:solidFill>
                <a:srgbClr val="1C3869"/>
              </a:solidFill>
            </a:rPr>
            <a:t>. руб. </a:t>
          </a:r>
        </a:p>
      </dgm:t>
    </dgm:pt>
    <dgm:pt modelId="{CDB3CE7F-D7C8-49FF-B3FE-58BCF0DFAE97}" type="parTrans" cxnId="{3790FC31-D61D-47BB-9DA1-EAD266B552B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0F35051-1446-40ED-84BD-12F4DF7AC40E}" type="sibTrans" cxnId="{3790FC31-D61D-47BB-9DA1-EAD266B552B8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D6E42374-9259-4336-AA49-096FBBFE5391}">
      <dgm:prSet phldrT=""/>
      <dgm:spPr bwMode="auto"/>
      <dgm:t>
        <a:bodyPr/>
        <a:lstStyle/>
        <a:p>
          <a:pPr>
            <a:defRPr/>
          </a:pPr>
          <a:endParaRPr lang="ru-RU"/>
        </a:p>
      </dgm:t>
    </dgm:pt>
    <dgm:pt modelId="{EF520886-870B-4737-ACF2-8C53223EE130}" type="parTrans" cxnId="{4CD7BF0F-7270-45AA-A24B-ED9413D9BFD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5B8F602-043B-4E7F-A01E-675E6D80E625}" type="sibTrans" cxnId="{4CD7BF0F-7270-45AA-A24B-ED9413D9BFD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EE1DCC84-E165-4C65-8F04-1DE082828D47}">
      <dgm:prSet phldrT=""/>
      <dgm:spPr bwMode="auto"/>
      <dgm:t>
        <a:bodyPr/>
        <a:lstStyle/>
        <a:p>
          <a:pPr>
            <a:defRPr/>
          </a:pPr>
          <a:endParaRPr lang="ru-RU"/>
        </a:p>
      </dgm:t>
    </dgm:pt>
    <dgm:pt modelId="{D63F00B7-78FF-488A-A086-B171411935EC}" type="parTrans" cxnId="{685D04B4-6686-4AD9-ACF0-CABF5007BBF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2BE7F220-B667-42A4-8F65-1971FA4429FF}" type="sibTrans" cxnId="{685D04B4-6686-4AD9-ACF0-CABF5007BBF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3216C021-C60C-4047-A19A-01E1EBFEA368}" type="pres">
      <dgm:prSet presAssocID="{E70B3315-4A69-40C3-96B3-A4D6DCA0C66D}" presName="Name0" presStyleCnt="0">
        <dgm:presLayoutVars>
          <dgm:chMax val="7"/>
          <dgm:chPref val="7"/>
          <dgm:dir/>
          <dgm:animLvl val="lvl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C0996C4A-76FE-4DF9-A0D7-49E8EAD96FDB}" type="pres">
      <dgm:prSet presAssocID="{CC6804B9-577B-429A-AFA2-BF6C138A3507}" presName="Accent1" presStyleCnt="0"/>
      <dgm:spPr bwMode="auto"/>
    </dgm:pt>
    <dgm:pt modelId="{B573D859-E917-4AC3-9339-A6F93273661E}" type="pres">
      <dgm:prSet presAssocID="{CC6804B9-577B-429A-AFA2-BF6C138A3507}" presName="Accent" presStyleLbl="node1" presStyleIdx="0" presStyleCnt="4" custLinFactNeighborX="-1017" custLinFactNeighborY="-580"/>
      <dgm:spPr bwMode="auto"/>
    </dgm:pt>
    <dgm:pt modelId="{19F056BF-6888-465A-851B-04DE5C021DFD}" type="pres">
      <dgm:prSet presAssocID="{CC6804B9-577B-429A-AFA2-BF6C138A3507}" presName="Parent1" presStyleLbl="revTx" presStyleIdx="0" presStyleCnt="5" custScaleX="169752" custScaleY="169199" custLinFactNeighborX="-11442" custLinFactNeighborY="-2256">
        <dgm:presLayoutVars>
          <dgm:chMax val="1"/>
          <dgm:chPref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976E86F9-D72C-4F21-B244-2C3C72F81546}" type="pres">
      <dgm:prSet presAssocID="{2FFCD6A7-7EE3-4B4F-995A-5E758D85354D}" presName="Accent2" presStyleCnt="0"/>
      <dgm:spPr bwMode="auto"/>
    </dgm:pt>
    <dgm:pt modelId="{D7DBF1FA-B3A1-4882-B939-B00A3A7F217F}" type="pres">
      <dgm:prSet presAssocID="{2FFCD6A7-7EE3-4B4F-995A-5E758D85354D}" presName="Accent" presStyleLbl="node1" presStyleIdx="1" presStyleCnt="4"/>
      <dgm:spPr bwMode="auto"/>
    </dgm:pt>
    <dgm:pt modelId="{33D6EE36-9AC7-4BB7-9FDB-8BD8F519E3E6}" type="pres">
      <dgm:prSet presAssocID="{2FFCD6A7-7EE3-4B4F-995A-5E758D85354D}" presName="Parent2" presStyleLbl="revTx" presStyleIdx="1" presStyleCnt="5" custScaleX="180895" custScaleY="124896" custLinFactNeighborX="12548" custLinFactNeighborY="-15780">
        <dgm:presLayoutVars>
          <dgm:chMax val="1"/>
          <dgm:chPref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9D4B2B39-7EB1-49D8-AA6C-747B9AEAED05}" type="pres">
      <dgm:prSet presAssocID="{EE1DCC84-E165-4C65-8F04-1DE082828D47}" presName="Accent3" presStyleCnt="0"/>
      <dgm:spPr bwMode="auto"/>
    </dgm:pt>
    <dgm:pt modelId="{29D2E1FF-B036-493B-930E-662980CA6B6E}" type="pres">
      <dgm:prSet presAssocID="{EE1DCC84-E165-4C65-8F04-1DE082828D47}" presName="Accent" presStyleLbl="node1" presStyleIdx="2" presStyleCnt="4"/>
      <dgm:spPr bwMode="auto"/>
    </dgm:pt>
    <dgm:pt modelId="{56B48A64-72F7-44FA-A896-561626DE793B}" type="pres">
      <dgm:prSet presAssocID="{EE1DCC84-E165-4C65-8F04-1DE082828D47}" presName="Parent3" presStyleLbl="revTx" presStyleIdx="2" presStyleCnt="5">
        <dgm:presLayoutVars>
          <dgm:chMax val="1"/>
          <dgm:chPref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BA262C35-6C2C-476A-96D9-A6B126D2B2DA}" type="pres">
      <dgm:prSet presAssocID="{A1C481AD-F334-4135-8A6F-9FE2890DBF30}" presName="Accent4" presStyleCnt="0"/>
      <dgm:spPr bwMode="auto"/>
    </dgm:pt>
    <dgm:pt modelId="{AFEB890F-85DD-4F94-8FC1-0F0A6ADBAA72}" type="pres">
      <dgm:prSet presAssocID="{A1C481AD-F334-4135-8A6F-9FE2890DBF30}" presName="Accent" presStyleLbl="node1" presStyleIdx="3" presStyleCnt="4" custLinFactNeighborX="-355" custLinFactNeighborY="210"/>
      <dgm:spPr bwMode="auto"/>
      <dgm:t>
        <a:bodyPr/>
        <a:lstStyle/>
        <a:p>
          <a:pPr>
            <a:defRPr/>
          </a:pPr>
          <a:endParaRPr lang="ru-RU"/>
        </a:p>
      </dgm:t>
    </dgm:pt>
    <dgm:pt modelId="{572BCCB4-BF8F-40D1-AFF9-4504442E8138}" type="pres">
      <dgm:prSet presAssocID="{A1C481AD-F334-4135-8A6F-9FE2890DBF30}" presName="Child4" presStyleLbl="revTx" presStyleIdx="3" presStyleCnt="5">
        <dgm:presLayoutVars>
          <dgm:chMax val="0"/>
          <dgm:chPref val="0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3F18A110-D5E8-4F2A-A755-F175794D3654}" type="pres">
      <dgm:prSet presAssocID="{A1C481AD-F334-4135-8A6F-9FE2890DBF30}" presName="Parent4" presStyleLbl="revTx" presStyleIdx="4" presStyleCnt="5" custScaleX="138044" custLinFactY="-100000" custLinFactNeighborX="40607" custLinFactNeighborY="-125247">
        <dgm:presLayoutVars>
          <dgm:chMax val="1"/>
          <dgm:chPref val="1"/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F4493F45-E3D5-42E3-B5B2-A2F338909AE7}" type="presOf" srcId="{A1C481AD-F334-4135-8A6F-9FE2890DBF30}" destId="{3F18A110-D5E8-4F2A-A755-F175794D3654}" srcOrd="0" destOrd="0" presId="urn:microsoft.com/office/officeart/2009/layout/CircleArrowProcess"/>
    <dgm:cxn modelId="{A7A7CEB9-AA4C-4CAA-92F6-F7F367AD55F0}" type="presOf" srcId="{D6E42374-9259-4336-AA49-096FBBFE5391}" destId="{572BCCB4-BF8F-40D1-AFF9-4504442E8138}" srcOrd="0" destOrd="0" presId="urn:microsoft.com/office/officeart/2009/layout/CircleArrowProcess"/>
    <dgm:cxn modelId="{685D04B4-6686-4AD9-ACF0-CABF5007BBF3}" srcId="{E70B3315-4A69-40C3-96B3-A4D6DCA0C66D}" destId="{EE1DCC84-E165-4C65-8F04-1DE082828D47}" srcOrd="2" destOrd="0" parTransId="{D63F00B7-78FF-488A-A086-B171411935EC}" sibTransId="{2BE7F220-B667-42A4-8F65-1971FA4429FF}"/>
    <dgm:cxn modelId="{4CD7BF0F-7270-45AA-A24B-ED9413D9BFDA}" srcId="{A1C481AD-F334-4135-8A6F-9FE2890DBF30}" destId="{D6E42374-9259-4336-AA49-096FBBFE5391}" srcOrd="0" destOrd="0" parTransId="{EF520886-870B-4737-ACF2-8C53223EE130}" sibTransId="{B5B8F602-043B-4E7F-A01E-675E6D80E625}"/>
    <dgm:cxn modelId="{151871B8-18E8-46CB-AEB6-F24F1760DFF3}" type="presOf" srcId="{2FFCD6A7-7EE3-4B4F-995A-5E758D85354D}" destId="{33D6EE36-9AC7-4BB7-9FDB-8BD8F519E3E6}" srcOrd="0" destOrd="0" presId="urn:microsoft.com/office/officeart/2009/layout/CircleArrowProcess"/>
    <dgm:cxn modelId="{FD21A686-0693-478A-BFA8-100B420F2857}" type="presOf" srcId="{EE1DCC84-E165-4C65-8F04-1DE082828D47}" destId="{56B48A64-72F7-44FA-A896-561626DE793B}" srcOrd="0" destOrd="0" presId="urn:microsoft.com/office/officeart/2009/layout/CircleArrowProcess"/>
    <dgm:cxn modelId="{860CD45A-F4B1-4EE9-961C-D66BF74C8945}" srcId="{E70B3315-4A69-40C3-96B3-A4D6DCA0C66D}" destId="{CC6804B9-577B-429A-AFA2-BF6C138A3507}" srcOrd="0" destOrd="0" parTransId="{F1156577-ED99-4B0C-BF3F-0D89FE281644}" sibTransId="{B3D1AC91-EFF3-4609-932B-4A8D4CD8B215}"/>
    <dgm:cxn modelId="{3790FC31-D61D-47BB-9DA1-EAD266B552B8}" srcId="{E70B3315-4A69-40C3-96B3-A4D6DCA0C66D}" destId="{A1C481AD-F334-4135-8A6F-9FE2890DBF30}" srcOrd="3" destOrd="0" parTransId="{CDB3CE7F-D7C8-49FF-B3FE-58BCF0DFAE97}" sibTransId="{B0F35051-1446-40ED-84BD-12F4DF7AC40E}"/>
    <dgm:cxn modelId="{ED98F528-628F-4438-862C-548AD14825D5}" type="presOf" srcId="{E70B3315-4A69-40C3-96B3-A4D6DCA0C66D}" destId="{3216C021-C60C-4047-A19A-01E1EBFEA368}" srcOrd="0" destOrd="0" presId="urn:microsoft.com/office/officeart/2009/layout/CircleArrowProcess"/>
    <dgm:cxn modelId="{9F9C9EDF-9A75-4AB2-BA73-A89B81165FB3}" type="presOf" srcId="{CC6804B9-577B-429A-AFA2-BF6C138A3507}" destId="{19F056BF-6888-465A-851B-04DE5C021DFD}" srcOrd="0" destOrd="0" presId="urn:microsoft.com/office/officeart/2009/layout/CircleArrowProcess"/>
    <dgm:cxn modelId="{BD32400E-C1DB-45B5-B0F0-9F4307B1612E}" srcId="{E70B3315-4A69-40C3-96B3-A4D6DCA0C66D}" destId="{2FFCD6A7-7EE3-4B4F-995A-5E758D85354D}" srcOrd="1" destOrd="0" parTransId="{25A3E60B-6D85-4FDF-9928-9AA61B5E9D89}" sibTransId="{B9B25433-06C1-4262-83EF-B11E48DBBE14}"/>
    <dgm:cxn modelId="{46FA09B2-F9D9-45E5-A159-85162555924E}" type="presParOf" srcId="{3216C021-C60C-4047-A19A-01E1EBFEA368}" destId="{C0996C4A-76FE-4DF9-A0D7-49E8EAD96FDB}" srcOrd="0" destOrd="0" presId="urn:microsoft.com/office/officeart/2009/layout/CircleArrowProcess"/>
    <dgm:cxn modelId="{22CADB69-DBD6-4718-97A0-08326A8B1BE1}" type="presParOf" srcId="{C0996C4A-76FE-4DF9-A0D7-49E8EAD96FDB}" destId="{B573D859-E917-4AC3-9339-A6F93273661E}" srcOrd="0" destOrd="0" presId="urn:microsoft.com/office/officeart/2009/layout/CircleArrowProcess"/>
    <dgm:cxn modelId="{6CAE8594-FCFF-4380-AB05-4CF2474663DF}" type="presParOf" srcId="{3216C021-C60C-4047-A19A-01E1EBFEA368}" destId="{19F056BF-6888-465A-851B-04DE5C021DFD}" srcOrd="1" destOrd="0" presId="urn:microsoft.com/office/officeart/2009/layout/CircleArrowProcess"/>
    <dgm:cxn modelId="{05790E6B-BBDE-4F4F-B027-658290734B5E}" type="presParOf" srcId="{3216C021-C60C-4047-A19A-01E1EBFEA368}" destId="{976E86F9-D72C-4F21-B244-2C3C72F81546}" srcOrd="2" destOrd="0" presId="urn:microsoft.com/office/officeart/2009/layout/CircleArrowProcess"/>
    <dgm:cxn modelId="{F6B0B7BB-C0AA-486E-8E71-29A9257D7D4F}" type="presParOf" srcId="{976E86F9-D72C-4F21-B244-2C3C72F81546}" destId="{D7DBF1FA-B3A1-4882-B939-B00A3A7F217F}" srcOrd="0" destOrd="0" presId="urn:microsoft.com/office/officeart/2009/layout/CircleArrowProcess"/>
    <dgm:cxn modelId="{354EFDA8-2782-497B-93A5-D5047A1669D2}" type="presParOf" srcId="{3216C021-C60C-4047-A19A-01E1EBFEA368}" destId="{33D6EE36-9AC7-4BB7-9FDB-8BD8F519E3E6}" srcOrd="3" destOrd="0" presId="urn:microsoft.com/office/officeart/2009/layout/CircleArrowProcess"/>
    <dgm:cxn modelId="{A5D9D57F-49AF-491A-A0A0-8270E90BDCFA}" type="presParOf" srcId="{3216C021-C60C-4047-A19A-01E1EBFEA368}" destId="{9D4B2B39-7EB1-49D8-AA6C-747B9AEAED05}" srcOrd="4" destOrd="0" presId="urn:microsoft.com/office/officeart/2009/layout/CircleArrowProcess"/>
    <dgm:cxn modelId="{414F0263-1DE4-47FA-8594-310E1973F866}" type="presParOf" srcId="{9D4B2B39-7EB1-49D8-AA6C-747B9AEAED05}" destId="{29D2E1FF-B036-493B-930E-662980CA6B6E}" srcOrd="0" destOrd="0" presId="urn:microsoft.com/office/officeart/2009/layout/CircleArrowProcess"/>
    <dgm:cxn modelId="{6AAB4617-2CAE-42F2-832E-F4DD23EC69FC}" type="presParOf" srcId="{3216C021-C60C-4047-A19A-01E1EBFEA368}" destId="{56B48A64-72F7-44FA-A896-561626DE793B}" srcOrd="5" destOrd="0" presId="urn:microsoft.com/office/officeart/2009/layout/CircleArrowProcess"/>
    <dgm:cxn modelId="{BEC8A76A-D19C-4373-9499-17E31E8EF979}" type="presParOf" srcId="{3216C021-C60C-4047-A19A-01E1EBFEA368}" destId="{BA262C35-6C2C-476A-96D9-A6B126D2B2DA}" srcOrd="6" destOrd="0" presId="urn:microsoft.com/office/officeart/2009/layout/CircleArrowProcess"/>
    <dgm:cxn modelId="{1E65D02B-7BF8-49EE-B456-81D9F838BF13}" type="presParOf" srcId="{BA262C35-6C2C-476A-96D9-A6B126D2B2DA}" destId="{AFEB890F-85DD-4F94-8FC1-0F0A6ADBAA72}" srcOrd="0" destOrd="0" presId="urn:microsoft.com/office/officeart/2009/layout/CircleArrowProcess"/>
    <dgm:cxn modelId="{5E9669EC-7B64-454F-AB87-7636E01136E9}" type="presParOf" srcId="{3216C021-C60C-4047-A19A-01E1EBFEA368}" destId="{572BCCB4-BF8F-40D1-AFF9-4504442E8138}" srcOrd="7" destOrd="0" presId="urn:microsoft.com/office/officeart/2009/layout/CircleArrowProcess"/>
    <dgm:cxn modelId="{065D0BFC-DEAA-433E-B4DC-4C1945878781}" type="presParOf" srcId="{3216C021-C60C-4047-A19A-01E1EBFEA368}" destId="{3F18A110-D5E8-4F2A-A755-F175794D3654}" srcOrd="8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82862C-1DB3-4459-BFD8-1900805453E6}" type="doc">
      <dgm:prSet loTypeId="urn:microsoft.com/office/officeart/2005/8/layout/process1" loCatId="process" qsTypeId="urn:microsoft.com/office/officeart/2005/8/quickstyle/simple5" qsCatId="simple" csTypeId="urn:microsoft.com/office/officeart/2005/8/colors/accent1_4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46838E98-8557-4CFF-A8C7-3CEF2C19AEE7}">
      <dgm:prSet phldrT=""/>
      <dgm:spPr bwMode="auto">
        <a:solidFill>
          <a:srgbClr val="002060"/>
        </a:solidFill>
      </dgm:spPr>
      <dgm:t>
        <a:bodyPr/>
        <a:lstStyle/>
        <a:p>
          <a:pPr>
            <a:defRPr/>
          </a:pPr>
          <a:r>
            <a:rPr lang="ru-RU" b="0" dirty="0" smtClean="0">
              <a:latin typeface="Arial" panose="020B0604020202020204" pitchFamily="34" charset="0"/>
              <a:cs typeface="Arial" panose="020B0604020202020204" pitchFamily="34" charset="0"/>
            </a:rPr>
            <a:t>Приобретение 10 </a:t>
          </a:r>
          <a:r>
            <a:rPr lang="ru-RU" b="0" dirty="0">
              <a:latin typeface="Arial" panose="020B0604020202020204" pitchFamily="34" charset="0"/>
              <a:cs typeface="Arial" panose="020B0604020202020204" pitchFamily="34" charset="0"/>
            </a:rPr>
            <a:t>уникальных ярмарочных домиков</a:t>
          </a:r>
        </a:p>
      </dgm:t>
    </dgm:pt>
    <dgm:pt modelId="{8FBF27D1-9018-487F-9A25-7B614EB52A56}" type="parTrans" cxnId="{E869A204-F883-48DB-993E-C289148C6FD2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5EE3C366-D2B8-42DA-B35C-059BDA7B6FF4}" type="sibTrans" cxnId="{E869A204-F883-48DB-993E-C289148C6FD2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B4B64B0F-E535-4BE1-96DA-F8816C6A6F53}" type="pres">
      <dgm:prSet presAssocID="{3E82862C-1DB3-4459-BFD8-1900805453E6}" presName="Name0" presStyleCnt="0">
        <dgm:presLayoutVars>
          <dgm:dir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0BD85C4A-708B-4D81-AE20-FEAEF94294A5}" type="pres">
      <dgm:prSet presAssocID="{46838E98-8557-4CFF-A8C7-3CEF2C19AEE7}" presName="node" presStyleLbl="node1" presStyleIdx="0" presStyleCnt="1" custLinFactNeighborX="-50484" custLinFactNeighborY="-40175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AE72E9D5-2DE3-47D5-897D-0CD1941CD654}" type="presOf" srcId="{3E82862C-1DB3-4459-BFD8-1900805453E6}" destId="{B4B64B0F-E535-4BE1-96DA-F8816C6A6F53}" srcOrd="0" destOrd="0" presId="urn:microsoft.com/office/officeart/2005/8/layout/process1"/>
    <dgm:cxn modelId="{E869A204-F883-48DB-993E-C289148C6FD2}" srcId="{3E82862C-1DB3-4459-BFD8-1900805453E6}" destId="{46838E98-8557-4CFF-A8C7-3CEF2C19AEE7}" srcOrd="0" destOrd="0" parTransId="{8FBF27D1-9018-487F-9A25-7B614EB52A56}" sibTransId="{5EE3C366-D2B8-42DA-B35C-059BDA7B6FF4}"/>
    <dgm:cxn modelId="{E0CDF75C-E513-4B71-A686-9E69165EF68D}" type="presOf" srcId="{46838E98-8557-4CFF-A8C7-3CEF2C19AEE7}" destId="{0BD85C4A-708B-4D81-AE20-FEAEF94294A5}" srcOrd="0" destOrd="0" presId="urn:microsoft.com/office/officeart/2005/8/layout/process1"/>
    <dgm:cxn modelId="{C800A2F1-B6BD-435C-8259-44905C673669}" type="presParOf" srcId="{B4B64B0F-E535-4BE1-96DA-F8816C6A6F53}" destId="{0BD85C4A-708B-4D81-AE20-FEAEF94294A5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AF6511-DB7A-4EFD-A7D5-6CFE8305D1C9}" type="doc">
      <dgm:prSet loTypeId="urn:microsoft.com/office/officeart/2005/8/layout/vList6#1" loCatId="process" qsTypeId="urn:microsoft.com/office/officeart/2005/8/quickstyle/simple5" qsCatId="simple" csTypeId="urn:microsoft.com/office/officeart/2005/8/colors/accent0_3" csCatId="mainScheme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4537E35B-07CF-43A7-B624-3B76793469ED}">
      <dgm:prSet phldrT=""/>
      <dgm:spPr bwMode="auto"/>
      <dgm:t>
        <a:bodyPr/>
        <a:lstStyle/>
        <a:p>
          <a:pPr>
            <a:defRPr/>
          </a:pPr>
          <a:r>
            <a:rPr lang="ru-RU" b="0" dirty="0">
              <a:latin typeface="Arial" panose="020B0604020202020204" pitchFamily="34" charset="0"/>
              <a:cs typeface="Arial" panose="020B0604020202020204" pitchFamily="34" charset="0"/>
            </a:rPr>
            <a:t>Создание макетов 14 утраченных храмов</a:t>
          </a:r>
        </a:p>
      </dgm:t>
    </dgm:pt>
    <dgm:pt modelId="{A3409417-3117-48DE-BE9B-F39E259951BE}" type="parTrans" cxnId="{1E76789D-FA9D-421A-A05C-1328C02BBFD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2EC2D61-3651-4533-9055-00AF2CD2B230}" type="sibTrans" cxnId="{1E76789D-FA9D-421A-A05C-1328C02BBFD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438C426-9B27-4614-A104-1B85B5BC0CEC}" type="pres">
      <dgm:prSet presAssocID="{5EAF6511-DB7A-4EFD-A7D5-6CFE8305D1C9}" presName="Name0" presStyleCnt="0">
        <dgm:presLayoutVars>
          <dgm:dir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55D47377-1477-4250-B13E-D08C0E722E9A}" type="pres">
      <dgm:prSet presAssocID="{4537E35B-07CF-43A7-B624-3B76793469ED}" presName="linNode" presStyleCnt="0"/>
      <dgm:spPr bwMode="auto"/>
      <dgm:t>
        <a:bodyPr/>
        <a:lstStyle/>
        <a:p>
          <a:pPr>
            <a:defRPr/>
          </a:pPr>
          <a:endParaRPr lang="ru-RU"/>
        </a:p>
      </dgm:t>
    </dgm:pt>
    <dgm:pt modelId="{B71AA936-004C-4C88-B6EE-ECC8ED9A7920}" type="pres">
      <dgm:prSet presAssocID="{4537E35B-07CF-43A7-B624-3B76793469ED}" presName="parentShp" presStyleLbl="node1" presStyleIdx="0" presStyleCnt="1" custScaleX="273177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7804DB38-2DAD-4AF3-A114-89DD37C56C95}" type="pres">
      <dgm:prSet presAssocID="{4537E35B-07CF-43A7-B624-3B76793469ED}" presName="childShp" presStyleLbl="bgAccFollowNode1" presStyleIdx="0" presStyleCnt="1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1E76789D-FA9D-421A-A05C-1328C02BBFD3}" srcId="{5EAF6511-DB7A-4EFD-A7D5-6CFE8305D1C9}" destId="{4537E35B-07CF-43A7-B624-3B76793469ED}" srcOrd="0" destOrd="0" parTransId="{A3409417-3117-48DE-BE9B-F39E259951BE}" sibTransId="{62EC2D61-3651-4533-9055-00AF2CD2B230}"/>
    <dgm:cxn modelId="{10912238-CA40-4BC3-A0FF-6E56EF34D7D9}" type="presOf" srcId="{5EAF6511-DB7A-4EFD-A7D5-6CFE8305D1C9}" destId="{F438C426-9B27-4614-A104-1B85B5BC0CEC}" srcOrd="0" destOrd="0" presId="urn:microsoft.com/office/officeart/2005/8/layout/vList6#1"/>
    <dgm:cxn modelId="{89638FF4-8EBA-4086-B9BB-3A54D6BE655A}" type="presOf" srcId="{4537E35B-07CF-43A7-B624-3B76793469ED}" destId="{B71AA936-004C-4C88-B6EE-ECC8ED9A7920}" srcOrd="0" destOrd="0" presId="urn:microsoft.com/office/officeart/2005/8/layout/vList6#1"/>
    <dgm:cxn modelId="{D5D76D0C-79F5-40DA-BA7B-6A915CACBCEE}" type="presParOf" srcId="{F438C426-9B27-4614-A104-1B85B5BC0CEC}" destId="{55D47377-1477-4250-B13E-D08C0E722E9A}" srcOrd="0" destOrd="0" presId="urn:microsoft.com/office/officeart/2005/8/layout/vList6#1"/>
    <dgm:cxn modelId="{451BA142-58C6-4492-9E8E-5D55FEBB230F}" type="presParOf" srcId="{55D47377-1477-4250-B13E-D08C0E722E9A}" destId="{B71AA936-004C-4C88-B6EE-ECC8ED9A7920}" srcOrd="0" destOrd="0" presId="urn:microsoft.com/office/officeart/2005/8/layout/vList6#1"/>
    <dgm:cxn modelId="{A169A365-585A-4484-BF7B-4884F46E4845}" type="presParOf" srcId="{55D47377-1477-4250-B13E-D08C0E722E9A}" destId="{7804DB38-2DAD-4AF3-A114-89DD37C56C95}" srcOrd="1" destOrd="0" presId="urn:microsoft.com/office/officeart/2005/8/layout/vList6#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AF6511-DB7A-4EFD-A7D5-6CFE8305D1C9}" type="doc">
      <dgm:prSet loTypeId="urn:microsoft.com/office/officeart/2005/8/layout/vList6#2" loCatId="process" qsTypeId="urn:microsoft.com/office/officeart/2005/8/quickstyle/simple5" qsCatId="simple" csTypeId="urn:microsoft.com/office/officeart/2005/8/colors/accent0_3" csCatId="mainScheme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4537E35B-07CF-43A7-B624-3B76793469ED}">
      <dgm:prSet phldrT="" custT="1"/>
      <dgm:spPr bwMode="auto"/>
      <dgm:t>
        <a:bodyPr/>
        <a:lstStyle/>
        <a:p>
          <a:pPr marL="0" marR="0" indent="0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defRPr/>
          </a:pPr>
          <a:r>
            <a:rPr lang="ru-RU" sz="1800" b="0">
              <a:latin typeface="Arial" panose="020B0604020202020204" pitchFamily="34" charset="0"/>
              <a:cs typeface="Arial" panose="020B0604020202020204" pitchFamily="34" charset="0"/>
            </a:rPr>
            <a:t>Замена или реставрация заборов в исторической части города</a:t>
          </a:r>
          <a:endParaRPr b="0">
            <a:latin typeface="Arial" panose="020B0604020202020204" pitchFamily="34" charset="0"/>
            <a:cs typeface="Arial" panose="020B0604020202020204" pitchFamily="34" charset="0"/>
          </a:endParaRPr>
        </a:p>
        <a:p>
          <a:pPr defTabSz="2889250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ru-RU" sz="1800" b="1"/>
        </a:p>
      </dgm:t>
    </dgm:pt>
    <dgm:pt modelId="{A3409417-3117-48DE-BE9B-F39E259951BE}" type="parTrans" cxnId="{1E76789D-FA9D-421A-A05C-1328C02BBFD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62EC2D61-3651-4533-9055-00AF2CD2B230}" type="sibTrans" cxnId="{1E76789D-FA9D-421A-A05C-1328C02BBFD3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438C426-9B27-4614-A104-1B85B5BC0CEC}" type="pres">
      <dgm:prSet presAssocID="{5EAF6511-DB7A-4EFD-A7D5-6CFE8305D1C9}" presName="Name0" presStyleCnt="0">
        <dgm:presLayoutVars>
          <dgm:dir val="rev"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55D47377-1477-4250-B13E-D08C0E722E9A}" type="pres">
      <dgm:prSet presAssocID="{4537E35B-07CF-43A7-B624-3B76793469ED}" presName="linNode" presStyleCnt="0"/>
      <dgm:spPr bwMode="auto"/>
      <dgm:t>
        <a:bodyPr/>
        <a:lstStyle/>
        <a:p>
          <a:pPr>
            <a:defRPr/>
          </a:pPr>
          <a:endParaRPr lang="ru-RU"/>
        </a:p>
      </dgm:t>
    </dgm:pt>
    <dgm:pt modelId="{B71AA936-004C-4C88-B6EE-ECC8ED9A7920}" type="pres">
      <dgm:prSet presAssocID="{4537E35B-07CF-43A7-B624-3B76793469ED}" presName="parentShp" presStyleLbl="node1" presStyleIdx="0" presStyleCnt="1" custScaleX="273177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7804DB38-2DAD-4AF3-A114-89DD37C56C95}" type="pres">
      <dgm:prSet presAssocID="{4537E35B-07CF-43A7-B624-3B76793469ED}" presName="childShp" presStyleLbl="bgAccFollowNode1" presStyleIdx="0" presStyleCnt="1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1E76789D-FA9D-421A-A05C-1328C02BBFD3}" srcId="{5EAF6511-DB7A-4EFD-A7D5-6CFE8305D1C9}" destId="{4537E35B-07CF-43A7-B624-3B76793469ED}" srcOrd="0" destOrd="0" parTransId="{A3409417-3117-48DE-BE9B-F39E259951BE}" sibTransId="{62EC2D61-3651-4533-9055-00AF2CD2B230}"/>
    <dgm:cxn modelId="{BC7EC9A7-DAD5-4867-9ACE-6B24333918A9}" type="presOf" srcId="{4537E35B-07CF-43A7-B624-3B76793469ED}" destId="{B71AA936-004C-4C88-B6EE-ECC8ED9A7920}" srcOrd="0" destOrd="0" presId="urn:microsoft.com/office/officeart/2005/8/layout/vList6#2"/>
    <dgm:cxn modelId="{ECECAE4D-E05A-4FFE-8A88-53667DE62A15}" type="presOf" srcId="{5EAF6511-DB7A-4EFD-A7D5-6CFE8305D1C9}" destId="{F438C426-9B27-4614-A104-1B85B5BC0CEC}" srcOrd="0" destOrd="0" presId="urn:microsoft.com/office/officeart/2005/8/layout/vList6#2"/>
    <dgm:cxn modelId="{DE6580A2-46D4-4927-92DC-46FB3E1B63F6}" type="presParOf" srcId="{F438C426-9B27-4614-A104-1B85B5BC0CEC}" destId="{55D47377-1477-4250-B13E-D08C0E722E9A}" srcOrd="0" destOrd="0" presId="urn:microsoft.com/office/officeart/2005/8/layout/vList6#2"/>
    <dgm:cxn modelId="{1E18C628-8BAA-46E2-B1FE-CA4C06E451C5}" type="presParOf" srcId="{55D47377-1477-4250-B13E-D08C0E722E9A}" destId="{B71AA936-004C-4C88-B6EE-ECC8ED9A7920}" srcOrd="0" destOrd="0" presId="urn:microsoft.com/office/officeart/2005/8/layout/vList6#2"/>
    <dgm:cxn modelId="{709D14C2-72A1-4A3F-9A67-61AF343AEACE}" type="presParOf" srcId="{55D47377-1477-4250-B13E-D08C0E722E9A}" destId="{7804DB38-2DAD-4AF3-A114-89DD37C56C95}" srcOrd="1" destOrd="0" presId="urn:microsoft.com/office/officeart/2005/8/layout/vList6#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E483D45-0FDE-47E7-B11E-D6DEA3B04D4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995B075F-8586-42BD-A36A-725755685E73}" type="pres">
      <dgm:prSet presAssocID="{1E483D45-0FDE-47E7-B11E-D6DEA3B04D44}" presName="Name0" presStyleCnt="0">
        <dgm:presLayoutVars>
          <dgm:dir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9EEE17A4-DA9D-44AC-9E44-01376376C14E}" type="presOf" srcId="{1E483D45-0FDE-47E7-B11E-D6DEA3B04D44}" destId="{995B075F-8586-42BD-A36A-725755685E73}" srcOrd="0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E483D45-0FDE-47E7-B11E-D6DEA3B04D4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995B075F-8586-42BD-A36A-725755685E73}" type="pres">
      <dgm:prSet presAssocID="{1E483D45-0FDE-47E7-B11E-D6DEA3B04D44}" presName="Name0" presStyleCnt="0">
        <dgm:presLayoutVars>
          <dgm:dir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9EEE17A4-DA9D-44AC-9E44-01376376C14E}" type="presOf" srcId="{1E483D45-0FDE-47E7-B11E-D6DEA3B04D44}" destId="{995B075F-8586-42BD-A36A-725755685E73}" srcOrd="0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483D45-0FDE-47E7-B11E-D6DEA3B04D4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995B075F-8586-42BD-A36A-725755685E73}" type="pres">
      <dgm:prSet presAssocID="{1E483D45-0FDE-47E7-B11E-D6DEA3B04D44}" presName="Name0" presStyleCnt="0">
        <dgm:presLayoutVars>
          <dgm:dir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9EEE17A4-DA9D-44AC-9E44-01376376C14E}" type="presOf" srcId="{1E483D45-0FDE-47E7-B11E-D6DEA3B04D44}" destId="{995B075F-8586-42BD-A36A-725755685E73}" srcOrd="0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E483D45-0FDE-47E7-B11E-D6DEA3B04D4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ru-RU"/>
        </a:p>
      </dgm:t>
    </dgm:pt>
    <dgm:pt modelId="{995B075F-8586-42BD-A36A-725755685E73}" type="pres">
      <dgm:prSet presAssocID="{1E483D45-0FDE-47E7-B11E-D6DEA3B04D44}" presName="Name0" presStyleCnt="0">
        <dgm:presLayoutVars>
          <dgm:dir/>
          <dgm:animLvl val="lvl"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9EEE17A4-DA9D-44AC-9E44-01376376C14E}" type="presOf" srcId="{1E483D45-0FDE-47E7-B11E-D6DEA3B04D44}" destId="{995B075F-8586-42BD-A36A-725755685E73}" srcOrd="0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D1CBBEB-06DC-415B-B730-E8F115ACBC44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/>
      <dgm:spPr bwMode="auto"/>
      <dgm:t>
        <a:bodyPr/>
        <a:lstStyle/>
        <a:p>
          <a:pPr>
            <a:defRPr/>
          </a:pPr>
          <a:endParaRPr lang="ru-RU"/>
        </a:p>
      </dgm:t>
    </dgm:pt>
    <dgm:pt modelId="{03B205A9-EC45-4C81-B37D-04CD5D7EA6F2}">
      <dgm:prSet phldrT=""/>
      <dgm:spPr bwMode="auto"/>
      <dgm:t>
        <a:bodyPr/>
        <a:lstStyle/>
        <a:p>
          <a:pPr>
            <a:defRPr/>
          </a:pPr>
          <a:r>
            <a:rPr lang="ru-RU" b="1"/>
            <a:t>БЛАГОДАРЮ ЗА ВНИМАНИЕ!</a:t>
          </a:r>
          <a:endParaRPr lang="ru-RU"/>
        </a:p>
      </dgm:t>
    </dgm:pt>
    <dgm:pt modelId="{78947119-CCCC-48AC-B669-AFFD420C55FE}" type="parTrans" cxnId="{B6D554FF-02D2-42F3-BA76-87289108143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9E2E0294-3D23-4890-8B52-F8381EBF08E8}" type="sibTrans" cxnId="{B6D554FF-02D2-42F3-BA76-87289108143A}">
      <dgm:prSet/>
      <dgm:spPr bwMode="auto"/>
      <dgm:t>
        <a:bodyPr/>
        <a:lstStyle/>
        <a:p>
          <a:pPr>
            <a:defRPr/>
          </a:pPr>
          <a:endParaRPr lang="ru-RU"/>
        </a:p>
      </dgm:t>
    </dgm:pt>
    <dgm:pt modelId="{FC7956C0-1DC2-4E89-B795-C9878FFC90A0}" type="pres">
      <dgm:prSet presAssocID="{1D1CBBEB-06DC-415B-B730-E8F115ACBC44}" presName="Name0" presStyleCnt="0">
        <dgm:presLayoutVars>
          <dgm:dir/>
          <dgm:resizeHandles val="exact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  <dgm:pt modelId="{AD0BCEA7-76DA-4869-8792-11868B86CCB1}" type="pres">
      <dgm:prSet presAssocID="{03B205A9-EC45-4C81-B37D-04CD5D7EA6F2}" presName="node" presStyleLbl="node1" presStyleIdx="0" presStyleCnt="1" custLinFactNeighborX="-239" custLinFactNeighborY="31923">
        <dgm:presLayoutVars>
          <dgm:bulletEnabled val="1"/>
        </dgm:presLayoutVars>
      </dgm:prSet>
      <dgm:spPr bwMode="auto"/>
      <dgm:t>
        <a:bodyPr/>
        <a:lstStyle/>
        <a:p>
          <a:pPr>
            <a:defRPr/>
          </a:pPr>
          <a:endParaRPr lang="ru-RU"/>
        </a:p>
      </dgm:t>
    </dgm:pt>
  </dgm:ptLst>
  <dgm:cxnLst>
    <dgm:cxn modelId="{ED0993F2-5667-44C3-8D3A-B209F2058E2B}" type="presOf" srcId="{1D1CBBEB-06DC-415B-B730-E8F115ACBC44}" destId="{FC7956C0-1DC2-4E89-B795-C9878FFC90A0}" srcOrd="0" destOrd="0" presId="urn:microsoft.com/office/officeart/2005/8/layout/process1"/>
    <dgm:cxn modelId="{B6D554FF-02D2-42F3-BA76-87289108143A}" srcId="{1D1CBBEB-06DC-415B-B730-E8F115ACBC44}" destId="{03B205A9-EC45-4C81-B37D-04CD5D7EA6F2}" srcOrd="0" destOrd="0" parTransId="{78947119-CCCC-48AC-B669-AFFD420C55FE}" sibTransId="{9E2E0294-3D23-4890-8B52-F8381EBF08E8}"/>
    <dgm:cxn modelId="{6DD264E4-2986-458A-9924-0C15D5C0E2F9}" type="presOf" srcId="{03B205A9-EC45-4C81-B37D-04CD5D7EA6F2}" destId="{AD0BCEA7-76DA-4869-8792-11868B86CCB1}" srcOrd="0" destOrd="0" presId="urn:microsoft.com/office/officeart/2005/8/layout/process1"/>
    <dgm:cxn modelId="{F0CAA30D-83EA-481D-B909-01BC1F0B45F4}" type="presParOf" srcId="{FC7956C0-1DC2-4E89-B795-C9878FFC90A0}" destId="{AD0BCEA7-76DA-4869-8792-11868B86CCB1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6D7B07-8940-4579-99C2-5D5916400561}">
      <dsp:nvSpPr>
        <dsp:cNvPr id="0" name=""/>
        <dsp:cNvSpPr/>
      </dsp:nvSpPr>
      <dsp:spPr bwMode="auto">
        <a:xfrm>
          <a:off x="-58510" y="0"/>
          <a:ext cx="994216" cy="839545"/>
        </a:xfrm>
        <a:prstGeom prst="upArrow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C78AE6-6CC8-45BC-8C70-08E5D93B6F2E}">
      <dsp:nvSpPr>
        <dsp:cNvPr id="0" name=""/>
        <dsp:cNvSpPr/>
      </dsp:nvSpPr>
      <dsp:spPr bwMode="auto">
        <a:xfrm>
          <a:off x="546932" y="0"/>
          <a:ext cx="2524356" cy="839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0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1600" b="1" kern="1200">
            <a:solidFill>
              <a:srgbClr val="1C3869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endParaRPr lang="ru-RU" sz="1600" b="1" kern="1200">
            <a:solidFill>
              <a:srgbClr val="1C3869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defRPr/>
          </a:pPr>
          <a:r>
            <a:rPr lang="ru-RU" sz="1600" b="1" kern="1200">
              <a:solidFill>
                <a:srgbClr val="1C3869"/>
              </a:solidFill>
            </a:rPr>
            <a:t>эффективность – 100 %</a:t>
          </a:r>
        </a:p>
      </dsp:txBody>
      <dsp:txXfrm>
        <a:off x="546932" y="0"/>
        <a:ext cx="2524356" cy="8395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#1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#2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0.53879</cdr:x>
      <cdr:y>0.59721</cdr:y>
    </cdr:from>
    <cdr:to>
      <cdr:x>0.70008</cdr:x>
      <cdr:y>0.72673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18209" y="3146361"/>
          <a:ext cx="1143000" cy="6823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b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613 386 чел.</a:t>
          </a:r>
          <a:endParaRPr lang="ru-RU" sz="18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0.34619</cdr:x>
      <cdr:y>0.28451</cdr:y>
    </cdr:from>
    <cdr:to>
      <cdr:x>0.48016</cdr:x>
      <cdr:y>0.4188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65981" y="1404611"/>
          <a:ext cx="838200" cy="662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15</a:t>
          </a:r>
          <a:endParaRPr lang="ru-RU" sz="28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0.53719</cdr:x>
      <cdr:y>0.33635</cdr:y>
    </cdr:from>
    <cdr:to>
      <cdr:x>0.64132</cdr:x>
      <cdr:y>0.44706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360978" y="1660545"/>
          <a:ext cx="651510" cy="546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14</a:t>
          </a:r>
          <a:endParaRPr lang="ru-RU" sz="28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0.37587</cdr:x>
      <cdr:y>0.67622</cdr:y>
    </cdr:from>
    <cdr:to>
      <cdr:x>0.51903</cdr:x>
      <cdr:y>0.76111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67441" y="3176366"/>
          <a:ext cx="863600" cy="3987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164</a:t>
          </a:r>
          <a:endParaRPr lang="ru-RU" sz="24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0.56621</cdr:x>
      <cdr:y>0.44794</cdr:y>
    </cdr:from>
    <cdr:to>
      <cdr:x>0.69792</cdr:x>
      <cdr:y>0.55206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415624" y="2104061"/>
          <a:ext cx="794534" cy="4891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b="1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178</a:t>
          </a:r>
          <a:endParaRPr lang="ru-RU" sz="2400" b="1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34200" y="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10F25-0637-4D1A-91DB-0556BF067126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56063" y="855663"/>
            <a:ext cx="4130675" cy="2309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23963" y="3294063"/>
            <a:ext cx="9794875" cy="2695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34200" y="6502400"/>
            <a:ext cx="53054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9B7378-04EE-4AFD-8051-058B49353F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237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B7378-04EE-4AFD-8051-058B49353FE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542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 bwMode="auto">
          <a:xfrm>
            <a:off x="985085" y="382003"/>
            <a:ext cx="268922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 bwMode="auto">
          <a:xfrm>
            <a:off x="1836419" y="3833368"/>
            <a:ext cx="8569960" cy="171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267FB2"/>
                </a:solidFill>
                <a:latin typeface="Trebuchet MS"/>
                <a:cs typeface="Trebuchet M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58419">
              <a:lnSpc>
                <a:spcPct val="100000"/>
              </a:lnSpc>
              <a:spcBef>
                <a:spcPts val="100"/>
              </a:spcBef>
              <a:defRPr/>
            </a:pPr>
            <a:fld id="{81D60167-4931-47E6-BA6A-407CBD079E47}" type="slidenum">
              <a:rPr spc="-330">
                <a:solidFill>
                  <a:srgbClr val="A1A2A2"/>
                </a:solidFill>
              </a:rPr>
              <a:t>‹#›</a:t>
            </a:fld>
            <a:endParaRPr spc="-330">
              <a:solidFill>
                <a:srgbClr val="A1A2A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0" tIns="0" rIns="0" bIns="0"/>
          <a:lstStyle>
            <a:lvl1pPr>
              <a:defRPr sz="3300" b="1" i="0">
                <a:solidFill>
                  <a:srgbClr val="267FB2"/>
                </a:solidFill>
                <a:latin typeface="Trebuchet MS"/>
                <a:cs typeface="Trebuchet M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58419">
              <a:lnSpc>
                <a:spcPct val="100000"/>
              </a:lnSpc>
              <a:spcBef>
                <a:spcPts val="100"/>
              </a:spcBef>
              <a:defRPr/>
            </a:pPr>
            <a:fld id="{81D60167-4931-47E6-BA6A-407CBD079E47}" type="slidenum">
              <a:rPr spc="-330">
                <a:solidFill>
                  <a:srgbClr val="A1A2A2"/>
                </a:solidFill>
              </a:rPr>
              <a:t>‹#›</a:t>
            </a:fld>
            <a:endParaRPr spc="-330">
              <a:solidFill>
                <a:srgbClr val="A1A2A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 bwMode="auto">
          <a:xfrm>
            <a:off x="9867112" y="271615"/>
            <a:ext cx="596900" cy="596900"/>
          </a:xfrm>
          <a:custGeom>
            <a:avLst/>
            <a:gdLst/>
            <a:ahLst/>
            <a:cxnLst/>
            <a:rect l="l" t="t" r="r" b="b"/>
            <a:pathLst>
              <a:path w="596900" h="596900" extrusionOk="0">
                <a:moveTo>
                  <a:pt x="298297" y="0"/>
                </a:moveTo>
                <a:lnTo>
                  <a:pt x="249912" y="3904"/>
                </a:lnTo>
                <a:lnTo>
                  <a:pt x="204012" y="15207"/>
                </a:lnTo>
                <a:lnTo>
                  <a:pt x="161213" y="33295"/>
                </a:lnTo>
                <a:lnTo>
                  <a:pt x="122127" y="57554"/>
                </a:lnTo>
                <a:lnTo>
                  <a:pt x="87369" y="87369"/>
                </a:lnTo>
                <a:lnTo>
                  <a:pt x="57554" y="122127"/>
                </a:lnTo>
                <a:lnTo>
                  <a:pt x="33295" y="161213"/>
                </a:lnTo>
                <a:lnTo>
                  <a:pt x="15207" y="204012"/>
                </a:lnTo>
                <a:lnTo>
                  <a:pt x="3904" y="249912"/>
                </a:lnTo>
                <a:lnTo>
                  <a:pt x="0" y="298297"/>
                </a:lnTo>
                <a:lnTo>
                  <a:pt x="3904" y="346682"/>
                </a:lnTo>
                <a:lnTo>
                  <a:pt x="15207" y="392582"/>
                </a:lnTo>
                <a:lnTo>
                  <a:pt x="33295" y="435382"/>
                </a:lnTo>
                <a:lnTo>
                  <a:pt x="57554" y="474467"/>
                </a:lnTo>
                <a:lnTo>
                  <a:pt x="87369" y="509225"/>
                </a:lnTo>
                <a:lnTo>
                  <a:pt x="122127" y="539040"/>
                </a:lnTo>
                <a:lnTo>
                  <a:pt x="161213" y="563299"/>
                </a:lnTo>
                <a:lnTo>
                  <a:pt x="204012" y="581387"/>
                </a:lnTo>
                <a:lnTo>
                  <a:pt x="249912" y="592690"/>
                </a:lnTo>
                <a:lnTo>
                  <a:pt x="298297" y="596595"/>
                </a:lnTo>
                <a:lnTo>
                  <a:pt x="346682" y="592690"/>
                </a:lnTo>
                <a:lnTo>
                  <a:pt x="392582" y="581387"/>
                </a:lnTo>
                <a:lnTo>
                  <a:pt x="435382" y="563299"/>
                </a:lnTo>
                <a:lnTo>
                  <a:pt x="474467" y="539040"/>
                </a:lnTo>
                <a:lnTo>
                  <a:pt x="509225" y="509225"/>
                </a:lnTo>
                <a:lnTo>
                  <a:pt x="539040" y="474467"/>
                </a:lnTo>
                <a:lnTo>
                  <a:pt x="563299" y="435382"/>
                </a:lnTo>
                <a:lnTo>
                  <a:pt x="581387" y="392582"/>
                </a:lnTo>
                <a:lnTo>
                  <a:pt x="592690" y="346682"/>
                </a:lnTo>
                <a:lnTo>
                  <a:pt x="596595" y="298297"/>
                </a:lnTo>
                <a:lnTo>
                  <a:pt x="592690" y="249912"/>
                </a:lnTo>
                <a:lnTo>
                  <a:pt x="581387" y="204012"/>
                </a:lnTo>
                <a:lnTo>
                  <a:pt x="563299" y="161213"/>
                </a:lnTo>
                <a:lnTo>
                  <a:pt x="539040" y="122127"/>
                </a:lnTo>
                <a:lnTo>
                  <a:pt x="509225" y="87369"/>
                </a:lnTo>
                <a:lnTo>
                  <a:pt x="474467" y="57554"/>
                </a:lnTo>
                <a:lnTo>
                  <a:pt x="435382" y="33295"/>
                </a:lnTo>
                <a:lnTo>
                  <a:pt x="392582" y="15207"/>
                </a:lnTo>
                <a:lnTo>
                  <a:pt x="346682" y="3904"/>
                </a:lnTo>
                <a:lnTo>
                  <a:pt x="298297" y="0"/>
                </a:lnTo>
                <a:close/>
              </a:path>
            </a:pathLst>
          </a:custGeom>
          <a:solidFill>
            <a:srgbClr val="F2F9F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g object 17"/>
          <p:cNvSpPr/>
          <p:nvPr/>
        </p:nvSpPr>
        <p:spPr bwMode="auto">
          <a:xfrm>
            <a:off x="10552086" y="271615"/>
            <a:ext cx="596900" cy="596900"/>
          </a:xfrm>
          <a:custGeom>
            <a:avLst/>
            <a:gdLst/>
            <a:ahLst/>
            <a:cxnLst/>
            <a:rect l="l" t="t" r="r" b="b"/>
            <a:pathLst>
              <a:path w="596900" h="596900" extrusionOk="0">
                <a:moveTo>
                  <a:pt x="298297" y="0"/>
                </a:moveTo>
                <a:lnTo>
                  <a:pt x="249912" y="3904"/>
                </a:lnTo>
                <a:lnTo>
                  <a:pt x="204012" y="15207"/>
                </a:lnTo>
                <a:lnTo>
                  <a:pt x="161213" y="33295"/>
                </a:lnTo>
                <a:lnTo>
                  <a:pt x="122127" y="57554"/>
                </a:lnTo>
                <a:lnTo>
                  <a:pt x="87369" y="87369"/>
                </a:lnTo>
                <a:lnTo>
                  <a:pt x="57554" y="122127"/>
                </a:lnTo>
                <a:lnTo>
                  <a:pt x="33295" y="161213"/>
                </a:lnTo>
                <a:lnTo>
                  <a:pt x="15207" y="204012"/>
                </a:lnTo>
                <a:lnTo>
                  <a:pt x="3904" y="249912"/>
                </a:lnTo>
                <a:lnTo>
                  <a:pt x="0" y="298297"/>
                </a:lnTo>
                <a:lnTo>
                  <a:pt x="3904" y="346682"/>
                </a:lnTo>
                <a:lnTo>
                  <a:pt x="15207" y="392582"/>
                </a:lnTo>
                <a:lnTo>
                  <a:pt x="33295" y="435382"/>
                </a:lnTo>
                <a:lnTo>
                  <a:pt x="57554" y="474467"/>
                </a:lnTo>
                <a:lnTo>
                  <a:pt x="87369" y="509225"/>
                </a:lnTo>
                <a:lnTo>
                  <a:pt x="122127" y="539040"/>
                </a:lnTo>
                <a:lnTo>
                  <a:pt x="161213" y="563299"/>
                </a:lnTo>
                <a:lnTo>
                  <a:pt x="204012" y="581387"/>
                </a:lnTo>
                <a:lnTo>
                  <a:pt x="249912" y="592690"/>
                </a:lnTo>
                <a:lnTo>
                  <a:pt x="298297" y="596595"/>
                </a:lnTo>
                <a:lnTo>
                  <a:pt x="346682" y="592690"/>
                </a:lnTo>
                <a:lnTo>
                  <a:pt x="392582" y="581387"/>
                </a:lnTo>
                <a:lnTo>
                  <a:pt x="435382" y="563299"/>
                </a:lnTo>
                <a:lnTo>
                  <a:pt x="474467" y="539040"/>
                </a:lnTo>
                <a:lnTo>
                  <a:pt x="509225" y="509225"/>
                </a:lnTo>
                <a:lnTo>
                  <a:pt x="539040" y="474467"/>
                </a:lnTo>
                <a:lnTo>
                  <a:pt x="563299" y="435382"/>
                </a:lnTo>
                <a:lnTo>
                  <a:pt x="581387" y="392582"/>
                </a:lnTo>
                <a:lnTo>
                  <a:pt x="592690" y="346682"/>
                </a:lnTo>
                <a:lnTo>
                  <a:pt x="596595" y="298297"/>
                </a:lnTo>
                <a:lnTo>
                  <a:pt x="592690" y="249912"/>
                </a:lnTo>
                <a:lnTo>
                  <a:pt x="581387" y="204012"/>
                </a:lnTo>
                <a:lnTo>
                  <a:pt x="563299" y="161213"/>
                </a:lnTo>
                <a:lnTo>
                  <a:pt x="539040" y="122127"/>
                </a:lnTo>
                <a:lnTo>
                  <a:pt x="509225" y="87369"/>
                </a:lnTo>
                <a:lnTo>
                  <a:pt x="474467" y="57554"/>
                </a:lnTo>
                <a:lnTo>
                  <a:pt x="435382" y="33295"/>
                </a:lnTo>
                <a:lnTo>
                  <a:pt x="392582" y="15207"/>
                </a:lnTo>
                <a:lnTo>
                  <a:pt x="346682" y="3904"/>
                </a:lnTo>
                <a:lnTo>
                  <a:pt x="298297" y="0"/>
                </a:lnTo>
                <a:close/>
              </a:path>
            </a:pathLst>
          </a:custGeom>
          <a:solidFill>
            <a:srgbClr val="F2F9F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8" name="bg object 18"/>
          <p:cNvSpPr/>
          <p:nvPr/>
        </p:nvSpPr>
        <p:spPr bwMode="auto">
          <a:xfrm>
            <a:off x="11237061" y="271615"/>
            <a:ext cx="596900" cy="596900"/>
          </a:xfrm>
          <a:custGeom>
            <a:avLst/>
            <a:gdLst/>
            <a:ahLst/>
            <a:cxnLst/>
            <a:rect l="l" t="t" r="r" b="b"/>
            <a:pathLst>
              <a:path w="596900" h="596900" extrusionOk="0">
                <a:moveTo>
                  <a:pt x="298297" y="0"/>
                </a:moveTo>
                <a:lnTo>
                  <a:pt x="249912" y="3904"/>
                </a:lnTo>
                <a:lnTo>
                  <a:pt x="204012" y="15207"/>
                </a:lnTo>
                <a:lnTo>
                  <a:pt x="161213" y="33295"/>
                </a:lnTo>
                <a:lnTo>
                  <a:pt x="122127" y="57554"/>
                </a:lnTo>
                <a:lnTo>
                  <a:pt x="87369" y="87369"/>
                </a:lnTo>
                <a:lnTo>
                  <a:pt x="57554" y="122127"/>
                </a:lnTo>
                <a:lnTo>
                  <a:pt x="33295" y="161213"/>
                </a:lnTo>
                <a:lnTo>
                  <a:pt x="15207" y="204012"/>
                </a:lnTo>
                <a:lnTo>
                  <a:pt x="3904" y="249912"/>
                </a:lnTo>
                <a:lnTo>
                  <a:pt x="0" y="298297"/>
                </a:lnTo>
                <a:lnTo>
                  <a:pt x="3904" y="346682"/>
                </a:lnTo>
                <a:lnTo>
                  <a:pt x="15207" y="392582"/>
                </a:lnTo>
                <a:lnTo>
                  <a:pt x="33295" y="435382"/>
                </a:lnTo>
                <a:lnTo>
                  <a:pt x="57554" y="474467"/>
                </a:lnTo>
                <a:lnTo>
                  <a:pt x="87369" y="509225"/>
                </a:lnTo>
                <a:lnTo>
                  <a:pt x="122127" y="539040"/>
                </a:lnTo>
                <a:lnTo>
                  <a:pt x="161213" y="563299"/>
                </a:lnTo>
                <a:lnTo>
                  <a:pt x="204012" y="581387"/>
                </a:lnTo>
                <a:lnTo>
                  <a:pt x="249912" y="592690"/>
                </a:lnTo>
                <a:lnTo>
                  <a:pt x="298297" y="596595"/>
                </a:lnTo>
                <a:lnTo>
                  <a:pt x="346682" y="592690"/>
                </a:lnTo>
                <a:lnTo>
                  <a:pt x="392582" y="581387"/>
                </a:lnTo>
                <a:lnTo>
                  <a:pt x="435382" y="563299"/>
                </a:lnTo>
                <a:lnTo>
                  <a:pt x="474467" y="539040"/>
                </a:lnTo>
                <a:lnTo>
                  <a:pt x="509225" y="509225"/>
                </a:lnTo>
                <a:lnTo>
                  <a:pt x="539040" y="474467"/>
                </a:lnTo>
                <a:lnTo>
                  <a:pt x="563299" y="435382"/>
                </a:lnTo>
                <a:lnTo>
                  <a:pt x="581387" y="392582"/>
                </a:lnTo>
                <a:lnTo>
                  <a:pt x="592690" y="346682"/>
                </a:lnTo>
                <a:lnTo>
                  <a:pt x="596595" y="298297"/>
                </a:lnTo>
                <a:lnTo>
                  <a:pt x="592690" y="249912"/>
                </a:lnTo>
                <a:lnTo>
                  <a:pt x="581387" y="204012"/>
                </a:lnTo>
                <a:lnTo>
                  <a:pt x="563299" y="161213"/>
                </a:lnTo>
                <a:lnTo>
                  <a:pt x="539040" y="122127"/>
                </a:lnTo>
                <a:lnTo>
                  <a:pt x="509225" y="87369"/>
                </a:lnTo>
                <a:lnTo>
                  <a:pt x="474467" y="57554"/>
                </a:lnTo>
                <a:lnTo>
                  <a:pt x="435382" y="33295"/>
                </a:lnTo>
                <a:lnTo>
                  <a:pt x="392582" y="15207"/>
                </a:lnTo>
                <a:lnTo>
                  <a:pt x="346682" y="3904"/>
                </a:lnTo>
                <a:lnTo>
                  <a:pt x="298297" y="0"/>
                </a:lnTo>
                <a:close/>
              </a:path>
            </a:pathLst>
          </a:custGeom>
          <a:solidFill>
            <a:srgbClr val="F2F9F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9" name="bg object 19"/>
          <p:cNvSpPr/>
          <p:nvPr/>
        </p:nvSpPr>
        <p:spPr bwMode="auto">
          <a:xfrm>
            <a:off x="11922035" y="271615"/>
            <a:ext cx="318135" cy="596900"/>
          </a:xfrm>
          <a:custGeom>
            <a:avLst/>
            <a:gdLst/>
            <a:ahLst/>
            <a:cxnLst/>
            <a:rect l="l" t="t" r="r" b="b"/>
            <a:pathLst>
              <a:path w="318134" h="596900" extrusionOk="0">
                <a:moveTo>
                  <a:pt x="298297" y="0"/>
                </a:moveTo>
                <a:lnTo>
                  <a:pt x="249912" y="3904"/>
                </a:lnTo>
                <a:lnTo>
                  <a:pt x="204012" y="15207"/>
                </a:lnTo>
                <a:lnTo>
                  <a:pt x="161213" y="33295"/>
                </a:lnTo>
                <a:lnTo>
                  <a:pt x="122127" y="57554"/>
                </a:lnTo>
                <a:lnTo>
                  <a:pt x="87369" y="87369"/>
                </a:lnTo>
                <a:lnTo>
                  <a:pt x="57554" y="122127"/>
                </a:lnTo>
                <a:lnTo>
                  <a:pt x="33295" y="161213"/>
                </a:lnTo>
                <a:lnTo>
                  <a:pt x="15207" y="204012"/>
                </a:lnTo>
                <a:lnTo>
                  <a:pt x="3904" y="249912"/>
                </a:lnTo>
                <a:lnTo>
                  <a:pt x="0" y="298297"/>
                </a:lnTo>
                <a:lnTo>
                  <a:pt x="3904" y="346682"/>
                </a:lnTo>
                <a:lnTo>
                  <a:pt x="15207" y="392582"/>
                </a:lnTo>
                <a:lnTo>
                  <a:pt x="33295" y="435382"/>
                </a:lnTo>
                <a:lnTo>
                  <a:pt x="57554" y="474467"/>
                </a:lnTo>
                <a:lnTo>
                  <a:pt x="87369" y="509225"/>
                </a:lnTo>
                <a:lnTo>
                  <a:pt x="122127" y="539040"/>
                </a:lnTo>
                <a:lnTo>
                  <a:pt x="161213" y="563299"/>
                </a:lnTo>
                <a:lnTo>
                  <a:pt x="204012" y="581387"/>
                </a:lnTo>
                <a:lnTo>
                  <a:pt x="249912" y="592690"/>
                </a:lnTo>
                <a:lnTo>
                  <a:pt x="298297" y="596595"/>
                </a:lnTo>
                <a:lnTo>
                  <a:pt x="304774" y="596595"/>
                </a:lnTo>
                <a:lnTo>
                  <a:pt x="317576" y="595947"/>
                </a:lnTo>
                <a:lnTo>
                  <a:pt x="317576" y="635"/>
                </a:lnTo>
                <a:lnTo>
                  <a:pt x="311200" y="228"/>
                </a:lnTo>
                <a:lnTo>
                  <a:pt x="298297" y="0"/>
                </a:lnTo>
                <a:close/>
              </a:path>
            </a:pathLst>
          </a:custGeom>
          <a:solidFill>
            <a:srgbClr val="F2F9FC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0" name="bg object 20"/>
          <p:cNvSpPr/>
          <p:nvPr/>
        </p:nvSpPr>
        <p:spPr bwMode="auto">
          <a:xfrm>
            <a:off x="6076606" y="1124407"/>
            <a:ext cx="5832475" cy="5621655"/>
          </a:xfrm>
          <a:custGeom>
            <a:avLst/>
            <a:gdLst/>
            <a:ahLst/>
            <a:cxnLst/>
            <a:rect l="l" t="t" r="r" b="b"/>
            <a:pathLst>
              <a:path w="5832475" h="5621655" extrusionOk="0">
                <a:moveTo>
                  <a:pt x="5676493" y="0"/>
                </a:moveTo>
                <a:lnTo>
                  <a:pt x="155892" y="0"/>
                </a:lnTo>
                <a:lnTo>
                  <a:pt x="106756" y="7980"/>
                </a:lnTo>
                <a:lnTo>
                  <a:pt x="63979" y="30177"/>
                </a:lnTo>
                <a:lnTo>
                  <a:pt x="30181" y="63971"/>
                </a:lnTo>
                <a:lnTo>
                  <a:pt x="7982" y="106745"/>
                </a:lnTo>
                <a:lnTo>
                  <a:pt x="0" y="155879"/>
                </a:lnTo>
                <a:lnTo>
                  <a:pt x="0" y="5465382"/>
                </a:lnTo>
                <a:lnTo>
                  <a:pt x="7982" y="5514519"/>
                </a:lnTo>
                <a:lnTo>
                  <a:pt x="30181" y="5557295"/>
                </a:lnTo>
                <a:lnTo>
                  <a:pt x="63979" y="5591091"/>
                </a:lnTo>
                <a:lnTo>
                  <a:pt x="106756" y="5613289"/>
                </a:lnTo>
                <a:lnTo>
                  <a:pt x="155892" y="5621270"/>
                </a:lnTo>
                <a:lnTo>
                  <a:pt x="5676493" y="5621270"/>
                </a:lnTo>
                <a:lnTo>
                  <a:pt x="5725628" y="5613289"/>
                </a:lnTo>
                <a:lnTo>
                  <a:pt x="5768401" y="5591091"/>
                </a:lnTo>
                <a:lnTo>
                  <a:pt x="5802196" y="5557295"/>
                </a:lnTo>
                <a:lnTo>
                  <a:pt x="5824392" y="5514519"/>
                </a:lnTo>
                <a:lnTo>
                  <a:pt x="5832373" y="5465382"/>
                </a:lnTo>
                <a:lnTo>
                  <a:pt x="5832373" y="155879"/>
                </a:lnTo>
                <a:lnTo>
                  <a:pt x="5824392" y="106745"/>
                </a:lnTo>
                <a:lnTo>
                  <a:pt x="5802196" y="63971"/>
                </a:lnTo>
                <a:lnTo>
                  <a:pt x="5768401" y="30177"/>
                </a:lnTo>
                <a:lnTo>
                  <a:pt x="5725628" y="7980"/>
                </a:lnTo>
                <a:lnTo>
                  <a:pt x="5676493" y="0"/>
                </a:lnTo>
                <a:close/>
              </a:path>
            </a:pathLst>
          </a:custGeom>
          <a:solidFill>
            <a:srgbClr val="EDF7FD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/>
          <a:stretch/>
        </p:blipFill>
        <p:spPr bwMode="auto">
          <a:xfrm>
            <a:off x="761169" y="3157461"/>
            <a:ext cx="4804770" cy="586752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 bwMode="auto">
          <a:xfrm>
            <a:off x="1643722" y="1695157"/>
            <a:ext cx="918844" cy="528320"/>
          </a:xfrm>
          <a:custGeom>
            <a:avLst/>
            <a:gdLst/>
            <a:ahLst/>
            <a:cxnLst/>
            <a:rect l="l" t="t" r="r" b="b"/>
            <a:pathLst>
              <a:path w="918844" h="528319" extrusionOk="0">
                <a:moveTo>
                  <a:pt x="40538" y="467029"/>
                </a:moveTo>
                <a:lnTo>
                  <a:pt x="0" y="527850"/>
                </a:lnTo>
                <a:lnTo>
                  <a:pt x="73025" y="523811"/>
                </a:lnTo>
                <a:lnTo>
                  <a:pt x="62554" y="505510"/>
                </a:lnTo>
                <a:lnTo>
                  <a:pt x="50025" y="505510"/>
                </a:lnTo>
                <a:lnTo>
                  <a:pt x="44577" y="496138"/>
                </a:lnTo>
                <a:lnTo>
                  <a:pt x="54084" y="490705"/>
                </a:lnTo>
                <a:lnTo>
                  <a:pt x="40538" y="467029"/>
                </a:lnTo>
                <a:close/>
              </a:path>
              <a:path w="918844" h="528319" extrusionOk="0">
                <a:moveTo>
                  <a:pt x="54084" y="490705"/>
                </a:moveTo>
                <a:lnTo>
                  <a:pt x="44577" y="496138"/>
                </a:lnTo>
                <a:lnTo>
                  <a:pt x="50025" y="505510"/>
                </a:lnTo>
                <a:lnTo>
                  <a:pt x="59467" y="500115"/>
                </a:lnTo>
                <a:lnTo>
                  <a:pt x="54084" y="490705"/>
                </a:lnTo>
                <a:close/>
              </a:path>
              <a:path w="918844" h="528319" extrusionOk="0">
                <a:moveTo>
                  <a:pt x="59467" y="500115"/>
                </a:moveTo>
                <a:lnTo>
                  <a:pt x="50025" y="505510"/>
                </a:lnTo>
                <a:lnTo>
                  <a:pt x="62554" y="505510"/>
                </a:lnTo>
                <a:lnTo>
                  <a:pt x="59467" y="500115"/>
                </a:lnTo>
                <a:close/>
              </a:path>
              <a:path w="918844" h="528319" extrusionOk="0">
                <a:moveTo>
                  <a:pt x="912812" y="0"/>
                </a:moveTo>
                <a:lnTo>
                  <a:pt x="54084" y="490705"/>
                </a:lnTo>
                <a:lnTo>
                  <a:pt x="59467" y="500115"/>
                </a:lnTo>
                <a:lnTo>
                  <a:pt x="918260" y="9372"/>
                </a:lnTo>
                <a:lnTo>
                  <a:pt x="912812" y="0"/>
                </a:lnTo>
                <a:close/>
              </a:path>
            </a:pathLst>
          </a:custGeom>
          <a:solidFill>
            <a:srgbClr val="5184C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3" name="bg object 23"/>
          <p:cNvSpPr/>
          <p:nvPr/>
        </p:nvSpPr>
        <p:spPr bwMode="auto">
          <a:xfrm>
            <a:off x="3537902" y="1694942"/>
            <a:ext cx="1114425" cy="530225"/>
          </a:xfrm>
          <a:custGeom>
            <a:avLst/>
            <a:gdLst/>
            <a:ahLst/>
            <a:cxnLst/>
            <a:rect l="l" t="t" r="r" b="b"/>
            <a:pathLst>
              <a:path w="1114425" h="530225" extrusionOk="0">
                <a:moveTo>
                  <a:pt x="1052516" y="505122"/>
                </a:moveTo>
                <a:lnTo>
                  <a:pt x="1040879" y="529805"/>
                </a:lnTo>
                <a:lnTo>
                  <a:pt x="1114005" y="528065"/>
                </a:lnTo>
                <a:lnTo>
                  <a:pt x="1099587" y="509752"/>
                </a:lnTo>
                <a:lnTo>
                  <a:pt x="1062355" y="509752"/>
                </a:lnTo>
                <a:lnTo>
                  <a:pt x="1052516" y="505122"/>
                </a:lnTo>
                <a:close/>
              </a:path>
              <a:path w="1114425" h="530225" extrusionOk="0">
                <a:moveTo>
                  <a:pt x="1057150" y="495293"/>
                </a:moveTo>
                <a:lnTo>
                  <a:pt x="1052516" y="505122"/>
                </a:lnTo>
                <a:lnTo>
                  <a:pt x="1062355" y="509752"/>
                </a:lnTo>
                <a:lnTo>
                  <a:pt x="1067041" y="499948"/>
                </a:lnTo>
                <a:lnTo>
                  <a:pt x="1057150" y="495293"/>
                </a:lnTo>
                <a:close/>
              </a:path>
              <a:path w="1114425" h="530225" extrusionOk="0">
                <a:moveTo>
                  <a:pt x="1068781" y="470623"/>
                </a:moveTo>
                <a:lnTo>
                  <a:pt x="1057150" y="495293"/>
                </a:lnTo>
                <a:lnTo>
                  <a:pt x="1067041" y="499948"/>
                </a:lnTo>
                <a:lnTo>
                  <a:pt x="1062355" y="509752"/>
                </a:lnTo>
                <a:lnTo>
                  <a:pt x="1099587" y="509752"/>
                </a:lnTo>
                <a:lnTo>
                  <a:pt x="1068781" y="470623"/>
                </a:lnTo>
                <a:close/>
              </a:path>
              <a:path w="1114425" h="530225" extrusionOk="0">
                <a:moveTo>
                  <a:pt x="4572" y="0"/>
                </a:moveTo>
                <a:lnTo>
                  <a:pt x="0" y="9804"/>
                </a:lnTo>
                <a:lnTo>
                  <a:pt x="1052516" y="505122"/>
                </a:lnTo>
                <a:lnTo>
                  <a:pt x="1057150" y="495293"/>
                </a:lnTo>
                <a:lnTo>
                  <a:pt x="4572" y="0"/>
                </a:lnTo>
                <a:close/>
              </a:path>
            </a:pathLst>
          </a:custGeom>
          <a:solidFill>
            <a:srgbClr val="5184C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4" name="bg object 24"/>
          <p:cNvSpPr/>
          <p:nvPr/>
        </p:nvSpPr>
        <p:spPr bwMode="auto">
          <a:xfrm>
            <a:off x="3165855" y="2462250"/>
            <a:ext cx="65405" cy="393065"/>
          </a:xfrm>
          <a:custGeom>
            <a:avLst/>
            <a:gdLst/>
            <a:ahLst/>
            <a:cxnLst/>
            <a:rect l="l" t="t" r="r" b="b"/>
            <a:pathLst>
              <a:path w="65405" h="393064" extrusionOk="0">
                <a:moveTo>
                  <a:pt x="27248" y="327191"/>
                </a:moveTo>
                <a:lnTo>
                  <a:pt x="0" y="327736"/>
                </a:lnTo>
                <a:lnTo>
                  <a:pt x="34124" y="392480"/>
                </a:lnTo>
                <a:lnTo>
                  <a:pt x="59883" y="338086"/>
                </a:lnTo>
                <a:lnTo>
                  <a:pt x="27470" y="338086"/>
                </a:lnTo>
                <a:lnTo>
                  <a:pt x="27248" y="327191"/>
                </a:lnTo>
                <a:close/>
              </a:path>
              <a:path w="65405" h="393064" extrusionOk="0">
                <a:moveTo>
                  <a:pt x="38145" y="326973"/>
                </a:moveTo>
                <a:lnTo>
                  <a:pt x="27248" y="327191"/>
                </a:lnTo>
                <a:lnTo>
                  <a:pt x="27470" y="338086"/>
                </a:lnTo>
                <a:lnTo>
                  <a:pt x="38366" y="337870"/>
                </a:lnTo>
                <a:lnTo>
                  <a:pt x="38145" y="326973"/>
                </a:lnTo>
                <a:close/>
              </a:path>
              <a:path w="65405" h="393064" extrusionOk="0">
                <a:moveTo>
                  <a:pt x="65405" y="326428"/>
                </a:moveTo>
                <a:lnTo>
                  <a:pt x="38145" y="326973"/>
                </a:lnTo>
                <a:lnTo>
                  <a:pt x="38366" y="337870"/>
                </a:lnTo>
                <a:lnTo>
                  <a:pt x="27470" y="338086"/>
                </a:lnTo>
                <a:lnTo>
                  <a:pt x="59883" y="338086"/>
                </a:lnTo>
                <a:lnTo>
                  <a:pt x="65405" y="326428"/>
                </a:lnTo>
                <a:close/>
              </a:path>
              <a:path w="65405" h="393064" extrusionOk="0">
                <a:moveTo>
                  <a:pt x="31508" y="0"/>
                </a:moveTo>
                <a:lnTo>
                  <a:pt x="20612" y="215"/>
                </a:lnTo>
                <a:lnTo>
                  <a:pt x="27248" y="327191"/>
                </a:lnTo>
                <a:lnTo>
                  <a:pt x="38145" y="326973"/>
                </a:lnTo>
                <a:lnTo>
                  <a:pt x="31508" y="0"/>
                </a:lnTo>
                <a:close/>
              </a:path>
            </a:pathLst>
          </a:custGeom>
          <a:solidFill>
            <a:srgbClr val="5184C0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 bwMode="auto">
          <a:xfrm>
            <a:off x="612140" y="1574419"/>
            <a:ext cx="5325618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 bwMode="auto">
          <a:xfrm>
            <a:off x="6305042" y="1574419"/>
            <a:ext cx="5325618" cy="4517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58419">
              <a:lnSpc>
                <a:spcPct val="100000"/>
              </a:lnSpc>
              <a:spcBef>
                <a:spcPts val="100"/>
              </a:spcBef>
              <a:defRPr/>
            </a:pPr>
            <a:fld id="{81D60167-4931-47E6-BA6A-407CBD079E47}" type="slidenum">
              <a:rPr spc="-330">
                <a:solidFill>
                  <a:srgbClr val="A1A2A2"/>
                </a:solidFill>
              </a:rPr>
              <a:t>‹#›</a:t>
            </a:fld>
            <a:endParaRPr spc="-330">
              <a:solidFill>
                <a:srgbClr val="A1A2A2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58419">
              <a:lnSpc>
                <a:spcPct val="100000"/>
              </a:lnSpc>
              <a:spcBef>
                <a:spcPts val="100"/>
              </a:spcBef>
              <a:defRPr/>
            </a:pPr>
            <a:fld id="{81D60167-4931-47E6-BA6A-407CBD079E47}" type="slidenum">
              <a:rPr spc="-330">
                <a:solidFill>
                  <a:srgbClr val="A1A2A2"/>
                </a:solidFill>
              </a:rPr>
              <a:t>‹#›</a:t>
            </a:fld>
            <a:endParaRPr spc="-330">
              <a:solidFill>
                <a:srgbClr val="A1A2A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58419">
              <a:lnSpc>
                <a:spcPct val="100000"/>
              </a:lnSpc>
              <a:spcBef>
                <a:spcPts val="100"/>
              </a:spcBef>
              <a:defRPr/>
            </a:pPr>
            <a:fld id="{81D60167-4931-47E6-BA6A-407CBD079E47}" type="slidenum">
              <a:rPr spc="-330">
                <a:solidFill>
                  <a:srgbClr val="A1A2A2"/>
                </a:solidFill>
              </a:rPr>
              <a:t>‹#›</a:t>
            </a:fld>
            <a:endParaRPr spc="-330">
              <a:solidFill>
                <a:srgbClr val="A1A2A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984568" y="374955"/>
            <a:ext cx="6466840" cy="3982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944906" y="1341132"/>
            <a:ext cx="5470525" cy="2546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0">
                <a:solidFill>
                  <a:srgbClr val="267FB2"/>
                </a:solidFill>
                <a:latin typeface="Trebuchet MS"/>
                <a:cs typeface="Trebuchet MS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4162552" y="6366129"/>
            <a:ext cx="3917696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612140" y="6366129"/>
            <a:ext cx="2815844" cy="342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11393220" y="6372723"/>
            <a:ext cx="291465" cy="2800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marL="58419">
              <a:lnSpc>
                <a:spcPct val="100000"/>
              </a:lnSpc>
              <a:spcBef>
                <a:spcPts val="100"/>
              </a:spcBef>
              <a:defRPr/>
            </a:pPr>
            <a:fld id="{81D60167-4931-47E6-BA6A-407CBD079E47}" type="slidenum">
              <a:rPr spc="-330">
                <a:solidFill>
                  <a:srgbClr val="A1A2A2"/>
                </a:solidFill>
              </a:rPr>
              <a:t>‹#›</a:t>
            </a:fld>
            <a:endParaRPr spc="-330">
              <a:solidFill>
                <a:srgbClr val="A1A2A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.png"/><Relationship Id="rId7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3.png"/><Relationship Id="rId4" Type="http://schemas.openxmlformats.org/officeDocument/2006/relationships/image" Target="../media/image32.png"/><Relationship Id="rId9" Type="http://schemas.microsoft.com/office/2007/relationships/diagramDrawing" Target="../diagrams/drawing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openxmlformats.org/officeDocument/2006/relationships/image" Target="../media/image37.png"/><Relationship Id="rId3" Type="http://schemas.openxmlformats.org/officeDocument/2006/relationships/image" Target="../media/image7.png"/><Relationship Id="rId7" Type="http://schemas.openxmlformats.org/officeDocument/2006/relationships/diagramColors" Target="../diagrams/colors3.xml"/><Relationship Id="rId12" Type="http://schemas.openxmlformats.org/officeDocument/2006/relationships/image" Target="../media/image3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35.png"/><Relationship Id="rId5" Type="http://schemas.openxmlformats.org/officeDocument/2006/relationships/diagramLayout" Target="../diagrams/layout3.xml"/><Relationship Id="rId15" Type="http://schemas.openxmlformats.org/officeDocument/2006/relationships/image" Target="../media/image3.png"/><Relationship Id="rId10" Type="http://schemas.openxmlformats.org/officeDocument/2006/relationships/image" Target="../media/image34.png"/><Relationship Id="rId4" Type="http://schemas.openxmlformats.org/officeDocument/2006/relationships/diagramData" Target="../diagrams/data3.xml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7.png"/><Relationship Id="rId7" Type="http://schemas.openxmlformats.org/officeDocument/2006/relationships/image" Target="../media/image4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7.png"/><Relationship Id="rId7" Type="http://schemas.openxmlformats.org/officeDocument/2006/relationships/image" Target="../media/image4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3.png"/><Relationship Id="rId5" Type="http://schemas.openxmlformats.org/officeDocument/2006/relationships/image" Target="../media/image46.png"/><Relationship Id="rId10" Type="http://schemas.openxmlformats.org/officeDocument/2006/relationships/image" Target="../media/image39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9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7.png"/><Relationship Id="rId7" Type="http://schemas.openxmlformats.org/officeDocument/2006/relationships/image" Target="../media/image5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g"/><Relationship Id="rId5" Type="http://schemas.openxmlformats.org/officeDocument/2006/relationships/image" Target="../media/image57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7.png"/><Relationship Id="rId7" Type="http://schemas.openxmlformats.org/officeDocument/2006/relationships/image" Target="../media/image6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diagramData" Target="../diagrams/data5.xml"/><Relationship Id="rId18" Type="http://schemas.openxmlformats.org/officeDocument/2006/relationships/image" Target="../media/image38.png"/><Relationship Id="rId3" Type="http://schemas.openxmlformats.org/officeDocument/2006/relationships/image" Target="../media/image7.png"/><Relationship Id="rId7" Type="http://schemas.openxmlformats.org/officeDocument/2006/relationships/image" Target="../media/image71.png"/><Relationship Id="rId12" Type="http://schemas.microsoft.com/office/2007/relationships/diagramDrawing" Target="../diagrams/drawing4.xml"/><Relationship Id="rId17" Type="http://schemas.microsoft.com/office/2007/relationships/diagramDrawing" Target="../diagrams/drawing5.xml"/><Relationship Id="rId2" Type="http://schemas.openxmlformats.org/officeDocument/2006/relationships/image" Target="../media/image6.png"/><Relationship Id="rId16" Type="http://schemas.openxmlformats.org/officeDocument/2006/relationships/diagramColors" Target="../diagrams/colors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diagramColors" Target="../diagrams/colors4.xml"/><Relationship Id="rId5" Type="http://schemas.openxmlformats.org/officeDocument/2006/relationships/image" Target="../media/image69.png"/><Relationship Id="rId1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4.xml"/><Relationship Id="rId19" Type="http://schemas.openxmlformats.org/officeDocument/2006/relationships/image" Target="../media/image3.png"/><Relationship Id="rId4" Type="http://schemas.openxmlformats.org/officeDocument/2006/relationships/image" Target="../media/image68.png"/><Relationship Id="rId9" Type="http://schemas.openxmlformats.org/officeDocument/2006/relationships/diagramLayout" Target="../diagrams/layout4.xml"/><Relationship Id="rId1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7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76.png"/><Relationship Id="rId4" Type="http://schemas.openxmlformats.org/officeDocument/2006/relationships/image" Target="../media/image3.png"/><Relationship Id="rId9" Type="http://schemas.microsoft.com/office/2007/relationships/diagramDrawing" Target="../diagrams/drawing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7.xml"/><Relationship Id="rId11" Type="http://schemas.openxmlformats.org/officeDocument/2006/relationships/image" Target="../media/image78.png"/><Relationship Id="rId5" Type="http://schemas.openxmlformats.org/officeDocument/2006/relationships/diagramData" Target="../diagrams/data7.xml"/><Relationship Id="rId10" Type="http://schemas.openxmlformats.org/officeDocument/2006/relationships/image" Target="../media/image77.png"/><Relationship Id="rId4" Type="http://schemas.openxmlformats.org/officeDocument/2006/relationships/image" Target="../media/image3.png"/><Relationship Id="rId9" Type="http://schemas.microsoft.com/office/2007/relationships/diagramDrawing" Target="../diagrams/drawing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8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8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8.xml"/><Relationship Id="rId11" Type="http://schemas.openxmlformats.org/officeDocument/2006/relationships/image" Target="../media/image83.png"/><Relationship Id="rId5" Type="http://schemas.openxmlformats.org/officeDocument/2006/relationships/diagramData" Target="../diagrams/data8.xml"/><Relationship Id="rId10" Type="http://schemas.openxmlformats.org/officeDocument/2006/relationships/image" Target="../media/image82.png"/><Relationship Id="rId4" Type="http://schemas.openxmlformats.org/officeDocument/2006/relationships/image" Target="../media/image3.png"/><Relationship Id="rId9" Type="http://schemas.microsoft.com/office/2007/relationships/diagramDrawing" Target="../diagrams/drawing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"/>
          <a:stretch/>
        </p:blipFill>
        <p:spPr>
          <a:xfrm>
            <a:off x="-1081" y="0"/>
            <a:ext cx="12235815" cy="685799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 bwMode="auto">
          <a:xfrm>
            <a:off x="-1080" y="-234950"/>
            <a:ext cx="12235815" cy="6837680"/>
            <a:chOff x="0" y="2349"/>
            <a:chExt cx="12235815" cy="6837680"/>
          </a:xfrm>
        </p:grpSpPr>
        <p:sp>
          <p:nvSpPr>
            <p:cNvPr id="8" name="object 8"/>
            <p:cNvSpPr/>
            <p:nvPr/>
          </p:nvSpPr>
          <p:spPr bwMode="auto">
            <a:xfrm>
              <a:off x="9136011" y="2349"/>
              <a:ext cx="2977515" cy="1295400"/>
            </a:xfrm>
            <a:custGeom>
              <a:avLst/>
              <a:gdLst/>
              <a:ahLst/>
              <a:cxnLst/>
              <a:rect l="l" t="t" r="r" b="b"/>
              <a:pathLst>
                <a:path w="2977515" h="1295400" extrusionOk="0">
                  <a:moveTo>
                    <a:pt x="2969056" y="0"/>
                  </a:moveTo>
                  <a:lnTo>
                    <a:pt x="2961295" y="49641"/>
                  </a:lnTo>
                  <a:lnTo>
                    <a:pt x="2951920" y="98729"/>
                  </a:lnTo>
                  <a:lnTo>
                    <a:pt x="2940958" y="147236"/>
                  </a:lnTo>
                  <a:lnTo>
                    <a:pt x="2928438" y="195132"/>
                  </a:lnTo>
                  <a:lnTo>
                    <a:pt x="2914389" y="242389"/>
                  </a:lnTo>
                  <a:lnTo>
                    <a:pt x="2898838" y="288980"/>
                  </a:lnTo>
                  <a:lnTo>
                    <a:pt x="2881813" y="334877"/>
                  </a:lnTo>
                  <a:lnTo>
                    <a:pt x="2863343" y="380050"/>
                  </a:lnTo>
                  <a:lnTo>
                    <a:pt x="2843457" y="424472"/>
                  </a:lnTo>
                  <a:lnTo>
                    <a:pt x="2822181" y="468115"/>
                  </a:lnTo>
                  <a:lnTo>
                    <a:pt x="2799545" y="510951"/>
                  </a:lnTo>
                  <a:lnTo>
                    <a:pt x="2775576" y="552950"/>
                  </a:lnTo>
                  <a:lnTo>
                    <a:pt x="2750303" y="594086"/>
                  </a:lnTo>
                  <a:lnTo>
                    <a:pt x="2723754" y="634329"/>
                  </a:lnTo>
                  <a:lnTo>
                    <a:pt x="2695957" y="673652"/>
                  </a:lnTo>
                  <a:lnTo>
                    <a:pt x="2666940" y="712027"/>
                  </a:lnTo>
                  <a:lnTo>
                    <a:pt x="2636731" y="749425"/>
                  </a:lnTo>
                  <a:lnTo>
                    <a:pt x="2605360" y="785818"/>
                  </a:lnTo>
                  <a:lnTo>
                    <a:pt x="2572853" y="821177"/>
                  </a:lnTo>
                  <a:lnTo>
                    <a:pt x="2539239" y="855475"/>
                  </a:lnTo>
                  <a:lnTo>
                    <a:pt x="2504546" y="888684"/>
                  </a:lnTo>
                  <a:lnTo>
                    <a:pt x="2468803" y="920775"/>
                  </a:lnTo>
                  <a:lnTo>
                    <a:pt x="2432527" y="951319"/>
                  </a:lnTo>
                  <a:lnTo>
                    <a:pt x="2395282" y="980721"/>
                  </a:lnTo>
                  <a:lnTo>
                    <a:pt x="2357095" y="1008953"/>
                  </a:lnTo>
                  <a:lnTo>
                    <a:pt x="2317993" y="1035987"/>
                  </a:lnTo>
                  <a:lnTo>
                    <a:pt x="2278004" y="1061798"/>
                  </a:lnTo>
                  <a:lnTo>
                    <a:pt x="2237154" y="1086357"/>
                  </a:lnTo>
                  <a:lnTo>
                    <a:pt x="2195470" y="1109637"/>
                  </a:lnTo>
                  <a:lnTo>
                    <a:pt x="2152980" y="1131613"/>
                  </a:lnTo>
                  <a:lnTo>
                    <a:pt x="2109711" y="1152255"/>
                  </a:lnTo>
                  <a:lnTo>
                    <a:pt x="2065689" y="1171538"/>
                  </a:lnTo>
                  <a:lnTo>
                    <a:pt x="2020943" y="1189434"/>
                  </a:lnTo>
                  <a:lnTo>
                    <a:pt x="1975498" y="1205916"/>
                  </a:lnTo>
                  <a:lnTo>
                    <a:pt x="1929381" y="1220957"/>
                  </a:lnTo>
                  <a:lnTo>
                    <a:pt x="1882621" y="1234530"/>
                  </a:lnTo>
                  <a:lnTo>
                    <a:pt x="1835244" y="1246607"/>
                  </a:lnTo>
                  <a:lnTo>
                    <a:pt x="1787277" y="1257162"/>
                  </a:lnTo>
                  <a:lnTo>
                    <a:pt x="1738748" y="1266168"/>
                  </a:lnTo>
                  <a:lnTo>
                    <a:pt x="1689682" y="1273597"/>
                  </a:lnTo>
                  <a:lnTo>
                    <a:pt x="1640108" y="1279422"/>
                  </a:lnTo>
                  <a:lnTo>
                    <a:pt x="1590052" y="1283617"/>
                  </a:lnTo>
                  <a:lnTo>
                    <a:pt x="1539542" y="1286153"/>
                  </a:lnTo>
                  <a:lnTo>
                    <a:pt x="1488605" y="1287005"/>
                  </a:lnTo>
                  <a:lnTo>
                    <a:pt x="1437667" y="1286153"/>
                  </a:lnTo>
                  <a:lnTo>
                    <a:pt x="1387157" y="1283617"/>
                  </a:lnTo>
                  <a:lnTo>
                    <a:pt x="1337101" y="1279422"/>
                  </a:lnTo>
                  <a:lnTo>
                    <a:pt x="1287527" y="1273597"/>
                  </a:lnTo>
                  <a:lnTo>
                    <a:pt x="1238462" y="1266168"/>
                  </a:lnTo>
                  <a:lnTo>
                    <a:pt x="1189932" y="1257162"/>
                  </a:lnTo>
                  <a:lnTo>
                    <a:pt x="1141965" y="1246607"/>
                  </a:lnTo>
                  <a:lnTo>
                    <a:pt x="1094588" y="1234530"/>
                  </a:lnTo>
                  <a:lnTo>
                    <a:pt x="1047828" y="1220957"/>
                  </a:lnTo>
                  <a:lnTo>
                    <a:pt x="1001712" y="1205916"/>
                  </a:lnTo>
                  <a:lnTo>
                    <a:pt x="956267" y="1189434"/>
                  </a:lnTo>
                  <a:lnTo>
                    <a:pt x="911520" y="1171538"/>
                  </a:lnTo>
                  <a:lnTo>
                    <a:pt x="867498" y="1152255"/>
                  </a:lnTo>
                  <a:lnTo>
                    <a:pt x="824229" y="1131613"/>
                  </a:lnTo>
                  <a:lnTo>
                    <a:pt x="781739" y="1109637"/>
                  </a:lnTo>
                  <a:lnTo>
                    <a:pt x="740055" y="1086357"/>
                  </a:lnTo>
                  <a:lnTo>
                    <a:pt x="699205" y="1061798"/>
                  </a:lnTo>
                  <a:lnTo>
                    <a:pt x="659216" y="1035987"/>
                  </a:lnTo>
                  <a:lnTo>
                    <a:pt x="620114" y="1008953"/>
                  </a:lnTo>
                  <a:lnTo>
                    <a:pt x="581927" y="980721"/>
                  </a:lnTo>
                  <a:lnTo>
                    <a:pt x="544682" y="951319"/>
                  </a:lnTo>
                  <a:lnTo>
                    <a:pt x="508406" y="920775"/>
                  </a:lnTo>
                  <a:lnTo>
                    <a:pt x="472663" y="888684"/>
                  </a:lnTo>
                  <a:lnTo>
                    <a:pt x="437970" y="855475"/>
                  </a:lnTo>
                  <a:lnTo>
                    <a:pt x="404356" y="821177"/>
                  </a:lnTo>
                  <a:lnTo>
                    <a:pt x="371849" y="785818"/>
                  </a:lnTo>
                  <a:lnTo>
                    <a:pt x="340478" y="749425"/>
                  </a:lnTo>
                  <a:lnTo>
                    <a:pt x="310269" y="712027"/>
                  </a:lnTo>
                  <a:lnTo>
                    <a:pt x="281253" y="673652"/>
                  </a:lnTo>
                  <a:lnTo>
                    <a:pt x="253456" y="634329"/>
                  </a:lnTo>
                  <a:lnTo>
                    <a:pt x="226906" y="594086"/>
                  </a:lnTo>
                  <a:lnTo>
                    <a:pt x="201633" y="552950"/>
                  </a:lnTo>
                  <a:lnTo>
                    <a:pt x="177665" y="510951"/>
                  </a:lnTo>
                  <a:lnTo>
                    <a:pt x="155028" y="468115"/>
                  </a:lnTo>
                  <a:lnTo>
                    <a:pt x="133753" y="424472"/>
                  </a:lnTo>
                  <a:lnTo>
                    <a:pt x="113866" y="380050"/>
                  </a:lnTo>
                  <a:lnTo>
                    <a:pt x="95396" y="334877"/>
                  </a:lnTo>
                  <a:lnTo>
                    <a:pt x="78372" y="288980"/>
                  </a:lnTo>
                  <a:lnTo>
                    <a:pt x="62820" y="242389"/>
                  </a:lnTo>
                  <a:lnTo>
                    <a:pt x="48771" y="195132"/>
                  </a:lnTo>
                  <a:lnTo>
                    <a:pt x="36251" y="147236"/>
                  </a:lnTo>
                  <a:lnTo>
                    <a:pt x="25290" y="98729"/>
                  </a:lnTo>
                  <a:lnTo>
                    <a:pt x="15914" y="49641"/>
                  </a:lnTo>
                  <a:lnTo>
                    <a:pt x="8153" y="0"/>
                  </a:lnTo>
                  <a:lnTo>
                    <a:pt x="0" y="1130"/>
                  </a:lnTo>
                  <a:lnTo>
                    <a:pt x="7803" y="51046"/>
                  </a:lnTo>
                  <a:lnTo>
                    <a:pt x="17230" y="100405"/>
                  </a:lnTo>
                  <a:lnTo>
                    <a:pt x="28253" y="149178"/>
                  </a:lnTo>
                  <a:lnTo>
                    <a:pt x="40841" y="197339"/>
                  </a:lnTo>
                  <a:lnTo>
                    <a:pt x="54968" y="244858"/>
                  </a:lnTo>
                  <a:lnTo>
                    <a:pt x="70605" y="291706"/>
                  </a:lnTo>
                  <a:lnTo>
                    <a:pt x="87724" y="337856"/>
                  </a:lnTo>
                  <a:lnTo>
                    <a:pt x="106296" y="383279"/>
                  </a:lnTo>
                  <a:lnTo>
                    <a:pt x="126293" y="427947"/>
                  </a:lnTo>
                  <a:lnTo>
                    <a:pt x="147686" y="471831"/>
                  </a:lnTo>
                  <a:lnTo>
                    <a:pt x="170448" y="514904"/>
                  </a:lnTo>
                  <a:lnTo>
                    <a:pt x="194549" y="557135"/>
                  </a:lnTo>
                  <a:lnTo>
                    <a:pt x="219962" y="598499"/>
                  </a:lnTo>
                  <a:lnTo>
                    <a:pt x="246658" y="638965"/>
                  </a:lnTo>
                  <a:lnTo>
                    <a:pt x="274609" y="678506"/>
                  </a:lnTo>
                  <a:lnTo>
                    <a:pt x="303787" y="717093"/>
                  </a:lnTo>
                  <a:lnTo>
                    <a:pt x="334163" y="754698"/>
                  </a:lnTo>
                  <a:lnTo>
                    <a:pt x="365708" y="791292"/>
                  </a:lnTo>
                  <a:lnTo>
                    <a:pt x="398395" y="826848"/>
                  </a:lnTo>
                  <a:lnTo>
                    <a:pt x="432195" y="861336"/>
                  </a:lnTo>
                  <a:lnTo>
                    <a:pt x="467080" y="894729"/>
                  </a:lnTo>
                  <a:lnTo>
                    <a:pt x="503021" y="926998"/>
                  </a:lnTo>
                  <a:lnTo>
                    <a:pt x="539499" y="957712"/>
                  </a:lnTo>
                  <a:lnTo>
                    <a:pt x="576951" y="987278"/>
                  </a:lnTo>
                  <a:lnTo>
                    <a:pt x="615350" y="1015666"/>
                  </a:lnTo>
                  <a:lnTo>
                    <a:pt x="654669" y="1042851"/>
                  </a:lnTo>
                  <a:lnTo>
                    <a:pt x="694880" y="1068805"/>
                  </a:lnTo>
                  <a:lnTo>
                    <a:pt x="735956" y="1093500"/>
                  </a:lnTo>
                  <a:lnTo>
                    <a:pt x="777870" y="1116910"/>
                  </a:lnTo>
                  <a:lnTo>
                    <a:pt x="820595" y="1139007"/>
                  </a:lnTo>
                  <a:lnTo>
                    <a:pt x="864103" y="1159764"/>
                  </a:lnTo>
                  <a:lnTo>
                    <a:pt x="908367" y="1179154"/>
                  </a:lnTo>
                  <a:lnTo>
                    <a:pt x="953360" y="1197149"/>
                  </a:lnTo>
                  <a:lnTo>
                    <a:pt x="999055" y="1213722"/>
                  </a:lnTo>
                  <a:lnTo>
                    <a:pt x="1045424" y="1228847"/>
                  </a:lnTo>
                  <a:lnTo>
                    <a:pt x="1092441" y="1242495"/>
                  </a:lnTo>
                  <a:lnTo>
                    <a:pt x="1140077" y="1254639"/>
                  </a:lnTo>
                  <a:lnTo>
                    <a:pt x="1188306" y="1265252"/>
                  </a:lnTo>
                  <a:lnTo>
                    <a:pt x="1237101" y="1274308"/>
                  </a:lnTo>
                  <a:lnTo>
                    <a:pt x="1286434" y="1281778"/>
                  </a:lnTo>
                  <a:lnTo>
                    <a:pt x="1336278" y="1287635"/>
                  </a:lnTo>
                  <a:lnTo>
                    <a:pt x="1386606" y="1291853"/>
                  </a:lnTo>
                  <a:lnTo>
                    <a:pt x="1437391" y="1294404"/>
                  </a:lnTo>
                  <a:lnTo>
                    <a:pt x="1488605" y="1295260"/>
                  </a:lnTo>
                  <a:lnTo>
                    <a:pt x="1539820" y="1294404"/>
                  </a:lnTo>
                  <a:lnTo>
                    <a:pt x="1590606" y="1291853"/>
                  </a:lnTo>
                  <a:lnTo>
                    <a:pt x="1640935" y="1287635"/>
                  </a:lnTo>
                  <a:lnTo>
                    <a:pt x="1690780" y="1281778"/>
                  </a:lnTo>
                  <a:lnTo>
                    <a:pt x="1740113" y="1274308"/>
                  </a:lnTo>
                  <a:lnTo>
                    <a:pt x="1788908" y="1265252"/>
                  </a:lnTo>
                  <a:lnTo>
                    <a:pt x="1837138" y="1254639"/>
                  </a:lnTo>
                  <a:lnTo>
                    <a:pt x="1884774" y="1242495"/>
                  </a:lnTo>
                  <a:lnTo>
                    <a:pt x="1931791" y="1228847"/>
                  </a:lnTo>
                  <a:lnTo>
                    <a:pt x="1978160" y="1213722"/>
                  </a:lnTo>
                  <a:lnTo>
                    <a:pt x="2023854" y="1197149"/>
                  </a:lnTo>
                  <a:lnTo>
                    <a:pt x="2068847" y="1179154"/>
                  </a:lnTo>
                  <a:lnTo>
                    <a:pt x="2113110" y="1159764"/>
                  </a:lnTo>
                  <a:lnTo>
                    <a:pt x="2156618" y="1139007"/>
                  </a:lnTo>
                  <a:lnTo>
                    <a:pt x="2199342" y="1116910"/>
                  </a:lnTo>
                  <a:lnTo>
                    <a:pt x="2241255" y="1093500"/>
                  </a:lnTo>
                  <a:lnTo>
                    <a:pt x="2282331" y="1068805"/>
                  </a:lnTo>
                  <a:lnTo>
                    <a:pt x="2322541" y="1042851"/>
                  </a:lnTo>
                  <a:lnTo>
                    <a:pt x="2361859" y="1015666"/>
                  </a:lnTo>
                  <a:lnTo>
                    <a:pt x="2400258" y="987278"/>
                  </a:lnTo>
                  <a:lnTo>
                    <a:pt x="2437710" y="957712"/>
                  </a:lnTo>
                  <a:lnTo>
                    <a:pt x="2474188" y="926998"/>
                  </a:lnTo>
                  <a:lnTo>
                    <a:pt x="2510131" y="894729"/>
                  </a:lnTo>
                  <a:lnTo>
                    <a:pt x="2545017" y="861336"/>
                  </a:lnTo>
                  <a:lnTo>
                    <a:pt x="2578819" y="826848"/>
                  </a:lnTo>
                  <a:lnTo>
                    <a:pt x="2611507" y="791292"/>
                  </a:lnTo>
                  <a:lnTo>
                    <a:pt x="2643053" y="754698"/>
                  </a:lnTo>
                  <a:lnTo>
                    <a:pt x="2673430" y="717093"/>
                  </a:lnTo>
                  <a:lnTo>
                    <a:pt x="2702608" y="678506"/>
                  </a:lnTo>
                  <a:lnTo>
                    <a:pt x="2730560" y="638965"/>
                  </a:lnTo>
                  <a:lnTo>
                    <a:pt x="2757256" y="598499"/>
                  </a:lnTo>
                  <a:lnTo>
                    <a:pt x="2782669" y="557135"/>
                  </a:lnTo>
                  <a:lnTo>
                    <a:pt x="2806771" y="514904"/>
                  </a:lnTo>
                  <a:lnTo>
                    <a:pt x="2829532" y="471831"/>
                  </a:lnTo>
                  <a:lnTo>
                    <a:pt x="2850926" y="427947"/>
                  </a:lnTo>
                  <a:lnTo>
                    <a:pt x="2870922" y="383279"/>
                  </a:lnTo>
                  <a:lnTo>
                    <a:pt x="2889493" y="337856"/>
                  </a:lnTo>
                  <a:lnTo>
                    <a:pt x="2906611" y="291706"/>
                  </a:lnTo>
                  <a:lnTo>
                    <a:pt x="2922247" y="244858"/>
                  </a:lnTo>
                  <a:lnTo>
                    <a:pt x="2936374" y="197339"/>
                  </a:lnTo>
                  <a:lnTo>
                    <a:pt x="2948961" y="149178"/>
                  </a:lnTo>
                  <a:lnTo>
                    <a:pt x="2959982" y="100405"/>
                  </a:lnTo>
                  <a:lnTo>
                    <a:pt x="2969408" y="51046"/>
                  </a:lnTo>
                  <a:lnTo>
                    <a:pt x="2977210" y="1130"/>
                  </a:lnTo>
                  <a:lnTo>
                    <a:pt x="2969056" y="0"/>
                  </a:lnTo>
                  <a:close/>
                </a:path>
              </a:pathLst>
            </a:custGeom>
            <a:solidFill>
              <a:srgbClr val="F5F5F5">
                <a:alpha val="76998"/>
              </a:srgbClr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 bwMode="auto">
            <a:xfrm>
              <a:off x="0" y="3862285"/>
              <a:ext cx="12235815" cy="2978150"/>
            </a:xfrm>
            <a:custGeom>
              <a:avLst/>
              <a:gdLst/>
              <a:ahLst/>
              <a:cxnLst/>
              <a:rect l="l" t="t" r="r" b="b"/>
              <a:pathLst>
                <a:path w="12235815" h="2978150" extrusionOk="0">
                  <a:moveTo>
                    <a:pt x="1997532" y="1667535"/>
                  </a:moveTo>
                  <a:lnTo>
                    <a:pt x="1996706" y="1614601"/>
                  </a:lnTo>
                  <a:lnTo>
                    <a:pt x="1994242" y="1562087"/>
                  </a:lnTo>
                  <a:lnTo>
                    <a:pt x="1990178" y="1509991"/>
                  </a:lnTo>
                  <a:lnTo>
                    <a:pt x="1984527" y="1458366"/>
                  </a:lnTo>
                  <a:lnTo>
                    <a:pt x="1977326" y="1407223"/>
                  </a:lnTo>
                  <a:lnTo>
                    <a:pt x="1968588" y="1356588"/>
                  </a:lnTo>
                  <a:lnTo>
                    <a:pt x="1958327" y="1306499"/>
                  </a:lnTo>
                  <a:lnTo>
                    <a:pt x="1946592" y="1256957"/>
                  </a:lnTo>
                  <a:lnTo>
                    <a:pt x="1933397" y="1207998"/>
                  </a:lnTo>
                  <a:lnTo>
                    <a:pt x="1918766" y="1159637"/>
                  </a:lnTo>
                  <a:lnTo>
                    <a:pt x="1902714" y="1111923"/>
                  </a:lnTo>
                  <a:lnTo>
                    <a:pt x="1885276" y="1064856"/>
                  </a:lnTo>
                  <a:lnTo>
                    <a:pt x="1866480" y="1018463"/>
                  </a:lnTo>
                  <a:lnTo>
                    <a:pt x="1846338" y="972781"/>
                  </a:lnTo>
                  <a:lnTo>
                    <a:pt x="1824888" y="927823"/>
                  </a:lnTo>
                  <a:lnTo>
                    <a:pt x="1802142" y="883627"/>
                  </a:lnTo>
                  <a:lnTo>
                    <a:pt x="1778139" y="840206"/>
                  </a:lnTo>
                  <a:lnTo>
                    <a:pt x="1752879" y="797585"/>
                  </a:lnTo>
                  <a:lnTo>
                    <a:pt x="1726412" y="755789"/>
                  </a:lnTo>
                  <a:lnTo>
                    <a:pt x="1698752" y="714844"/>
                  </a:lnTo>
                  <a:lnTo>
                    <a:pt x="1669923" y="674776"/>
                  </a:lnTo>
                  <a:lnTo>
                    <a:pt x="1639951" y="635609"/>
                  </a:lnTo>
                  <a:lnTo>
                    <a:pt x="1608861" y="597369"/>
                  </a:lnTo>
                  <a:lnTo>
                    <a:pt x="1576666" y="560070"/>
                  </a:lnTo>
                  <a:lnTo>
                    <a:pt x="1543418" y="523748"/>
                  </a:lnTo>
                  <a:lnTo>
                    <a:pt x="1509115" y="488416"/>
                  </a:lnTo>
                  <a:lnTo>
                    <a:pt x="1473784" y="454113"/>
                  </a:lnTo>
                  <a:lnTo>
                    <a:pt x="1437462" y="420865"/>
                  </a:lnTo>
                  <a:lnTo>
                    <a:pt x="1400162" y="388670"/>
                  </a:lnTo>
                  <a:lnTo>
                    <a:pt x="1361922" y="357581"/>
                  </a:lnTo>
                  <a:lnTo>
                    <a:pt x="1322755" y="327609"/>
                  </a:lnTo>
                  <a:lnTo>
                    <a:pt x="1282687" y="298780"/>
                  </a:lnTo>
                  <a:lnTo>
                    <a:pt x="1241742" y="271119"/>
                  </a:lnTo>
                  <a:lnTo>
                    <a:pt x="1199946" y="244652"/>
                  </a:lnTo>
                  <a:lnTo>
                    <a:pt x="1157325" y="219392"/>
                  </a:lnTo>
                  <a:lnTo>
                    <a:pt x="1113904" y="195389"/>
                  </a:lnTo>
                  <a:lnTo>
                    <a:pt x="1069695" y="172643"/>
                  </a:lnTo>
                  <a:lnTo>
                    <a:pt x="1024750" y="151193"/>
                  </a:lnTo>
                  <a:lnTo>
                    <a:pt x="979055" y="131051"/>
                  </a:lnTo>
                  <a:lnTo>
                    <a:pt x="932675" y="112255"/>
                  </a:lnTo>
                  <a:lnTo>
                    <a:pt x="885609" y="94818"/>
                  </a:lnTo>
                  <a:lnTo>
                    <a:pt x="837882" y="78765"/>
                  </a:lnTo>
                  <a:lnTo>
                    <a:pt x="789533" y="64135"/>
                  </a:lnTo>
                  <a:lnTo>
                    <a:pt x="740575" y="50939"/>
                  </a:lnTo>
                  <a:lnTo>
                    <a:pt x="691032" y="39204"/>
                  </a:lnTo>
                  <a:lnTo>
                    <a:pt x="640930" y="28943"/>
                  </a:lnTo>
                  <a:lnTo>
                    <a:pt x="590296" y="20205"/>
                  </a:lnTo>
                  <a:lnTo>
                    <a:pt x="539153" y="13004"/>
                  </a:lnTo>
                  <a:lnTo>
                    <a:pt x="487527" y="7353"/>
                  </a:lnTo>
                  <a:lnTo>
                    <a:pt x="435432" y="3289"/>
                  </a:lnTo>
                  <a:lnTo>
                    <a:pt x="382917" y="825"/>
                  </a:lnTo>
                  <a:lnTo>
                    <a:pt x="329984" y="0"/>
                  </a:lnTo>
                  <a:lnTo>
                    <a:pt x="275742" y="876"/>
                  </a:lnTo>
                  <a:lnTo>
                    <a:pt x="221856" y="3492"/>
                  </a:lnTo>
                  <a:lnTo>
                    <a:pt x="168325" y="7810"/>
                  </a:lnTo>
                  <a:lnTo>
                    <a:pt x="115214" y="13792"/>
                  </a:lnTo>
                  <a:lnTo>
                    <a:pt x="57048" y="22326"/>
                  </a:lnTo>
                  <a:lnTo>
                    <a:pt x="0" y="32766"/>
                  </a:lnTo>
                  <a:lnTo>
                    <a:pt x="0" y="56972"/>
                  </a:lnTo>
                  <a:lnTo>
                    <a:pt x="29006" y="51308"/>
                  </a:lnTo>
                  <a:lnTo>
                    <a:pt x="58559" y="46113"/>
                  </a:lnTo>
                  <a:lnTo>
                    <a:pt x="118186" y="37299"/>
                  </a:lnTo>
                  <a:lnTo>
                    <a:pt x="170294" y="31445"/>
                  </a:lnTo>
                  <a:lnTo>
                    <a:pt x="222986" y="27216"/>
                  </a:lnTo>
                  <a:lnTo>
                    <a:pt x="276225" y="24663"/>
                  </a:lnTo>
                  <a:lnTo>
                    <a:pt x="329984" y="23799"/>
                  </a:lnTo>
                  <a:lnTo>
                    <a:pt x="382155" y="24612"/>
                  </a:lnTo>
                  <a:lnTo>
                    <a:pt x="433933" y="27038"/>
                  </a:lnTo>
                  <a:lnTo>
                    <a:pt x="485279" y="31051"/>
                  </a:lnTo>
                  <a:lnTo>
                    <a:pt x="536168" y="36614"/>
                  </a:lnTo>
                  <a:lnTo>
                    <a:pt x="586587" y="43713"/>
                  </a:lnTo>
                  <a:lnTo>
                    <a:pt x="636498" y="52336"/>
                  </a:lnTo>
                  <a:lnTo>
                    <a:pt x="685876" y="62433"/>
                  </a:lnTo>
                  <a:lnTo>
                    <a:pt x="734720" y="74002"/>
                  </a:lnTo>
                  <a:lnTo>
                    <a:pt x="782980" y="87020"/>
                  </a:lnTo>
                  <a:lnTo>
                    <a:pt x="830643" y="101447"/>
                  </a:lnTo>
                  <a:lnTo>
                    <a:pt x="877684" y="117259"/>
                  </a:lnTo>
                  <a:lnTo>
                    <a:pt x="924077" y="134454"/>
                  </a:lnTo>
                  <a:lnTo>
                    <a:pt x="969797" y="152984"/>
                  </a:lnTo>
                  <a:lnTo>
                    <a:pt x="1014831" y="172834"/>
                  </a:lnTo>
                  <a:lnTo>
                    <a:pt x="1059141" y="193979"/>
                  </a:lnTo>
                  <a:lnTo>
                    <a:pt x="1102715" y="216395"/>
                  </a:lnTo>
                  <a:lnTo>
                    <a:pt x="1145514" y="240068"/>
                  </a:lnTo>
                  <a:lnTo>
                    <a:pt x="1187526" y="264960"/>
                  </a:lnTo>
                  <a:lnTo>
                    <a:pt x="1228725" y="291045"/>
                  </a:lnTo>
                  <a:lnTo>
                    <a:pt x="1269085" y="318312"/>
                  </a:lnTo>
                  <a:lnTo>
                    <a:pt x="1308582" y="346735"/>
                  </a:lnTo>
                  <a:lnTo>
                    <a:pt x="1347190" y="376275"/>
                  </a:lnTo>
                  <a:lnTo>
                    <a:pt x="1384896" y="406920"/>
                  </a:lnTo>
                  <a:lnTo>
                    <a:pt x="1421650" y="438658"/>
                  </a:lnTo>
                  <a:lnTo>
                    <a:pt x="1457464" y="471436"/>
                  </a:lnTo>
                  <a:lnTo>
                    <a:pt x="1492288" y="505244"/>
                  </a:lnTo>
                  <a:lnTo>
                    <a:pt x="1526095" y="540067"/>
                  </a:lnTo>
                  <a:lnTo>
                    <a:pt x="1558874" y="575868"/>
                  </a:lnTo>
                  <a:lnTo>
                    <a:pt x="1590611" y="612635"/>
                  </a:lnTo>
                  <a:lnTo>
                    <a:pt x="1621256" y="650341"/>
                  </a:lnTo>
                  <a:lnTo>
                    <a:pt x="1650796" y="688949"/>
                  </a:lnTo>
                  <a:lnTo>
                    <a:pt x="1679219" y="728446"/>
                  </a:lnTo>
                  <a:lnTo>
                    <a:pt x="1706486" y="768794"/>
                  </a:lnTo>
                  <a:lnTo>
                    <a:pt x="1732572" y="809993"/>
                  </a:lnTo>
                  <a:lnTo>
                    <a:pt x="1757464" y="852004"/>
                  </a:lnTo>
                  <a:lnTo>
                    <a:pt x="1781136" y="894816"/>
                  </a:lnTo>
                  <a:lnTo>
                    <a:pt x="1803552" y="938377"/>
                  </a:lnTo>
                  <a:lnTo>
                    <a:pt x="1824697" y="982700"/>
                  </a:lnTo>
                  <a:lnTo>
                    <a:pt x="1844548" y="1027722"/>
                  </a:lnTo>
                  <a:lnTo>
                    <a:pt x="1863077" y="1073454"/>
                  </a:lnTo>
                  <a:lnTo>
                    <a:pt x="1880273" y="1119847"/>
                  </a:lnTo>
                  <a:lnTo>
                    <a:pt x="1896084" y="1166888"/>
                  </a:lnTo>
                  <a:lnTo>
                    <a:pt x="1910511" y="1214551"/>
                  </a:lnTo>
                  <a:lnTo>
                    <a:pt x="1923529" y="1262811"/>
                  </a:lnTo>
                  <a:lnTo>
                    <a:pt x="1935099" y="1311643"/>
                  </a:lnTo>
                  <a:lnTo>
                    <a:pt x="1945195" y="1361033"/>
                  </a:lnTo>
                  <a:lnTo>
                    <a:pt x="1953818" y="1410944"/>
                  </a:lnTo>
                  <a:lnTo>
                    <a:pt x="1960918" y="1461350"/>
                  </a:lnTo>
                  <a:lnTo>
                    <a:pt x="1966480" y="1512252"/>
                  </a:lnTo>
                  <a:lnTo>
                    <a:pt x="1970493" y="1563585"/>
                  </a:lnTo>
                  <a:lnTo>
                    <a:pt x="1972919" y="1615363"/>
                  </a:lnTo>
                  <a:lnTo>
                    <a:pt x="1973732" y="1667535"/>
                  </a:lnTo>
                  <a:lnTo>
                    <a:pt x="1972945" y="1718538"/>
                  </a:lnTo>
                  <a:lnTo>
                    <a:pt x="1970633" y="1769148"/>
                  </a:lnTo>
                  <a:lnTo>
                    <a:pt x="1966810" y="1819338"/>
                  </a:lnTo>
                  <a:lnTo>
                    <a:pt x="1961502" y="1869097"/>
                  </a:lnTo>
                  <a:lnTo>
                    <a:pt x="1954707" y="1918411"/>
                  </a:lnTo>
                  <a:lnTo>
                    <a:pt x="1946478" y="1967242"/>
                  </a:lnTo>
                  <a:lnTo>
                    <a:pt x="1936826" y="2015566"/>
                  </a:lnTo>
                  <a:lnTo>
                    <a:pt x="1925764" y="2063381"/>
                  </a:lnTo>
                  <a:lnTo>
                    <a:pt x="1913331" y="2110651"/>
                  </a:lnTo>
                  <a:lnTo>
                    <a:pt x="1899539" y="2157336"/>
                  </a:lnTo>
                  <a:lnTo>
                    <a:pt x="1884413" y="2203450"/>
                  </a:lnTo>
                  <a:lnTo>
                    <a:pt x="1867979" y="2248941"/>
                  </a:lnTo>
                  <a:lnTo>
                    <a:pt x="1850250" y="2293810"/>
                  </a:lnTo>
                  <a:lnTo>
                    <a:pt x="1831251" y="2338006"/>
                  </a:lnTo>
                  <a:lnTo>
                    <a:pt x="1811007" y="2381529"/>
                  </a:lnTo>
                  <a:lnTo>
                    <a:pt x="1789557" y="2424353"/>
                  </a:lnTo>
                  <a:lnTo>
                    <a:pt x="1766887" y="2466454"/>
                  </a:lnTo>
                  <a:lnTo>
                    <a:pt x="1743062" y="2507805"/>
                  </a:lnTo>
                  <a:lnTo>
                    <a:pt x="1717154" y="2549817"/>
                  </a:lnTo>
                  <a:lnTo>
                    <a:pt x="1690052" y="2590977"/>
                  </a:lnTo>
                  <a:lnTo>
                    <a:pt x="1661744" y="2631262"/>
                  </a:lnTo>
                  <a:lnTo>
                    <a:pt x="1632292" y="2670645"/>
                  </a:lnTo>
                  <a:lnTo>
                    <a:pt x="1601685" y="2709113"/>
                  </a:lnTo>
                  <a:lnTo>
                    <a:pt x="1569974" y="2746629"/>
                  </a:lnTo>
                  <a:lnTo>
                    <a:pt x="1537182" y="2783179"/>
                  </a:lnTo>
                  <a:lnTo>
                    <a:pt x="1503311" y="2818727"/>
                  </a:lnTo>
                  <a:lnTo>
                    <a:pt x="1468412" y="2853245"/>
                  </a:lnTo>
                  <a:lnTo>
                    <a:pt x="1432496" y="2886722"/>
                  </a:lnTo>
                  <a:lnTo>
                    <a:pt x="1395590" y="2919133"/>
                  </a:lnTo>
                  <a:lnTo>
                    <a:pt x="1357718" y="2950438"/>
                  </a:lnTo>
                  <a:lnTo>
                    <a:pt x="1322654" y="2977718"/>
                  </a:lnTo>
                  <a:lnTo>
                    <a:pt x="1361465" y="2977718"/>
                  </a:lnTo>
                  <a:lnTo>
                    <a:pt x="1397850" y="2948292"/>
                  </a:lnTo>
                  <a:lnTo>
                    <a:pt x="1436789" y="2914764"/>
                  </a:lnTo>
                  <a:lnTo>
                    <a:pt x="1474673" y="2880080"/>
                  </a:lnTo>
                  <a:lnTo>
                    <a:pt x="1511465" y="2844241"/>
                  </a:lnTo>
                  <a:lnTo>
                    <a:pt x="1547152" y="2807309"/>
                  </a:lnTo>
                  <a:lnTo>
                    <a:pt x="1581683" y="2769285"/>
                  </a:lnTo>
                  <a:lnTo>
                    <a:pt x="1615059" y="2730208"/>
                  </a:lnTo>
                  <a:lnTo>
                    <a:pt x="1647240" y="2690101"/>
                  </a:lnTo>
                  <a:lnTo>
                    <a:pt x="1678190" y="2649004"/>
                  </a:lnTo>
                  <a:lnTo>
                    <a:pt x="1707896" y="2606929"/>
                  </a:lnTo>
                  <a:lnTo>
                    <a:pt x="1736318" y="2563914"/>
                  </a:lnTo>
                  <a:lnTo>
                    <a:pt x="1763433" y="2519984"/>
                  </a:lnTo>
                  <a:lnTo>
                    <a:pt x="1787613" y="2478011"/>
                  </a:lnTo>
                  <a:lnTo>
                    <a:pt x="1810613" y="2435288"/>
                  </a:lnTo>
                  <a:lnTo>
                    <a:pt x="1832394" y="2391841"/>
                  </a:lnTo>
                  <a:lnTo>
                    <a:pt x="1852930" y="2347671"/>
                  </a:lnTo>
                  <a:lnTo>
                    <a:pt x="1872208" y="2302814"/>
                  </a:lnTo>
                  <a:lnTo>
                    <a:pt x="1890204" y="2257298"/>
                  </a:lnTo>
                  <a:lnTo>
                    <a:pt x="1906879" y="2211146"/>
                  </a:lnTo>
                  <a:lnTo>
                    <a:pt x="1922233" y="2164359"/>
                  </a:lnTo>
                  <a:lnTo>
                    <a:pt x="1936229" y="2116988"/>
                  </a:lnTo>
                  <a:lnTo>
                    <a:pt x="1948853" y="2069045"/>
                  </a:lnTo>
                  <a:lnTo>
                    <a:pt x="1960079" y="2020544"/>
                  </a:lnTo>
                  <a:lnTo>
                    <a:pt x="1969871" y="1971509"/>
                  </a:lnTo>
                  <a:lnTo>
                    <a:pt x="1978228" y="1921979"/>
                  </a:lnTo>
                  <a:lnTo>
                    <a:pt x="1985111" y="1871967"/>
                  </a:lnTo>
                  <a:lnTo>
                    <a:pt x="1990509" y="1821497"/>
                  </a:lnTo>
                  <a:lnTo>
                    <a:pt x="1994395" y="1770583"/>
                  </a:lnTo>
                  <a:lnTo>
                    <a:pt x="1996744" y="1719262"/>
                  </a:lnTo>
                  <a:lnTo>
                    <a:pt x="1997532" y="1667535"/>
                  </a:lnTo>
                  <a:close/>
                </a:path>
                <a:path w="12235815" h="2978150" extrusionOk="0">
                  <a:moveTo>
                    <a:pt x="10566413" y="2049818"/>
                  </a:moveTo>
                  <a:lnTo>
                    <a:pt x="10563530" y="2003539"/>
                  </a:lnTo>
                  <a:lnTo>
                    <a:pt x="10555135" y="1958975"/>
                  </a:lnTo>
                  <a:lnTo>
                    <a:pt x="10541572" y="1916468"/>
                  </a:lnTo>
                  <a:lnTo>
                    <a:pt x="10523169" y="1876361"/>
                  </a:lnTo>
                  <a:lnTo>
                    <a:pt x="10500296" y="1839023"/>
                  </a:lnTo>
                  <a:lnTo>
                    <a:pt x="10473284" y="1804771"/>
                  </a:lnTo>
                  <a:lnTo>
                    <a:pt x="10442486" y="1773974"/>
                  </a:lnTo>
                  <a:lnTo>
                    <a:pt x="10408234" y="1746961"/>
                  </a:lnTo>
                  <a:lnTo>
                    <a:pt x="10370883" y="1724088"/>
                  </a:lnTo>
                  <a:lnTo>
                    <a:pt x="10330790" y="1705686"/>
                  </a:lnTo>
                  <a:lnTo>
                    <a:pt x="10288283" y="1692122"/>
                  </a:lnTo>
                  <a:lnTo>
                    <a:pt x="10243718" y="1683727"/>
                  </a:lnTo>
                  <a:lnTo>
                    <a:pt x="10197440" y="1680845"/>
                  </a:lnTo>
                  <a:lnTo>
                    <a:pt x="10151148" y="1683727"/>
                  </a:lnTo>
                  <a:lnTo>
                    <a:pt x="10106584" y="1692122"/>
                  </a:lnTo>
                  <a:lnTo>
                    <a:pt x="10064090" y="1705686"/>
                  </a:lnTo>
                  <a:lnTo>
                    <a:pt x="10023983" y="1724088"/>
                  </a:lnTo>
                  <a:lnTo>
                    <a:pt x="9986645" y="1746961"/>
                  </a:lnTo>
                  <a:lnTo>
                    <a:pt x="9952393" y="1773974"/>
                  </a:lnTo>
                  <a:lnTo>
                    <a:pt x="9921596" y="1804771"/>
                  </a:lnTo>
                  <a:lnTo>
                    <a:pt x="9894583" y="1839023"/>
                  </a:lnTo>
                  <a:lnTo>
                    <a:pt x="9871710" y="1876361"/>
                  </a:lnTo>
                  <a:lnTo>
                    <a:pt x="9853308" y="1916468"/>
                  </a:lnTo>
                  <a:lnTo>
                    <a:pt x="9839744" y="1958975"/>
                  </a:lnTo>
                  <a:lnTo>
                    <a:pt x="9831349" y="2003539"/>
                  </a:lnTo>
                  <a:lnTo>
                    <a:pt x="9828479" y="2049818"/>
                  </a:lnTo>
                  <a:lnTo>
                    <a:pt x="9831349" y="2096096"/>
                  </a:lnTo>
                  <a:lnTo>
                    <a:pt x="9839744" y="2140661"/>
                  </a:lnTo>
                  <a:lnTo>
                    <a:pt x="9853308" y="2183168"/>
                  </a:lnTo>
                  <a:lnTo>
                    <a:pt x="9871710" y="2223262"/>
                  </a:lnTo>
                  <a:lnTo>
                    <a:pt x="9894583" y="2260612"/>
                  </a:lnTo>
                  <a:lnTo>
                    <a:pt x="9921596" y="2294864"/>
                  </a:lnTo>
                  <a:lnTo>
                    <a:pt x="9952393" y="2325662"/>
                  </a:lnTo>
                  <a:lnTo>
                    <a:pt x="9986645" y="2352675"/>
                  </a:lnTo>
                  <a:lnTo>
                    <a:pt x="10023983" y="2375547"/>
                  </a:lnTo>
                  <a:lnTo>
                    <a:pt x="10064090" y="2393950"/>
                  </a:lnTo>
                  <a:lnTo>
                    <a:pt x="10106584" y="2407513"/>
                  </a:lnTo>
                  <a:lnTo>
                    <a:pt x="10151148" y="2415908"/>
                  </a:lnTo>
                  <a:lnTo>
                    <a:pt x="10197440" y="2418778"/>
                  </a:lnTo>
                  <a:lnTo>
                    <a:pt x="10243718" y="2415908"/>
                  </a:lnTo>
                  <a:lnTo>
                    <a:pt x="10288283" y="2407513"/>
                  </a:lnTo>
                  <a:lnTo>
                    <a:pt x="10330790" y="2393950"/>
                  </a:lnTo>
                  <a:lnTo>
                    <a:pt x="10370883" y="2375547"/>
                  </a:lnTo>
                  <a:lnTo>
                    <a:pt x="10408234" y="2352675"/>
                  </a:lnTo>
                  <a:lnTo>
                    <a:pt x="10442486" y="2325662"/>
                  </a:lnTo>
                  <a:lnTo>
                    <a:pt x="10473284" y="2294864"/>
                  </a:lnTo>
                  <a:lnTo>
                    <a:pt x="10500296" y="2260612"/>
                  </a:lnTo>
                  <a:lnTo>
                    <a:pt x="10523169" y="2223274"/>
                  </a:lnTo>
                  <a:lnTo>
                    <a:pt x="10541572" y="2183168"/>
                  </a:lnTo>
                  <a:lnTo>
                    <a:pt x="10555135" y="2140661"/>
                  </a:lnTo>
                  <a:lnTo>
                    <a:pt x="10563530" y="2096096"/>
                  </a:lnTo>
                  <a:lnTo>
                    <a:pt x="10566413" y="2049818"/>
                  </a:lnTo>
                  <a:close/>
                </a:path>
                <a:path w="12235815" h="2978150" extrusionOk="0">
                  <a:moveTo>
                    <a:pt x="11504003" y="2049818"/>
                  </a:moveTo>
                  <a:lnTo>
                    <a:pt x="11501120" y="2003539"/>
                  </a:lnTo>
                  <a:lnTo>
                    <a:pt x="11492725" y="1958975"/>
                  </a:lnTo>
                  <a:lnTo>
                    <a:pt x="11479162" y="1916468"/>
                  </a:lnTo>
                  <a:lnTo>
                    <a:pt x="11460759" y="1876361"/>
                  </a:lnTo>
                  <a:lnTo>
                    <a:pt x="11437887" y="1839023"/>
                  </a:lnTo>
                  <a:lnTo>
                    <a:pt x="11410874" y="1804771"/>
                  </a:lnTo>
                  <a:lnTo>
                    <a:pt x="11380076" y="1773974"/>
                  </a:lnTo>
                  <a:lnTo>
                    <a:pt x="11345824" y="1746961"/>
                  </a:lnTo>
                  <a:lnTo>
                    <a:pt x="11308486" y="1724088"/>
                  </a:lnTo>
                  <a:lnTo>
                    <a:pt x="11268380" y="1705686"/>
                  </a:lnTo>
                  <a:lnTo>
                    <a:pt x="11225886" y="1692122"/>
                  </a:lnTo>
                  <a:lnTo>
                    <a:pt x="11181321" y="1683727"/>
                  </a:lnTo>
                  <a:lnTo>
                    <a:pt x="11135043" y="1680845"/>
                  </a:lnTo>
                  <a:lnTo>
                    <a:pt x="11088751" y="1683727"/>
                  </a:lnTo>
                  <a:lnTo>
                    <a:pt x="11044187" y="1692122"/>
                  </a:lnTo>
                  <a:lnTo>
                    <a:pt x="11001680" y="1705686"/>
                  </a:lnTo>
                  <a:lnTo>
                    <a:pt x="10961586" y="1724088"/>
                  </a:lnTo>
                  <a:lnTo>
                    <a:pt x="10924235" y="1746961"/>
                  </a:lnTo>
                  <a:lnTo>
                    <a:pt x="10889983" y="1773974"/>
                  </a:lnTo>
                  <a:lnTo>
                    <a:pt x="10859186" y="1804771"/>
                  </a:lnTo>
                  <a:lnTo>
                    <a:pt x="10832173" y="1839023"/>
                  </a:lnTo>
                  <a:lnTo>
                    <a:pt x="10809300" y="1876361"/>
                  </a:lnTo>
                  <a:lnTo>
                    <a:pt x="10790898" y="1916468"/>
                  </a:lnTo>
                  <a:lnTo>
                    <a:pt x="10777334" y="1958975"/>
                  </a:lnTo>
                  <a:lnTo>
                    <a:pt x="10768940" y="2003539"/>
                  </a:lnTo>
                  <a:lnTo>
                    <a:pt x="10766069" y="2049818"/>
                  </a:lnTo>
                  <a:lnTo>
                    <a:pt x="10768940" y="2096096"/>
                  </a:lnTo>
                  <a:lnTo>
                    <a:pt x="10777334" y="2140661"/>
                  </a:lnTo>
                  <a:lnTo>
                    <a:pt x="10790898" y="2183168"/>
                  </a:lnTo>
                  <a:lnTo>
                    <a:pt x="10809300" y="2223274"/>
                  </a:lnTo>
                  <a:lnTo>
                    <a:pt x="10832173" y="2260612"/>
                  </a:lnTo>
                  <a:lnTo>
                    <a:pt x="10859186" y="2294864"/>
                  </a:lnTo>
                  <a:lnTo>
                    <a:pt x="10889983" y="2325662"/>
                  </a:lnTo>
                  <a:lnTo>
                    <a:pt x="10924235" y="2352675"/>
                  </a:lnTo>
                  <a:lnTo>
                    <a:pt x="10961586" y="2375547"/>
                  </a:lnTo>
                  <a:lnTo>
                    <a:pt x="11001680" y="2393950"/>
                  </a:lnTo>
                  <a:lnTo>
                    <a:pt x="11044187" y="2407513"/>
                  </a:lnTo>
                  <a:lnTo>
                    <a:pt x="11088751" y="2415908"/>
                  </a:lnTo>
                  <a:lnTo>
                    <a:pt x="11135043" y="2418778"/>
                  </a:lnTo>
                  <a:lnTo>
                    <a:pt x="11181321" y="2415908"/>
                  </a:lnTo>
                  <a:lnTo>
                    <a:pt x="11225886" y="2407513"/>
                  </a:lnTo>
                  <a:lnTo>
                    <a:pt x="11268380" y="2393950"/>
                  </a:lnTo>
                  <a:lnTo>
                    <a:pt x="11308486" y="2375547"/>
                  </a:lnTo>
                  <a:lnTo>
                    <a:pt x="11345824" y="2352675"/>
                  </a:lnTo>
                  <a:lnTo>
                    <a:pt x="11380076" y="2325662"/>
                  </a:lnTo>
                  <a:lnTo>
                    <a:pt x="11410874" y="2294864"/>
                  </a:lnTo>
                  <a:lnTo>
                    <a:pt x="11437887" y="2260612"/>
                  </a:lnTo>
                  <a:lnTo>
                    <a:pt x="11460759" y="2223274"/>
                  </a:lnTo>
                  <a:lnTo>
                    <a:pt x="11479162" y="2183168"/>
                  </a:lnTo>
                  <a:lnTo>
                    <a:pt x="11492725" y="2140661"/>
                  </a:lnTo>
                  <a:lnTo>
                    <a:pt x="11501120" y="2096096"/>
                  </a:lnTo>
                  <a:lnTo>
                    <a:pt x="11504003" y="2049818"/>
                  </a:lnTo>
                  <a:close/>
                </a:path>
                <a:path w="12235815" h="2978150" extrusionOk="0">
                  <a:moveTo>
                    <a:pt x="12235396" y="1722221"/>
                  </a:moveTo>
                  <a:lnTo>
                    <a:pt x="12196013" y="1704606"/>
                  </a:lnTo>
                  <a:lnTo>
                    <a:pt x="12154357" y="1691627"/>
                  </a:lnTo>
                  <a:lnTo>
                    <a:pt x="12110758" y="1683600"/>
                  </a:lnTo>
                  <a:lnTo>
                    <a:pt x="12065533" y="1680845"/>
                  </a:lnTo>
                  <a:lnTo>
                    <a:pt x="12019242" y="1683727"/>
                  </a:lnTo>
                  <a:lnTo>
                    <a:pt x="11974678" y="1692122"/>
                  </a:lnTo>
                  <a:lnTo>
                    <a:pt x="11932171" y="1705686"/>
                  </a:lnTo>
                  <a:lnTo>
                    <a:pt x="11892077" y="1724088"/>
                  </a:lnTo>
                  <a:lnTo>
                    <a:pt x="11854726" y="1746961"/>
                  </a:lnTo>
                  <a:lnTo>
                    <a:pt x="11820487" y="1773974"/>
                  </a:lnTo>
                  <a:lnTo>
                    <a:pt x="11789689" y="1804771"/>
                  </a:lnTo>
                  <a:lnTo>
                    <a:pt x="11762677" y="1839023"/>
                  </a:lnTo>
                  <a:lnTo>
                    <a:pt x="11739791" y="1876361"/>
                  </a:lnTo>
                  <a:lnTo>
                    <a:pt x="11721402" y="1916468"/>
                  </a:lnTo>
                  <a:lnTo>
                    <a:pt x="11707838" y="1958975"/>
                  </a:lnTo>
                  <a:lnTo>
                    <a:pt x="11699443" y="2003539"/>
                  </a:lnTo>
                  <a:lnTo>
                    <a:pt x="11696573" y="2049818"/>
                  </a:lnTo>
                  <a:lnTo>
                    <a:pt x="11699443" y="2096096"/>
                  </a:lnTo>
                  <a:lnTo>
                    <a:pt x="11707838" y="2140661"/>
                  </a:lnTo>
                  <a:lnTo>
                    <a:pt x="11721402" y="2183168"/>
                  </a:lnTo>
                  <a:lnTo>
                    <a:pt x="11739791" y="2223274"/>
                  </a:lnTo>
                  <a:lnTo>
                    <a:pt x="11762677" y="2260612"/>
                  </a:lnTo>
                  <a:lnTo>
                    <a:pt x="11789689" y="2294864"/>
                  </a:lnTo>
                  <a:lnTo>
                    <a:pt x="11820487" y="2325662"/>
                  </a:lnTo>
                  <a:lnTo>
                    <a:pt x="11854726" y="2352675"/>
                  </a:lnTo>
                  <a:lnTo>
                    <a:pt x="11892077" y="2375547"/>
                  </a:lnTo>
                  <a:lnTo>
                    <a:pt x="11932171" y="2393950"/>
                  </a:lnTo>
                  <a:lnTo>
                    <a:pt x="11974678" y="2407513"/>
                  </a:lnTo>
                  <a:lnTo>
                    <a:pt x="12019242" y="2415908"/>
                  </a:lnTo>
                  <a:lnTo>
                    <a:pt x="12065533" y="2418778"/>
                  </a:lnTo>
                  <a:lnTo>
                    <a:pt x="12110758" y="2416035"/>
                  </a:lnTo>
                  <a:lnTo>
                    <a:pt x="12154357" y="2408009"/>
                  </a:lnTo>
                  <a:lnTo>
                    <a:pt x="12196013" y="2395029"/>
                  </a:lnTo>
                  <a:lnTo>
                    <a:pt x="12235396" y="2377414"/>
                  </a:lnTo>
                  <a:lnTo>
                    <a:pt x="12235396" y="1722221"/>
                  </a:lnTo>
                  <a:close/>
                </a:path>
              </a:pathLst>
            </a:custGeom>
            <a:solidFill>
              <a:srgbClr val="FFFFFF">
                <a:alpha val="20999"/>
              </a:srgbClr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921000" y="87341"/>
            <a:ext cx="648739" cy="973109"/>
          </a:xfrm>
          <a:prstGeom prst="rect">
            <a:avLst/>
          </a:prstGeom>
        </p:spPr>
      </p:pic>
      <p:sp>
        <p:nvSpPr>
          <p:cNvPr id="12" name="Минус 11"/>
          <p:cNvSpPr/>
          <p:nvPr/>
        </p:nvSpPr>
        <p:spPr>
          <a:xfrm rot="5400000">
            <a:off x="-857191" y="1960699"/>
            <a:ext cx="2026029" cy="143223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06500" y="1259697"/>
            <a:ext cx="60960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900" dirty="0" smtClean="0">
                <a:solidFill>
                  <a:schemeClr val="bg1"/>
                </a:solidFill>
              </a:rPr>
              <a:t>О ПРОБЛЕМНЫХ АСПЕКТАХ ДЕЯТЕЛЬНОСТИ АДМИНИСТРАЦИИ ГОРОДА ИРКУТСКА В СФЕРЕ ТУРИЗМА И ДОСТИГНУТЫХ РЕЗУЛЬТАТАХ В ПОВЫШЕНИИ КОНКУРЕНТОСПОСОБНОСТИ ТУРИСТСКИХ УСЛУГ</a:t>
            </a:r>
            <a:endParaRPr lang="ru-RU" sz="19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4711" y="3116310"/>
            <a:ext cx="6400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Зеленский Денис Евгеньевич </a:t>
            </a:r>
            <a:r>
              <a:rPr lang="ru-RU" sz="1600" dirty="0" smtClean="0">
                <a:solidFill>
                  <a:schemeClr val="bg1"/>
                </a:solidFill>
              </a:rPr>
              <a:t>– заместитель мэра – председатель комитета по экономике и стратегическому планированию администрации города Иркутска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598166" y="10274"/>
            <a:ext cx="5636568" cy="5317376"/>
          </a:xfrm>
          <a:prstGeom prst="rect">
            <a:avLst/>
          </a:prstGeom>
          <a:solidFill>
            <a:srgbClr val="1C386A"/>
          </a:solidFill>
          <a:ln>
            <a:solidFill>
              <a:srgbClr val="1C38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Минус 16"/>
          <p:cNvSpPr/>
          <p:nvPr/>
        </p:nvSpPr>
        <p:spPr>
          <a:xfrm>
            <a:off x="5606037" y="5162209"/>
            <a:ext cx="7678164" cy="314325"/>
          </a:xfrm>
          <a:prstGeom prst="mathMinus">
            <a:avLst>
              <a:gd name="adj1" fmla="val 1538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418" y="535837"/>
            <a:ext cx="5399132" cy="387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"/>
          <a:stretch/>
        </p:blipFill>
        <p:spPr>
          <a:xfrm>
            <a:off x="6588958" y="3982501"/>
            <a:ext cx="5644634" cy="12954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7810"/>
            <a:ext cx="12242800" cy="684676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8248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61828" y="213637"/>
            <a:ext cx="477554" cy="716330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 bwMode="auto">
          <a:xfrm>
            <a:off x="8255000" y="538048"/>
            <a:ext cx="1431290" cy="588005"/>
          </a:xfrm>
          <a:prstGeom prst="rect">
            <a:avLst/>
          </a:prstGeom>
          <a:solidFill>
            <a:srgbClr val="EAECF1"/>
          </a:solidFill>
          <a:ln>
            <a:solidFill>
              <a:srgbClr val="EAEC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45893" y="241917"/>
            <a:ext cx="922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srgbClr val="1C3869"/>
                </a:solidFill>
              </a:rPr>
              <a:t>ТУРИСТИЧЕСКИЙ ПОТОК</a:t>
            </a:r>
            <a:endParaRPr sz="3600" dirty="0"/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2759055198"/>
              </p:ext>
            </p:extLst>
          </p:nvPr>
        </p:nvGraphicFramePr>
        <p:xfrm>
          <a:off x="4967847" y="834153"/>
          <a:ext cx="7086600" cy="5268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Скругленный прямоугольник 24"/>
          <p:cNvSpPr/>
          <p:nvPr/>
        </p:nvSpPr>
        <p:spPr>
          <a:xfrm>
            <a:off x="1429259" y="4966718"/>
            <a:ext cx="2482341" cy="147946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2024 год – 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613 386 чел.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 bwMode="auto">
          <a:xfrm>
            <a:off x="1333449" y="1812015"/>
            <a:ext cx="2578151" cy="142297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2025 год – 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669 436 чел.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1914204" y="3325390"/>
            <a:ext cx="1512447" cy="15253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164140" y="3850209"/>
            <a:ext cx="10125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9 % больше</a:t>
            </a:r>
          </a:p>
          <a:p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7368147" y="1657484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669 436 чел.</a:t>
            </a:r>
            <a:endParaRPr lang="ru-RU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767" y="0"/>
            <a:ext cx="12242800" cy="684676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5"/>
            <a:ext cx="2645893" cy="766508"/>
          </a:xfrm>
          <a:prstGeom prst="rect">
            <a:avLst/>
          </a:prstGeom>
        </p:spPr>
      </p:pic>
      <p:grpSp>
        <p:nvGrpSpPr>
          <p:cNvPr id="30" name="Группа 29"/>
          <p:cNvGrpSpPr/>
          <p:nvPr/>
        </p:nvGrpSpPr>
        <p:grpSpPr bwMode="auto">
          <a:xfrm>
            <a:off x="160530" y="1432658"/>
            <a:ext cx="3493406" cy="4875339"/>
            <a:chOff x="249826" y="1601085"/>
            <a:chExt cx="3122717" cy="4875339"/>
          </a:xfrm>
        </p:grpSpPr>
        <p:sp>
          <p:nvSpPr>
            <p:cNvPr id="31" name="Скругленный прямоугольник 30"/>
            <p:cNvSpPr/>
            <p:nvPr/>
          </p:nvSpPr>
          <p:spPr bwMode="auto">
            <a:xfrm>
              <a:off x="289818" y="1601085"/>
              <a:ext cx="3047565" cy="4875339"/>
            </a:xfrm>
            <a:prstGeom prst="roundRect">
              <a:avLst>
                <a:gd name="adj" fmla="val 16667"/>
              </a:avLst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Полилиния 31"/>
            <p:cNvSpPr/>
            <p:nvPr/>
          </p:nvSpPr>
          <p:spPr bwMode="auto">
            <a:xfrm>
              <a:off x="249826" y="2522140"/>
              <a:ext cx="3122717" cy="2940501"/>
            </a:xfrm>
            <a:custGeom>
              <a:avLst/>
              <a:gdLst>
                <a:gd name="connsiteX0" fmla="*/ 0 w 3743333"/>
                <a:gd name="connsiteY0" fmla="*/ 0 h 2963136"/>
                <a:gd name="connsiteX1" fmla="*/ 3743333 w 3743333"/>
                <a:gd name="connsiteY1" fmla="*/ 0 h 2963136"/>
                <a:gd name="connsiteX2" fmla="*/ 3743333 w 3743333"/>
                <a:gd name="connsiteY2" fmla="*/ 2963136 h 2963136"/>
                <a:gd name="connsiteX3" fmla="*/ 0 w 3743333"/>
                <a:gd name="connsiteY3" fmla="*/ 2963136 h 2963136"/>
                <a:gd name="connsiteX4" fmla="*/ 0 w 3743333"/>
                <a:gd name="connsiteY4" fmla="*/ 0 h 2963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3333" h="2963136" extrusionOk="0">
                  <a:moveTo>
                    <a:pt x="0" y="0"/>
                  </a:moveTo>
                  <a:lnTo>
                    <a:pt x="3743333" y="0"/>
                  </a:lnTo>
                  <a:lnTo>
                    <a:pt x="3743333" y="2963136"/>
                  </a:lnTo>
                  <a:lnTo>
                    <a:pt x="0" y="296313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2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b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b="1">
                  <a:latin typeface="Arial" panose="020B0604020202020204" pitchFamily="34" charset="0"/>
                  <a:cs typeface="Arial" panose="020B0604020202020204" pitchFamily="34" charset="0"/>
                </a:rPr>
                <a:t>Комплексный стратегический проект социально-экономического развития </a:t>
              </a:r>
              <a:br>
                <a:rPr lang="ru-RU" sz="2800" b="1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2800" b="1">
                  <a:latin typeface="Arial" panose="020B0604020202020204" pitchFamily="34" charset="0"/>
                  <a:cs typeface="Arial" panose="020B0604020202020204" pitchFamily="34" charset="0"/>
                </a:rPr>
                <a:t>города Иркутска «Развитие туризма в </a:t>
              </a:r>
              <a:r>
                <a:rPr lang="ru-RU" sz="2800" b="1" smtClean="0">
                  <a:latin typeface="Arial" panose="020B0604020202020204" pitchFamily="34" charset="0"/>
                  <a:cs typeface="Arial" panose="020B0604020202020204" pitchFamily="34" charset="0"/>
                </a:rPr>
                <a:t>городе Иркутске</a:t>
              </a:r>
              <a:r>
                <a:rPr lang="ru-RU" sz="2800" b="1"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3599" y="186914"/>
            <a:ext cx="471321" cy="706981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 bwMode="auto">
          <a:xfrm>
            <a:off x="8255000" y="538048"/>
            <a:ext cx="1431290" cy="588005"/>
          </a:xfrm>
          <a:prstGeom prst="rect">
            <a:avLst/>
          </a:prstGeom>
          <a:solidFill>
            <a:srgbClr val="EAECF1"/>
          </a:solidFill>
          <a:ln>
            <a:solidFill>
              <a:srgbClr val="EAEC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55660" y="148094"/>
            <a:ext cx="9220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rgbClr val="1C3869"/>
                </a:solidFill>
              </a:rPr>
              <a:t>СТРАТЕГИЯ СОЦИАЛЬНО-ЭКОНОМИЧЕСКОГО РАЗВИТИЯ </a:t>
            </a:r>
            <a:br>
              <a:rPr lang="ru-RU" sz="2000" b="1">
                <a:solidFill>
                  <a:srgbClr val="1C3869"/>
                </a:solidFill>
              </a:rPr>
            </a:br>
            <a:r>
              <a:rPr lang="ru-RU" sz="2000" b="1">
                <a:solidFill>
                  <a:srgbClr val="1C3869"/>
                </a:solidFill>
              </a:rPr>
              <a:t>ГОРОДА ИРКУТСКА НА ПЕРИОД ДО 2036 ГОДА </a:t>
            </a:r>
            <a:endParaRPr/>
          </a:p>
        </p:txBody>
      </p:sp>
      <p:sp>
        <p:nvSpPr>
          <p:cNvPr id="46" name="TextBox 45"/>
          <p:cNvSpPr txBox="1"/>
          <p:nvPr/>
        </p:nvSpPr>
        <p:spPr bwMode="auto">
          <a:xfrm>
            <a:off x="4697650" y="2265835"/>
            <a:ext cx="458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3200" b="1">
              <a:solidFill>
                <a:srgbClr val="1C3869"/>
              </a:solidFill>
            </a:endParaRPr>
          </a:p>
        </p:txBody>
      </p:sp>
      <p:graphicFrame>
        <p:nvGraphicFramePr>
          <p:cNvPr id="54" name="Схема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6042999"/>
              </p:ext>
            </p:extLst>
          </p:nvPr>
        </p:nvGraphicFramePr>
        <p:xfrm>
          <a:off x="400844" y="5246349"/>
          <a:ext cx="3012778" cy="839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8" name="Прямая со стрелкой 7"/>
          <p:cNvCxnSpPr/>
          <p:nvPr/>
        </p:nvCxnSpPr>
        <p:spPr>
          <a:xfrm flipV="1">
            <a:off x="3564890" y="1353017"/>
            <a:ext cx="1489710" cy="31703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5155663" y="925862"/>
            <a:ext cx="6710430" cy="1050284"/>
          </a:xfrm>
          <a:prstGeom prst="roundRect">
            <a:avLst/>
          </a:prstGeom>
          <a:solidFill>
            <a:srgbClr val="CCCF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272378" y="960483"/>
            <a:ext cx="6477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mtClean="0">
                <a:solidFill>
                  <a:srgbClr val="002060"/>
                </a:solidFill>
              </a:rPr>
              <a:t>Цель </a:t>
            </a:r>
            <a:r>
              <a:rPr lang="ru-RU" sz="2000" smtClean="0">
                <a:solidFill>
                  <a:srgbClr val="002060"/>
                </a:solidFill>
              </a:rPr>
              <a:t>– включение города Иркутска в ТОП-10 городов России, являющихся точками притяжения для туристов</a:t>
            </a:r>
            <a:endParaRPr lang="ru-RU" sz="2000">
              <a:solidFill>
                <a:srgbClr val="00206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3849438" y="2345791"/>
            <a:ext cx="2667000" cy="1916855"/>
          </a:xfrm>
          <a:prstGeom prst="ellipse">
            <a:avLst/>
          </a:prstGeom>
          <a:solidFill>
            <a:srgbClr val="CCCF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 bwMode="auto">
          <a:xfrm>
            <a:off x="8255000" y="4461826"/>
            <a:ext cx="3091478" cy="2088716"/>
          </a:xfrm>
          <a:prstGeom prst="ellipse">
            <a:avLst/>
          </a:prstGeom>
          <a:solidFill>
            <a:srgbClr val="CCCF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3966036" y="2597977"/>
            <a:ext cx="24064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mtClean="0">
                <a:solidFill>
                  <a:srgbClr val="002060"/>
                </a:solidFill>
              </a:rPr>
              <a:t>Продвижение туристического потенциала Иркутска </a:t>
            </a:r>
            <a:endParaRPr lang="ru-RU" sz="240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432955" y="4431547"/>
            <a:ext cx="27494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solidFill>
                  <a:srgbClr val="002060"/>
                </a:solidFill>
              </a:rPr>
              <a:t>Развитие перспективных направлений туризма (промышленный, медицинский, образовательный, инклюзивный)</a:t>
            </a:r>
            <a:endParaRPr lang="ru-RU">
              <a:solidFill>
                <a:srgbClr val="002060"/>
              </a:solidFill>
            </a:endParaRPr>
          </a:p>
        </p:txBody>
      </p:sp>
      <p:sp>
        <p:nvSpPr>
          <p:cNvPr id="48" name="Овал 47"/>
          <p:cNvSpPr/>
          <p:nvPr/>
        </p:nvSpPr>
        <p:spPr bwMode="auto">
          <a:xfrm>
            <a:off x="4718123" y="4530226"/>
            <a:ext cx="2751177" cy="2013358"/>
          </a:xfrm>
          <a:prstGeom prst="ellipse">
            <a:avLst/>
          </a:prstGeom>
          <a:solidFill>
            <a:srgbClr val="CCCF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 48"/>
          <p:cNvSpPr/>
          <p:nvPr/>
        </p:nvSpPr>
        <p:spPr bwMode="auto">
          <a:xfrm>
            <a:off x="9630161" y="2345792"/>
            <a:ext cx="2513632" cy="1879909"/>
          </a:xfrm>
          <a:prstGeom prst="ellipse">
            <a:avLst/>
          </a:prstGeom>
          <a:solidFill>
            <a:srgbClr val="CCCF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 bwMode="auto">
          <a:xfrm>
            <a:off x="6702882" y="2336580"/>
            <a:ext cx="2693765" cy="1935276"/>
          </a:xfrm>
          <a:prstGeom prst="ellipse">
            <a:avLst/>
          </a:prstGeom>
          <a:solidFill>
            <a:srgbClr val="CCCF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9619331" y="2490604"/>
            <a:ext cx="257270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mtClean="0">
                <a:solidFill>
                  <a:srgbClr val="002060"/>
                </a:solidFill>
              </a:rPr>
              <a:t>Развитие туристической инфраструктуры и навигации  </a:t>
            </a:r>
          </a:p>
          <a:p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4814592" y="4972600"/>
            <a:ext cx="261361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mtClean="0">
                <a:solidFill>
                  <a:srgbClr val="002060"/>
                </a:solidFill>
              </a:rPr>
              <a:t>Создание новых объектов показа и маршрутов </a:t>
            </a:r>
          </a:p>
          <a:p>
            <a:endParaRPr lang="ru-RU"/>
          </a:p>
        </p:txBody>
      </p:sp>
      <p:sp>
        <p:nvSpPr>
          <p:cNvPr id="28" name="TextBox 27"/>
          <p:cNvSpPr txBox="1"/>
          <p:nvPr/>
        </p:nvSpPr>
        <p:spPr>
          <a:xfrm>
            <a:off x="7013557" y="2688280"/>
            <a:ext cx="20748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mtClean="0">
                <a:solidFill>
                  <a:srgbClr val="002060"/>
                </a:solidFill>
              </a:rPr>
              <a:t>Развитие событийного туризма </a:t>
            </a:r>
          </a:p>
          <a:p>
            <a:endParaRPr lang="ru-RU"/>
          </a:p>
        </p:txBody>
      </p:sp>
      <p:cxnSp>
        <p:nvCxnSpPr>
          <p:cNvPr id="52" name="Прямая со стрелкой 51"/>
          <p:cNvCxnSpPr/>
          <p:nvPr/>
        </p:nvCxnSpPr>
        <p:spPr>
          <a:xfrm flipH="1">
            <a:off x="5816600" y="1976146"/>
            <a:ext cx="304800" cy="45011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8026400" y="1976146"/>
            <a:ext cx="0" cy="360434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10007600" y="1976146"/>
            <a:ext cx="457200" cy="37756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6516438" y="1976146"/>
            <a:ext cx="186444" cy="255408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9474200" y="1976146"/>
            <a:ext cx="0" cy="248568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288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2953" y="-66757"/>
            <a:ext cx="12242800" cy="69500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" y="24680"/>
            <a:ext cx="2463800" cy="8276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05706" y="38459"/>
            <a:ext cx="533401" cy="800101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 bwMode="auto">
          <a:xfrm>
            <a:off x="8255000" y="538048"/>
            <a:ext cx="1431290" cy="588005"/>
          </a:xfrm>
          <a:prstGeom prst="rect">
            <a:avLst/>
          </a:prstGeom>
          <a:solidFill>
            <a:srgbClr val="EAECF1"/>
          </a:solidFill>
          <a:ln>
            <a:solidFill>
              <a:srgbClr val="EAEC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443305" y="154173"/>
            <a:ext cx="106749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000" b="1" dirty="0" smtClean="0">
                <a:solidFill>
                  <a:srgbClr val="002060"/>
                </a:solidFill>
              </a:rPr>
              <a:t>ВЫСТАВКИ И МЕРОПРИЯТИЯ В СФЕРЕ ТУРИЗМА </a:t>
            </a:r>
            <a:endParaRPr sz="3000" b="1" dirty="0">
              <a:solidFill>
                <a:srgbClr val="002060"/>
              </a:solidFill>
            </a:endParaRPr>
          </a:p>
        </p:txBody>
      </p:sp>
      <p:sp>
        <p:nvSpPr>
          <p:cNvPr id="5" name="AutoShape 10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Picture background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4" descr="Picture background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 bwMode="auto">
          <a:xfrm>
            <a:off x="7206989" y="1807821"/>
            <a:ext cx="3486411" cy="123459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3883362675"/>
              </p:ext>
            </p:extLst>
          </p:nvPr>
        </p:nvGraphicFramePr>
        <p:xfrm>
          <a:off x="63500" y="1212850"/>
          <a:ext cx="6256577" cy="4936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7335361" y="2132207"/>
            <a:ext cx="3207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mtClean="0">
                <a:solidFill>
                  <a:schemeClr val="bg1"/>
                </a:solidFill>
              </a:rPr>
              <a:t>2025 год – 15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 bwMode="auto">
          <a:xfrm>
            <a:off x="8255000" y="3134170"/>
            <a:ext cx="1676400" cy="15669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545011" y="3687733"/>
            <a:ext cx="11412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>
                <a:solidFill>
                  <a:schemeClr val="bg1"/>
                </a:solidFill>
              </a:rPr>
              <a:t>н</a:t>
            </a:r>
            <a:r>
              <a:rPr lang="ru-RU" sz="1600" b="1" smtClean="0">
                <a:solidFill>
                  <a:schemeClr val="bg1"/>
                </a:solidFill>
              </a:rPr>
              <a:t>а 7 % больше</a:t>
            </a:r>
            <a:endParaRPr lang="ru-RU" sz="1600" b="1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7268017" y="4784788"/>
            <a:ext cx="3486411" cy="123459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 bwMode="auto">
          <a:xfrm>
            <a:off x="7362240" y="5067840"/>
            <a:ext cx="3207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mtClean="0">
                <a:solidFill>
                  <a:schemeClr val="bg1"/>
                </a:solidFill>
              </a:rPr>
              <a:t>2024 год – 14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25879" y="-104775"/>
            <a:ext cx="12291450" cy="69500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24680"/>
            <a:ext cx="2645893" cy="8276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05706" y="38459"/>
            <a:ext cx="533401" cy="800101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 bwMode="auto">
          <a:xfrm>
            <a:off x="8255000" y="538048"/>
            <a:ext cx="1431290" cy="588005"/>
          </a:xfrm>
          <a:prstGeom prst="rect">
            <a:avLst/>
          </a:prstGeom>
          <a:solidFill>
            <a:srgbClr val="EAECF1"/>
          </a:solidFill>
          <a:ln>
            <a:solidFill>
              <a:srgbClr val="EAEC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55660" y="79859"/>
            <a:ext cx="9495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smtClean="0">
                <a:solidFill>
                  <a:srgbClr val="002060"/>
                </a:solidFill>
              </a:rPr>
              <a:t>СОБЫТИЙНЫЕ МЕРОПРИЯТИЯ </a:t>
            </a:r>
            <a:endParaRPr sz="3200" b="1">
              <a:solidFill>
                <a:srgbClr val="002060"/>
              </a:solidFill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72" y="936565"/>
            <a:ext cx="2422711" cy="1525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AutoShape 10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Picture background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4" descr="Picture background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44800" y="894876"/>
            <a:ext cx="4306098" cy="68420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2602136" y="924543"/>
            <a:ext cx="4801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Международный туристический форум-выставка «</a:t>
            </a:r>
            <a:r>
              <a:rPr lang="ru-RU" dirty="0" err="1" smtClean="0">
                <a:solidFill>
                  <a:schemeClr val="bg1"/>
                </a:solidFill>
              </a:rPr>
              <a:t>Интурмаркет.Байкал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</a:p>
          <a:p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 bwMode="auto">
          <a:xfrm>
            <a:off x="5905500" y="1741132"/>
            <a:ext cx="3427572" cy="63666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5895076" y="1685207"/>
            <a:ext cx="35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Международный форум «Время отдыхать на Байкале»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 bwMode="auto">
          <a:xfrm>
            <a:off x="2878041" y="2650369"/>
            <a:ext cx="3266130" cy="68788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2789727" y="2657115"/>
            <a:ext cx="3353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Международный фестиваль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«Звезды на Байкале»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 bwMode="auto">
          <a:xfrm>
            <a:off x="5696988" y="3469579"/>
            <a:ext cx="3702424" cy="71441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 bwMode="auto">
          <a:xfrm>
            <a:off x="2866617" y="4368442"/>
            <a:ext cx="4169183" cy="80680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668418" y="4329022"/>
            <a:ext cx="4536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365-летие города Иркутска под слоганом «Иркутск–365. Каждый день ЖИВУ ТОБОЙ»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" name="AutoShape 1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5929" y="744191"/>
            <a:ext cx="2676580" cy="1633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40" name="Picture 16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96" y="2538212"/>
            <a:ext cx="2497228" cy="15467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0" name="TextBox 29"/>
          <p:cNvSpPr txBox="1"/>
          <p:nvPr/>
        </p:nvSpPr>
        <p:spPr>
          <a:xfrm>
            <a:off x="5514153" y="3498758"/>
            <a:ext cx="4172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Городской фестиваль «Счастье чистой воды. Отражение»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8907" y="4172108"/>
            <a:ext cx="2514115" cy="1669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7283" y="4427057"/>
            <a:ext cx="2390458" cy="23904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4648" y="5879303"/>
            <a:ext cx="3310084" cy="873203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 bwMode="auto">
          <a:xfrm>
            <a:off x="3837521" y="5841843"/>
            <a:ext cx="33532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</a:t>
            </a:r>
            <a:r>
              <a:rPr lang="ru-RU" dirty="0" smtClean="0">
                <a:solidFill>
                  <a:schemeClr val="bg1"/>
                </a:solidFill>
              </a:rPr>
              <a:t>асштабные соревнования по </a:t>
            </a:r>
            <a:r>
              <a:rPr lang="ru-RU" dirty="0" err="1" smtClean="0">
                <a:solidFill>
                  <a:schemeClr val="bg1"/>
                </a:solidFill>
              </a:rPr>
              <a:t>кибатлетике</a:t>
            </a:r>
            <a:r>
              <a:rPr lang="ru-RU" dirty="0" smtClean="0">
                <a:solidFill>
                  <a:schemeClr val="bg1"/>
                </a:solidFill>
              </a:rPr>
              <a:t> и «Большой инклюзивный концерт»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562" y="5147883"/>
            <a:ext cx="2503959" cy="1669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720" y="2534235"/>
            <a:ext cx="2619327" cy="1690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0436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104775"/>
            <a:ext cx="12265571" cy="69500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24680"/>
            <a:ext cx="2645893" cy="8276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05706" y="38459"/>
            <a:ext cx="533401" cy="800101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 bwMode="auto">
          <a:xfrm>
            <a:off x="8255000" y="538048"/>
            <a:ext cx="1431290" cy="588005"/>
          </a:xfrm>
          <a:prstGeom prst="rect">
            <a:avLst/>
          </a:prstGeom>
          <a:solidFill>
            <a:srgbClr val="EAECF1"/>
          </a:solidFill>
          <a:ln>
            <a:solidFill>
              <a:srgbClr val="EAEC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55660" y="79859"/>
            <a:ext cx="94953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smtClean="0">
                <a:solidFill>
                  <a:srgbClr val="002060"/>
                </a:solidFill>
              </a:rPr>
              <a:t>СОБЫТИЙНЫЕ МЕРОПРИЯТИЯ </a:t>
            </a:r>
            <a:endParaRPr sz="3200" b="1">
              <a:solidFill>
                <a:srgbClr val="002060"/>
              </a:solidFill>
            </a:endParaRPr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8905" y="2001821"/>
            <a:ext cx="2462531" cy="14918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AutoShape 10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Picture background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4" descr="Picture background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38330" y="944305"/>
            <a:ext cx="3733800" cy="47625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/>
        </p:nvSpPr>
        <p:spPr bwMode="auto">
          <a:xfrm>
            <a:off x="2240456" y="5199582"/>
            <a:ext cx="3427572" cy="82322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/>
        </p:nvSpPr>
        <p:spPr bwMode="auto">
          <a:xfrm>
            <a:off x="7114511" y="5546239"/>
            <a:ext cx="2926588" cy="68788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Скругленный прямоугольник 42"/>
          <p:cNvSpPr/>
          <p:nvPr/>
        </p:nvSpPr>
        <p:spPr bwMode="auto">
          <a:xfrm>
            <a:off x="2704957" y="2895057"/>
            <a:ext cx="3444403" cy="71441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/>
        </p:nvSpPr>
        <p:spPr bwMode="auto">
          <a:xfrm>
            <a:off x="6199827" y="2141510"/>
            <a:ext cx="3492293" cy="76752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5677924" y="2227468"/>
            <a:ext cx="4536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Городской фестиваль «Музыка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моего города»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" name="AutoShape 1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" name="TextBox 31"/>
          <p:cNvSpPr txBox="1"/>
          <p:nvPr/>
        </p:nvSpPr>
        <p:spPr bwMode="auto">
          <a:xfrm>
            <a:off x="5954230" y="989480"/>
            <a:ext cx="453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Городской фестиваль «</a:t>
            </a:r>
            <a:r>
              <a:rPr lang="ru-RU" dirty="0" err="1" smtClean="0">
                <a:solidFill>
                  <a:schemeClr val="bg1"/>
                </a:solidFill>
              </a:rPr>
              <a:t>БабрАрт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/>
          <a:srcRect l="15589" t="6458" r="13111" b="9883"/>
          <a:stretch/>
        </p:blipFill>
        <p:spPr>
          <a:xfrm>
            <a:off x="10142913" y="159802"/>
            <a:ext cx="2033068" cy="1742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" name="Скругленный прямоугольник 35"/>
          <p:cNvSpPr/>
          <p:nvPr/>
        </p:nvSpPr>
        <p:spPr bwMode="auto">
          <a:xfrm>
            <a:off x="2730960" y="1198448"/>
            <a:ext cx="3354266" cy="767522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4579" y="1231399"/>
            <a:ext cx="3773751" cy="774259"/>
          </a:xfrm>
          <a:prstGeom prst="rect">
            <a:avLst/>
          </a:prstGeom>
        </p:spPr>
      </p:pic>
      <p:pic>
        <p:nvPicPr>
          <p:cNvPr id="38" name="Picture 8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1" y="928491"/>
            <a:ext cx="2578018" cy="15597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7320" y="2921834"/>
            <a:ext cx="4479676" cy="76816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 bwMode="auto">
          <a:xfrm>
            <a:off x="113041" y="2629576"/>
            <a:ext cx="2528143" cy="1703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86290" y="3593094"/>
            <a:ext cx="2556508" cy="285495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71789" y="3658942"/>
            <a:ext cx="4590363" cy="1012024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1532" y="4421809"/>
            <a:ext cx="1806875" cy="2258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0" name="TextBox 49"/>
          <p:cNvSpPr txBox="1"/>
          <p:nvPr/>
        </p:nvSpPr>
        <p:spPr bwMode="auto">
          <a:xfrm>
            <a:off x="2130811" y="5149528"/>
            <a:ext cx="35219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Ф</a:t>
            </a:r>
            <a:r>
              <a:rPr lang="ru-RU" dirty="0" smtClean="0">
                <a:solidFill>
                  <a:schemeClr val="bg1"/>
                </a:solidFill>
              </a:rPr>
              <a:t>естиваль водных видов спорта «Алые паруса Иркутска»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 bwMode="auto">
          <a:xfrm>
            <a:off x="7129780" y="5551592"/>
            <a:ext cx="2801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</a:t>
            </a:r>
            <a:r>
              <a:rPr lang="ru-RU" dirty="0" smtClean="0">
                <a:solidFill>
                  <a:schemeClr val="bg1"/>
                </a:solidFill>
              </a:rPr>
              <a:t>овогодний фестиваль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</a:rPr>
              <a:t>«Счастье в подарок»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811" y="5089808"/>
            <a:ext cx="1317510" cy="175058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 bwMode="auto">
          <a:xfrm>
            <a:off x="5126055" y="3687072"/>
            <a:ext cx="4536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Конкурс профессионального мастерства в сфере туризма и сервиса «Иркутское гостеприимство – 2025»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59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2953" y="-66757"/>
            <a:ext cx="12242800" cy="69500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" y="24680"/>
            <a:ext cx="2463800" cy="8276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05706" y="38459"/>
            <a:ext cx="533401" cy="800101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 bwMode="auto">
          <a:xfrm>
            <a:off x="8255000" y="538048"/>
            <a:ext cx="1431290" cy="588005"/>
          </a:xfrm>
          <a:prstGeom prst="rect">
            <a:avLst/>
          </a:prstGeom>
          <a:solidFill>
            <a:srgbClr val="EAECF1"/>
          </a:solidFill>
          <a:ln>
            <a:solidFill>
              <a:srgbClr val="EAEC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443305" y="154173"/>
            <a:ext cx="106749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000" b="1" smtClean="0">
                <a:solidFill>
                  <a:srgbClr val="002060"/>
                </a:solidFill>
              </a:rPr>
              <a:t>ПОПУЛЯРИЗАЦИЯ ТУРИСТСКОГО ПОТЕНЦИАЛА</a:t>
            </a:r>
            <a:endParaRPr sz="3000" b="1">
              <a:solidFill>
                <a:srgbClr val="002060"/>
              </a:solidFill>
            </a:endParaRPr>
          </a:p>
        </p:txBody>
      </p:sp>
      <p:sp>
        <p:nvSpPr>
          <p:cNvPr id="5" name="AutoShape 10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Picture background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4" descr="Picture background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86702" y="5470496"/>
            <a:ext cx="4914340" cy="85925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829100" y="5498753"/>
            <a:ext cx="46665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mtClean="0">
                <a:solidFill>
                  <a:schemeClr val="bg1"/>
                </a:solidFill>
              </a:rPr>
              <a:t>Международная туристическая выставка «</a:t>
            </a:r>
            <a:r>
              <a:rPr lang="en-US" sz="2400" smtClean="0">
                <a:solidFill>
                  <a:schemeClr val="bg1"/>
                </a:solidFill>
              </a:rPr>
              <a:t>MITT</a:t>
            </a:r>
            <a:r>
              <a:rPr lang="ru-RU" sz="2400" smtClean="0">
                <a:solidFill>
                  <a:schemeClr val="bg1"/>
                </a:solidFill>
              </a:rPr>
              <a:t>»</a:t>
            </a:r>
            <a:endParaRPr lang="ru-RU" sz="2400"/>
          </a:p>
        </p:txBody>
      </p:sp>
      <p:sp>
        <p:nvSpPr>
          <p:cNvPr id="37" name="Скругленный прямоугольник 36"/>
          <p:cNvSpPr/>
          <p:nvPr/>
        </p:nvSpPr>
        <p:spPr bwMode="auto">
          <a:xfrm>
            <a:off x="6606717" y="5476281"/>
            <a:ext cx="5173026" cy="84768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6707020" y="5498753"/>
            <a:ext cx="5072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Международный туристический форум «Путешествуй!»</a:t>
            </a:r>
            <a:endParaRPr lang="ru-RU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sun9-70.vkuserphoto.ru/s/v1/ig2/gJzAPbuXZWyoLFxp_6gRE-PlP6g0wZ8HvQ0m-kh8t3cIkEf26eaoj6jZ-DOQKF6TvFH4666rsAm-AyC9GPQLnAOG.jpg?quality=95&amp;as=32x24,48x36,72x54,108x81,160x120,240x180,360x270,480x360,540x405,640x480,720x540,1080x810,1280x960&amp;from=bu&amp;u=oVxRU0I0U_H3VH5jxryrQwtrD2oEzQV_uKvNOtPKsa8&amp;cs=1280x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11" y="1396097"/>
            <a:ext cx="5088133" cy="3816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s://sun9-83.vkuserphoto.ru/s/v1/ig2/UsnsAWkySWPaxbBTBJULgl6WkTFr1LlG-UnLM6IXEybACPyrWxkl81KUZHE6JJxbO6H30PMscbK-Jz2feWaiuOWF.jpg?quality=95&amp;as=32x21,48x32,72x48,108x72,160x107,240x160,360x240,480x320,540x360,640x427,720x480,1080x720,1280x853,1440x960,1920x1280&amp;from=bu&amp;cs=1920x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486" y="1509928"/>
            <a:ext cx="5444130" cy="36294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18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2953" y="-66757"/>
            <a:ext cx="12242800" cy="69500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" y="24680"/>
            <a:ext cx="2463800" cy="8276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05706" y="38459"/>
            <a:ext cx="533401" cy="800101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 bwMode="auto">
          <a:xfrm>
            <a:off x="8255000" y="538048"/>
            <a:ext cx="1431290" cy="588005"/>
          </a:xfrm>
          <a:prstGeom prst="rect">
            <a:avLst/>
          </a:prstGeom>
          <a:solidFill>
            <a:srgbClr val="EAECF1"/>
          </a:solidFill>
          <a:ln>
            <a:solidFill>
              <a:srgbClr val="EAEC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443305" y="154173"/>
            <a:ext cx="106749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000" b="1" dirty="0" smtClean="0">
                <a:solidFill>
                  <a:srgbClr val="002060"/>
                </a:solidFill>
              </a:rPr>
              <a:t>ИНКЛЮЗИВНЫЙ ТУРИЗМ</a:t>
            </a:r>
            <a:endParaRPr sz="3000" b="1" dirty="0">
              <a:solidFill>
                <a:srgbClr val="002060"/>
              </a:solidFill>
            </a:endParaRPr>
          </a:p>
        </p:txBody>
      </p:sp>
      <p:sp>
        <p:nvSpPr>
          <p:cNvPr id="5" name="AutoShape 10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Picture background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4" descr="Picture background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75" y="1659994"/>
            <a:ext cx="5082691" cy="3233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4256" y="3758870"/>
            <a:ext cx="4626453" cy="3178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8237" y="4846085"/>
            <a:ext cx="3695700" cy="792549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 bwMode="auto">
          <a:xfrm>
            <a:off x="699938" y="5005463"/>
            <a:ext cx="453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«Умный </a:t>
            </a:r>
            <a:r>
              <a:rPr lang="ru-RU" dirty="0" err="1" smtClean="0">
                <a:solidFill>
                  <a:schemeClr val="bg1"/>
                </a:solidFill>
              </a:rPr>
              <a:t>стикер</a:t>
            </a:r>
            <a:r>
              <a:rPr lang="ru-RU" dirty="0" smtClean="0">
                <a:solidFill>
                  <a:schemeClr val="bg1"/>
                </a:solidFill>
              </a:rPr>
              <a:t>» с </a:t>
            </a:r>
            <a:r>
              <a:rPr lang="en-US" dirty="0" smtClean="0">
                <a:solidFill>
                  <a:schemeClr val="bg1"/>
                </a:solidFill>
              </a:rPr>
              <a:t>NFC-</a:t>
            </a:r>
            <a:r>
              <a:rPr lang="ru-RU" dirty="0" smtClean="0">
                <a:solidFill>
                  <a:schemeClr val="bg1"/>
                </a:solidFill>
              </a:rPr>
              <a:t>меткой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AutoShape 2" descr="C:\Users\Mashchenko_a\AppData\Local\Microsoft\Windows\INetCache\Content.Outlook\FMVZOYGF\%D0%BA%D0%BB%D0%B8%D0%B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6948" y="733390"/>
            <a:ext cx="4374527" cy="29152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3293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357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" y="159354"/>
            <a:ext cx="2057400" cy="1005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rcRect l="14184" t="8540" b="40142"/>
          <a:stretch/>
        </p:blipFill>
        <p:spPr bwMode="auto">
          <a:xfrm>
            <a:off x="319694" y="2685279"/>
            <a:ext cx="5851609" cy="2628486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1C386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5" name="Схе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623742"/>
              </p:ext>
            </p:extLst>
          </p:nvPr>
        </p:nvGraphicFramePr>
        <p:xfrm>
          <a:off x="5540363" y="603069"/>
          <a:ext cx="7353918" cy="606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8" name="TextBox 17"/>
          <p:cNvSpPr txBox="1"/>
          <p:nvPr/>
        </p:nvSpPr>
        <p:spPr bwMode="auto">
          <a:xfrm>
            <a:off x="7651933" y="5115568"/>
            <a:ext cx="18432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200" b="1">
                <a:solidFill>
                  <a:srgbClr val="1C3869"/>
                </a:solidFill>
                <a:latin typeface="Calibri"/>
              </a:rPr>
              <a:t>МБ – </a:t>
            </a:r>
            <a:endParaRPr/>
          </a:p>
          <a:p>
            <a:pPr algn="ctr">
              <a:defRPr/>
            </a:pPr>
            <a:r>
              <a:rPr lang="ru-RU" sz="2200" b="1" smtClean="0">
                <a:solidFill>
                  <a:srgbClr val="1C3869"/>
                </a:solidFill>
                <a:latin typeface="Calibri"/>
              </a:rPr>
              <a:t>26,9 млн. руб</a:t>
            </a:r>
            <a:r>
              <a:rPr lang="ru-RU" sz="2200" b="1">
                <a:solidFill>
                  <a:srgbClr val="1C3869"/>
                </a:solidFill>
                <a:latin typeface="Calibri"/>
              </a:rPr>
              <a:t>. 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2057401" y="171554"/>
            <a:ext cx="101853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1C3869"/>
                </a:solidFill>
              </a:rPr>
              <a:t>УЧАСТИЕ В НАЦПРОЕКТЕ «ТУРИЗМ </a:t>
            </a:r>
            <a:r>
              <a:rPr lang="ru-RU" sz="2800" b="1" smtClean="0">
                <a:solidFill>
                  <a:srgbClr val="1C3869"/>
                </a:solidFill>
              </a:rPr>
              <a:t>И ГОСТЕПРИИМСТВО</a:t>
            </a:r>
            <a:r>
              <a:rPr lang="ru-RU" sz="2800" b="1">
                <a:solidFill>
                  <a:srgbClr val="1C3869"/>
                </a:solidFill>
              </a:rPr>
              <a:t>» В 2026 ГОДУ</a:t>
            </a:r>
            <a:endParaRPr lang="ru-RU" sz="28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357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20" name="Схе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1334984"/>
              </p:ext>
            </p:extLst>
          </p:nvPr>
        </p:nvGraphicFramePr>
        <p:xfrm>
          <a:off x="1221283" y="1483989"/>
          <a:ext cx="3081092" cy="9725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1" name="Рисунок 20"/>
          <p:cNvPicPr>
            <a:picLocks noChangeAspect="1"/>
          </p:cNvPicPr>
          <p:nvPr/>
        </p:nvPicPr>
        <p:blipFill>
          <a:blip r:embed="rId9"/>
          <a:srcRect l="10985" t="9591" r="10985" b="48607"/>
          <a:stretch/>
        </p:blipFill>
        <p:spPr bwMode="auto">
          <a:xfrm>
            <a:off x="187184" y="2600855"/>
            <a:ext cx="3302262" cy="1769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2090446" y="4554796"/>
            <a:ext cx="3167728" cy="18440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/>
          <a:srcRect t="12067" b="6448"/>
          <a:stretch/>
        </p:blipFill>
        <p:spPr bwMode="auto">
          <a:xfrm>
            <a:off x="7258802" y="4895256"/>
            <a:ext cx="3606518" cy="17487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8995397" y="2679872"/>
            <a:ext cx="3215687" cy="21464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/>
          <a:stretch/>
        </p:blipFill>
        <p:spPr bwMode="auto">
          <a:xfrm>
            <a:off x="6560071" y="2679872"/>
            <a:ext cx="2218570" cy="21210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3" name="Группа 22"/>
          <p:cNvGrpSpPr/>
          <p:nvPr/>
        </p:nvGrpSpPr>
        <p:grpSpPr bwMode="auto">
          <a:xfrm>
            <a:off x="7950200" y="1389512"/>
            <a:ext cx="3318882" cy="1072910"/>
            <a:chOff x="2850801" y="-2214063"/>
            <a:chExt cx="2997021" cy="916160"/>
          </a:xfrm>
          <a:solidFill>
            <a:srgbClr val="002060"/>
          </a:solidFill>
        </p:grpSpPr>
        <p:sp>
          <p:nvSpPr>
            <p:cNvPr id="24" name="Скругленный прямоугольник 23"/>
            <p:cNvSpPr/>
            <p:nvPr/>
          </p:nvSpPr>
          <p:spPr bwMode="auto">
            <a:xfrm>
              <a:off x="2850801" y="-2214063"/>
              <a:ext cx="2997021" cy="91616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Скругленный прямоугольник 4"/>
            <p:cNvSpPr/>
            <p:nvPr/>
          </p:nvSpPr>
          <p:spPr bwMode="auto">
            <a:xfrm>
              <a:off x="2850802" y="-2156424"/>
              <a:ext cx="2944064" cy="794160"/>
            </a:xfrm>
            <a:prstGeom prst="rect">
              <a:avLst/>
            </a:prstGeom>
            <a:grpFill/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Монтаж декоративной фасадной подсветки 3 зданий</a:t>
              </a:r>
              <a:endParaRPr lang="ru-RU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10057327" y="128917"/>
            <a:ext cx="2185473" cy="110539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 bwMode="auto">
          <a:xfrm>
            <a:off x="8582644" y="627578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43747" y="188096"/>
            <a:ext cx="980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1C386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</a:t>
            </a:r>
            <a:r>
              <a:rPr lang="ru-RU" sz="2800" b="1">
                <a:solidFill>
                  <a:srgbClr val="1C3869"/>
                </a:solidFill>
              </a:rPr>
              <a:t> В НАЦПРОЕКТЕ «ТУРИЗМ И ГОСТЕПРИИМСТВО» В 2026 ГОДУ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39878"/>
            <a:ext cx="12242800" cy="68851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042797" y="100466"/>
            <a:ext cx="2199277" cy="112038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8542653" y="588735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71354" y="203468"/>
            <a:ext cx="980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1C3869"/>
                </a:solidFill>
              </a:rPr>
              <a:t>ДЕКОРАТИВНАЯ ФАСАДНАЯ </a:t>
            </a:r>
            <a:br>
              <a:rPr lang="ru-RU" sz="2800" b="1">
                <a:solidFill>
                  <a:srgbClr val="1C3869"/>
                </a:solidFill>
              </a:rPr>
            </a:br>
            <a:r>
              <a:rPr lang="ru-RU" sz="2800" b="1">
                <a:solidFill>
                  <a:srgbClr val="1C3869"/>
                </a:solidFill>
              </a:rPr>
              <a:t>ПОДСВЕТКА ЗДАНИЙ В </a:t>
            </a:r>
            <a:r>
              <a:rPr lang="ru-RU" sz="2800" b="1" smtClean="0">
                <a:solidFill>
                  <a:srgbClr val="1C3869"/>
                </a:solidFill>
              </a:rPr>
              <a:t>2023 </a:t>
            </a:r>
            <a:r>
              <a:rPr lang="ru-RU" sz="2800" b="1">
                <a:solidFill>
                  <a:srgbClr val="1C3869"/>
                </a:solidFill>
              </a:rPr>
              <a:t>ГОДУ</a:t>
            </a:r>
            <a:endParaRPr/>
          </a:p>
        </p:txBody>
      </p:sp>
      <p:pic>
        <p:nvPicPr>
          <p:cNvPr id="3074" name="Picture 2" descr="Город продолжает «включать» фасады. Еще десять светящихся зданий появятся в  центре Иркутс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100" y="1368813"/>
            <a:ext cx="3780473" cy="25111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Архитектурная подсветка фасада ул. Сухэ-Батора, 18 - БЭСТ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59" y="1408627"/>
            <a:ext cx="3757867" cy="25111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Подсветка фасадов исторических зданий в Иркутске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431" y="1380223"/>
            <a:ext cx="3616895" cy="24997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В Иркутске на Карла Маркса подсветили 16 зданий - Общество - WEACOM.RU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4053415"/>
            <a:ext cx="3767484" cy="25139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1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18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2076" y="4003948"/>
            <a:ext cx="3916342" cy="2538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-39878"/>
            <a:ext cx="12242800" cy="68851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rcRect b="49947"/>
          <a:stretch/>
        </p:blipFill>
        <p:spPr bwMode="auto">
          <a:xfrm>
            <a:off x="227517" y="1256738"/>
            <a:ext cx="3386318" cy="24435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rcRect b="48563"/>
          <a:stretch/>
        </p:blipFill>
        <p:spPr bwMode="auto">
          <a:xfrm>
            <a:off x="8382324" y="4018830"/>
            <a:ext cx="3587820" cy="24436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333769" y="1234803"/>
            <a:ext cx="3602911" cy="24673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rcRect l="13308" t="12718" r="31847" b="22278"/>
          <a:stretch/>
        </p:blipFill>
        <p:spPr bwMode="auto">
          <a:xfrm>
            <a:off x="4062770" y="1278902"/>
            <a:ext cx="3886200" cy="24673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rcRect l="13534" t="13412" r="31882" b="21896"/>
          <a:stretch/>
        </p:blipFill>
        <p:spPr bwMode="auto">
          <a:xfrm>
            <a:off x="4244511" y="4013652"/>
            <a:ext cx="3545004" cy="2363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189649" y="4066068"/>
            <a:ext cx="3462053" cy="23109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10042797" y="100466"/>
            <a:ext cx="2199277" cy="112038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8542653" y="588735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71354" y="203468"/>
            <a:ext cx="980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1C3869"/>
                </a:solidFill>
              </a:rPr>
              <a:t>ДЕКОРАТИВНАЯ ФАСАДНАЯ </a:t>
            </a:r>
            <a:br>
              <a:rPr lang="ru-RU" sz="2800" b="1">
                <a:solidFill>
                  <a:srgbClr val="1C3869"/>
                </a:solidFill>
              </a:rPr>
            </a:br>
            <a:r>
              <a:rPr lang="ru-RU" sz="2800" b="1">
                <a:solidFill>
                  <a:srgbClr val="1C3869"/>
                </a:solidFill>
              </a:rPr>
              <a:t>ПОДСВЕТКА ЗДАНИЙ В 2025 ГОДУ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7660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" y="-16012"/>
            <a:ext cx="12242800" cy="688517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3" y="56584"/>
            <a:ext cx="2645893" cy="8276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85085" y="72742"/>
            <a:ext cx="533401" cy="80010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8542653" y="588735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43913" y="158105"/>
            <a:ext cx="980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smtClean="0">
                <a:solidFill>
                  <a:srgbClr val="1C3869"/>
                </a:solidFill>
              </a:rPr>
              <a:t>ТУРИСТИЧЕСКИЙ МАРШРУТ «ВЕЧЕРНИЙ ИРКУТСК»</a:t>
            </a:r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2353" y="1021680"/>
            <a:ext cx="6663040" cy="44950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Скругленный прямоугольник 16"/>
          <p:cNvSpPr/>
          <p:nvPr/>
        </p:nvSpPr>
        <p:spPr>
          <a:xfrm>
            <a:off x="2378708" y="5633405"/>
            <a:ext cx="7485381" cy="962925"/>
          </a:xfrm>
          <a:prstGeom prst="roundRect">
            <a:avLst/>
          </a:prstGeom>
          <a:solidFill>
            <a:srgbClr val="00206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776829" y="5667027"/>
            <a:ext cx="67540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Интерактивная карта туристического маршрута «Вечерний Иркутск»</a:t>
            </a:r>
            <a:endParaRPr lang="ru-RU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8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45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521250" y="3976988"/>
            <a:ext cx="3382493" cy="24134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rcRect b="18010"/>
          <a:stretch/>
        </p:blipFill>
        <p:spPr bwMode="auto">
          <a:xfrm>
            <a:off x="8453217" y="1778270"/>
            <a:ext cx="3240109" cy="39903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Прямоугольник 20"/>
          <p:cNvSpPr/>
          <p:nvPr/>
        </p:nvSpPr>
        <p:spPr bwMode="auto">
          <a:xfrm>
            <a:off x="8754241" y="701561"/>
            <a:ext cx="423918" cy="630339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330359" y="1369939"/>
            <a:ext cx="3629988" cy="4818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5" name="AutoShape 2" descr="C:\Users\Mashchenko_a\AppData\Local\Microsoft\Windows\INetCache\Content.Outlook\FMVZOYGF\365 %D0%BD%D0%B0%D0%B1%D0%B5%D1%80%D0%B5%D0%B6%D0%BD%D0%B0%D1%8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975" y="3976988"/>
            <a:ext cx="3700231" cy="24668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719" y="1369939"/>
            <a:ext cx="3648126" cy="24312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2645893" y="249023"/>
            <a:ext cx="922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1C3869"/>
                </a:solidFill>
              </a:rPr>
              <a:t>ОБЪЕКТЫ ТУРИСТИЧЕСКОГО ПОКАЗА </a:t>
            </a:r>
            <a:br>
              <a:rPr lang="ru-RU" sz="2800" b="1" dirty="0" smtClean="0">
                <a:solidFill>
                  <a:srgbClr val="1C3869"/>
                </a:solidFill>
              </a:rPr>
            </a:br>
            <a:r>
              <a:rPr lang="ru-RU" sz="2800" b="1" dirty="0" smtClean="0">
                <a:solidFill>
                  <a:srgbClr val="1C3869"/>
                </a:solidFill>
              </a:rPr>
              <a:t>В 2025-2026 ГГ.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45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 bwMode="auto">
          <a:xfrm>
            <a:off x="8483600" y="680013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5" name="AutoShape 2" descr="C:\Users\Mashchenko_a\AppData\Local\Microsoft\Windows\INetCache\Content.Outlook\FMVZOYGF\365 %D0%BD%D0%B0%D0%B1%D0%B5%D1%80%D0%B5%D0%B6%D0%BD%D0%B0%D1%8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120" y="1363900"/>
            <a:ext cx="3730297" cy="2485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10" y="4000439"/>
            <a:ext cx="3654515" cy="2738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6288" y="1343308"/>
            <a:ext cx="4898390" cy="27553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AutoShape 4" descr="C:\Users\Mashchenko_a\AppData\Local\Microsoft\Windows\INetCache\Content.Outlook\FMVZOYGF\%D0%9C%D0%BE%D1%81%D0%BA%D0%BE%D0%B2%D1%81%D0%BA%D0%B8%D0%B5 %D0%B2%D0%BE%D1%80%D0%BE%D1%82%D0%B0 %D1%80%D0%B5%D1%81%D1%82%D0%B0%D0%B2%D1%80%D0%B0%D1%86%D0%B8%D1%8F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3400" y="4170926"/>
            <a:ext cx="3853867" cy="25692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Прямоугольник 24"/>
          <p:cNvSpPr/>
          <p:nvPr/>
        </p:nvSpPr>
        <p:spPr bwMode="auto">
          <a:xfrm>
            <a:off x="2696202" y="222753"/>
            <a:ext cx="9220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1C3869"/>
                </a:solidFill>
              </a:rPr>
              <a:t>ОБЪЕКТЫ ТУРИСТИЧЕСКОГО ПОКАЗА </a:t>
            </a:r>
            <a:br>
              <a:rPr lang="ru-RU" sz="2800" b="1" dirty="0" smtClean="0">
                <a:solidFill>
                  <a:srgbClr val="1C3869"/>
                </a:solidFill>
              </a:rPr>
            </a:br>
            <a:r>
              <a:rPr lang="ru-RU" sz="2800" b="1" dirty="0" smtClean="0">
                <a:solidFill>
                  <a:srgbClr val="1C3869"/>
                </a:solidFill>
              </a:rPr>
              <a:t>В 2025-2026 ГГ.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496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45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 bwMode="auto">
          <a:xfrm>
            <a:off x="8483600" y="680013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5" name="AutoShape 2" descr="C:\Users\Mashchenko_a\AppData\Local\Microsoft\Windows\INetCache\Content.Outlook\FMVZOYGF\365 %D0%BD%D0%B0%D0%B1%D0%B5%D1%80%D0%B5%D0%B6%D0%BD%D0%B0%D1%8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4" descr="C:\Users\Mashchenko_a\AppData\Local\Microsoft\Windows\INetCache\Content.Outlook\FMVZOYGF\%D0%9C%D0%BE%D1%81%D0%BA%D0%BE%D0%B2%D1%81%D0%BA%D0%B8%D0%B5 %D0%B2%D0%BE%D1%80%D0%BE%D1%82%D0%B0 %D1%80%D0%B5%D1%81%D1%82%D0%B0%D0%B2%D1%80%D0%B0%D1%86%D0%B8%D1%8F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2645893" y="404340"/>
            <a:ext cx="922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1C3869"/>
                </a:solidFill>
              </a:rPr>
              <a:t>СОЗДАНИЕ МУЗЕЯ ЛЕОНИДА ГАЙДАЯ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017" y="2062808"/>
            <a:ext cx="4615627" cy="307588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9709" y="4126398"/>
            <a:ext cx="3270441" cy="266745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9584" y="1331900"/>
            <a:ext cx="4102050" cy="273363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1796" y="4259330"/>
            <a:ext cx="3540533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04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45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 bwMode="auto">
          <a:xfrm>
            <a:off x="8483600" y="680013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5" name="AutoShape 2" descr="C:\Users\Mashchenko_a\AppData\Local\Microsoft\Windows\INetCache\Content.Outlook\FMVZOYGF\365 %D0%BD%D0%B0%D0%B1%D0%B5%D1%80%D0%B5%D0%B6%D0%BD%D0%B0%D1%8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4" descr="C:\Users\Mashchenko_a\AppData\Local\Microsoft\Windows\INetCache\Content.Outlook\FMVZOYGF\%D0%9C%D0%BE%D1%81%D0%BA%D0%BE%D0%B2%D1%81%D0%BA%D0%B8%D0%B5 %D0%B2%D0%BE%D1%80%D0%BE%D1%82%D0%B0 %D1%80%D0%B5%D1%81%D1%82%D0%B0%D0%B2%D1%80%D0%B0%D1%86%D0%B8%D1%8F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2645893" y="404340"/>
            <a:ext cx="922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1C3869"/>
                </a:solidFill>
              </a:rPr>
              <a:t>КАТАЛОГ «БАЙКАЛ НАЧИНАЕТСЯ С ИРКУТСКА»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800" y="1441450"/>
            <a:ext cx="4022782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8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453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 bwMode="auto">
          <a:xfrm>
            <a:off x="8483600" y="680013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5" name="AutoShape 2" descr="C:\Users\Mashchenko_a\AppData\Local\Microsoft\Windows\INetCache\Content.Outlook\FMVZOYGF\365 %D0%BD%D0%B0%D0%B1%D0%B5%D1%80%D0%B5%D0%B6%D0%BD%D0%B0%D1%8F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4" descr="C:\Users\Mashchenko_a\AppData\Local\Microsoft\Windows\INetCache\Content.Outlook\FMVZOYGF\%D0%9C%D0%BE%D1%81%D0%BA%D0%BE%D0%B2%D1%81%D0%BA%D0%B8%D0%B5 %D0%B2%D0%BE%D1%80%D0%BE%D1%82%D0%B0 %D1%80%D0%B5%D1%81%D1%82%D0%B0%D0%B2%D1%80%D0%B0%D1%86%D0%B8%D1%8F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2771305" y="294571"/>
            <a:ext cx="95969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1C3869"/>
                </a:solidFill>
              </a:rPr>
              <a:t>ИСПОЛЬЗОВАНИЕ ЭЛЕМЕНТОВ БРЕНДБУКА «СЧАСТЬЕ ЧИСТОЙ ВОДЫ»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4200" y="1974850"/>
            <a:ext cx="5930868" cy="395236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75" y="2471039"/>
            <a:ext cx="4321077" cy="272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357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6803" y="4371351"/>
            <a:ext cx="4131403" cy="441717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292600" y="4260850"/>
            <a:ext cx="3809084" cy="492056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946020" y="1565471"/>
            <a:ext cx="2987299" cy="199356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222114" y="1371812"/>
            <a:ext cx="3158002" cy="236545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 bwMode="auto">
          <a:xfrm>
            <a:off x="2006600" y="2189216"/>
            <a:ext cx="2734073" cy="699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30" name="Схе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3791595"/>
              </p:ext>
            </p:extLst>
          </p:nvPr>
        </p:nvGraphicFramePr>
        <p:xfrm>
          <a:off x="2119484" y="1932056"/>
          <a:ext cx="2621189" cy="1273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2" name="Схе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6101236"/>
              </p:ext>
            </p:extLst>
          </p:nvPr>
        </p:nvGraphicFramePr>
        <p:xfrm>
          <a:off x="8236078" y="4585474"/>
          <a:ext cx="3309486" cy="1710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18"/>
          <a:stretch/>
        </p:blipFill>
        <p:spPr bwMode="auto">
          <a:xfrm>
            <a:off x="9905674" y="97281"/>
            <a:ext cx="2329870" cy="117842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9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 bwMode="auto">
          <a:xfrm>
            <a:off x="8483600" y="680013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2643747" y="189631"/>
            <a:ext cx="980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1C3869"/>
                </a:solidFill>
              </a:rPr>
              <a:t>УЧАСТИЕ В НАЦПРОЕКТЕ «ТУРИЗМ И ГОСТЕПРИИМСТВО» В 2027 ГОДУ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357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54547" y="1199687"/>
            <a:ext cx="4998894" cy="28062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rcRect l="19260" t="15777" r="4906" b="7453"/>
          <a:stretch/>
        </p:blipFill>
        <p:spPr bwMode="auto">
          <a:xfrm>
            <a:off x="6471651" y="1245708"/>
            <a:ext cx="5105400" cy="2706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rcRect l="18651" t="16708" r="4206" b="15697"/>
          <a:stretch/>
        </p:blipFill>
        <p:spPr bwMode="auto">
          <a:xfrm>
            <a:off x="406400" y="4020343"/>
            <a:ext cx="5702497" cy="28107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/>
          <a:srcRect l="17143" t="15573" r="7298" b="10448"/>
          <a:stretch/>
        </p:blipFill>
        <p:spPr bwMode="auto">
          <a:xfrm>
            <a:off x="6573034" y="4051237"/>
            <a:ext cx="4991462" cy="27489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 bwMode="auto">
          <a:xfrm>
            <a:off x="8483600" y="582596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58044" y="415769"/>
            <a:ext cx="980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1C3869"/>
                </a:solidFill>
              </a:rPr>
              <a:t>УСТАНОВКА СЕТИ ОБЩЕСТВЕННЫХ ТУАЛЕТОВ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2953" y="-158750"/>
            <a:ext cx="12242800" cy="70040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4470"/>
            <a:ext cx="2645893" cy="7796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92199" y="51386"/>
            <a:ext cx="457201" cy="68580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 bwMode="auto">
          <a:xfrm>
            <a:off x="8483600" y="582596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52981" y="100281"/>
            <a:ext cx="980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smtClean="0">
                <a:solidFill>
                  <a:srgbClr val="1C3869"/>
                </a:solidFill>
              </a:rPr>
              <a:t>КОЛЛЕКТИВНЫЕ СРЕДСТВА РАЗМЕЩЕНИЯ (КСР)</a:t>
            </a:r>
            <a:endParaRPr/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4157486855"/>
              </p:ext>
            </p:extLst>
          </p:nvPr>
        </p:nvGraphicFramePr>
        <p:xfrm>
          <a:off x="99132" y="968196"/>
          <a:ext cx="5869868" cy="5197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38968676"/>
              </p:ext>
            </p:extLst>
          </p:nvPr>
        </p:nvGraphicFramePr>
        <p:xfrm>
          <a:off x="5873399" y="911701"/>
          <a:ext cx="6167859" cy="5254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183237" y="2923085"/>
            <a:ext cx="982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4 907</a:t>
            </a:r>
            <a:endParaRPr lang="ru-RU" sz="2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42838" y="4385380"/>
            <a:ext cx="1015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4 635</a:t>
            </a:r>
            <a:endParaRPr lang="ru-RU" sz="24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54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357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 bwMode="auto">
          <a:xfrm>
            <a:off x="2082800" y="3078694"/>
            <a:ext cx="4352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360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8483600" y="680013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58044" y="415769"/>
            <a:ext cx="980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1C3869"/>
                </a:solidFill>
              </a:rPr>
              <a:t>ТУРИСТИЧЕСКИЙ </a:t>
            </a:r>
            <a:r>
              <a:rPr lang="ru-RU" sz="2800" b="1" smtClean="0">
                <a:solidFill>
                  <a:srgbClr val="1C3869"/>
                </a:solidFill>
              </a:rPr>
              <a:t>НАЛОГ</a:t>
            </a:r>
            <a:endParaRPr/>
          </a:p>
        </p:txBody>
      </p:sp>
      <p:graphicFrame>
        <p:nvGraphicFramePr>
          <p:cNvPr id="18" name="Схема 17"/>
          <p:cNvGraphicFramePr>
            <a:graphicFrameLocks/>
          </p:cNvGraphicFramePr>
          <p:nvPr/>
        </p:nvGraphicFramePr>
        <p:xfrm>
          <a:off x="1307716" y="2586486"/>
          <a:ext cx="3741420" cy="1950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445435" y="2238582"/>
            <a:ext cx="4294341" cy="212556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490935" y="2362588"/>
            <a:ext cx="3998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За первое </a:t>
            </a:r>
            <a:r>
              <a:rPr lang="ru-RU" sz="2400" b="1" dirty="0" smtClean="0">
                <a:solidFill>
                  <a:schemeClr val="bg1"/>
                </a:solidFill>
              </a:rPr>
              <a:t>полугодие 2026 года </a:t>
            </a:r>
            <a:r>
              <a:rPr lang="ru-RU" sz="2400" dirty="0" smtClean="0">
                <a:solidFill>
                  <a:schemeClr val="bg1"/>
                </a:solidFill>
              </a:rPr>
              <a:t>в бюджет города Иркутска поступило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27 млн. 130 тыс. руб.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1374" y="991337"/>
            <a:ext cx="3974674" cy="56840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" y="-15995"/>
            <a:ext cx="12242800" cy="68612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 bwMode="auto">
          <a:xfrm>
            <a:off x="2082800" y="3078694"/>
            <a:ext cx="4352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360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8483600" y="680013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25155" y="382003"/>
            <a:ext cx="980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smtClean="0">
                <a:solidFill>
                  <a:srgbClr val="1C3869"/>
                </a:solidFill>
              </a:rPr>
              <a:t>ТУРИСТИЧЕСКИЙ ПАСПОРТ ГОРОДА ИРКУТСКА</a:t>
            </a:r>
            <a:endParaRPr/>
          </a:p>
        </p:txBody>
      </p:sp>
      <p:graphicFrame>
        <p:nvGraphicFramePr>
          <p:cNvPr id="18" name="Схема 17"/>
          <p:cNvGraphicFramePr>
            <a:graphicFrameLocks/>
          </p:cNvGraphicFramePr>
          <p:nvPr/>
        </p:nvGraphicFramePr>
        <p:xfrm>
          <a:off x="1307716" y="2586486"/>
          <a:ext cx="3741420" cy="1950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0" name="Рисунок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827" y="1264025"/>
            <a:ext cx="6038561" cy="4190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1"/>
          <a:srcRect b="19024"/>
          <a:stretch/>
        </p:blipFill>
        <p:spPr>
          <a:xfrm>
            <a:off x="7581971" y="1229452"/>
            <a:ext cx="3732947" cy="42598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558800" y="5632450"/>
            <a:ext cx="6201588" cy="685800"/>
          </a:xfrm>
          <a:prstGeom prst="roundRect">
            <a:avLst/>
          </a:prstGeom>
          <a:solidFill>
            <a:srgbClr val="00206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716434" y="5731805"/>
            <a:ext cx="5856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Туристический паспорт города Иркутска </a:t>
            </a:r>
            <a:endParaRPr lang="ru-RU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89089" y="5632451"/>
            <a:ext cx="4449272" cy="67422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7426171" y="5711985"/>
            <a:ext cx="42899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Перечень объектов показа</a:t>
            </a:r>
            <a:endParaRPr lang="ru-RU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36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" y="-97967"/>
            <a:ext cx="12242800" cy="695007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" y="24680"/>
            <a:ext cx="2463800" cy="8276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05706" y="38459"/>
            <a:ext cx="533401" cy="800101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 bwMode="auto">
          <a:xfrm>
            <a:off x="8255000" y="538048"/>
            <a:ext cx="1431290" cy="588005"/>
          </a:xfrm>
          <a:prstGeom prst="rect">
            <a:avLst/>
          </a:prstGeom>
          <a:solidFill>
            <a:srgbClr val="EAECF1"/>
          </a:solidFill>
          <a:ln>
            <a:solidFill>
              <a:srgbClr val="EAEC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443305" y="154173"/>
            <a:ext cx="1067493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000" b="1" smtClean="0">
                <a:solidFill>
                  <a:srgbClr val="002060"/>
                </a:solidFill>
              </a:rPr>
              <a:t>ПОПУЛЯРИЗАЦИЯ ТУРИСТСКОГО ПОТЕНЦИАЛА</a:t>
            </a:r>
            <a:endParaRPr sz="3000" b="1">
              <a:solidFill>
                <a:srgbClr val="002060"/>
              </a:solidFill>
            </a:endParaRPr>
          </a:p>
        </p:txBody>
      </p:sp>
      <p:sp>
        <p:nvSpPr>
          <p:cNvPr id="5" name="AutoShape 10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Picture background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4" descr="Picture background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" name="Скругленный прямоугольник 35"/>
          <p:cNvSpPr/>
          <p:nvPr/>
        </p:nvSpPr>
        <p:spPr bwMode="auto">
          <a:xfrm>
            <a:off x="8945056" y="1123382"/>
            <a:ext cx="2779728" cy="115637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530558" y="1130485"/>
            <a:ext cx="2735043" cy="116306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 bwMode="auto">
          <a:xfrm>
            <a:off x="4635023" y="1123382"/>
            <a:ext cx="2706006" cy="1171289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564728" y="1305539"/>
            <a:ext cx="25891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Реестр промышленных предприятий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928753" y="1206146"/>
            <a:ext cx="282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Реестр образовательных учреждений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635627" y="1368890"/>
            <a:ext cx="2640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Реестр медицинских учреждений</a:t>
            </a:r>
            <a:endParaRPr lang="ru-RU">
              <a:solidFill>
                <a:schemeClr val="bg1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43" y="2639398"/>
            <a:ext cx="3554567" cy="23782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/>
          <a:srcRect b="6715"/>
          <a:stretch/>
        </p:blipFill>
        <p:spPr>
          <a:xfrm>
            <a:off x="4117628" y="2646554"/>
            <a:ext cx="3709385" cy="23789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4463" y="2673314"/>
            <a:ext cx="3605237" cy="2396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1523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612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 bwMode="auto">
          <a:xfrm>
            <a:off x="2082800" y="3078694"/>
            <a:ext cx="4352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360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8483600" y="680013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41600" y="201575"/>
            <a:ext cx="980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smtClean="0">
                <a:solidFill>
                  <a:srgbClr val="1C3869"/>
                </a:solidFill>
              </a:rPr>
              <a:t>ВСЕРОССИЙСКАЯ МУНИЦИПАЛЬНАЯ ПРЕМИЯ «СЛУЖЕНИЕ»</a:t>
            </a:r>
            <a:endParaRPr/>
          </a:p>
        </p:txBody>
      </p:sp>
      <p:graphicFrame>
        <p:nvGraphicFramePr>
          <p:cNvPr id="18" name="Схема 17"/>
          <p:cNvGraphicFramePr>
            <a:graphicFrameLocks/>
          </p:cNvGraphicFramePr>
          <p:nvPr/>
        </p:nvGraphicFramePr>
        <p:xfrm>
          <a:off x="1307716" y="2586486"/>
          <a:ext cx="3741420" cy="1950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4" name="Скругленный прямоугольник 23"/>
          <p:cNvSpPr/>
          <p:nvPr/>
        </p:nvSpPr>
        <p:spPr>
          <a:xfrm>
            <a:off x="3889566" y="5662440"/>
            <a:ext cx="4889621" cy="57705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944627" y="5733940"/>
            <a:ext cx="4779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 – 110 из 63 тыс. заявок в 2026 году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utoShape 2" descr="image-28-08-26-01-43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4" descr="image-28-08-26-01-43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0"/>
          <a:srcRect b="2216"/>
          <a:stretch/>
        </p:blipFill>
        <p:spPr>
          <a:xfrm>
            <a:off x="186841" y="2019795"/>
            <a:ext cx="5371863" cy="308427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09426" y="2610225"/>
            <a:ext cx="6073369" cy="2150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0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612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8" name="TextBox 7"/>
          <p:cNvSpPr txBox="1"/>
          <p:nvPr/>
        </p:nvSpPr>
        <p:spPr bwMode="auto">
          <a:xfrm>
            <a:off x="2082800" y="3078694"/>
            <a:ext cx="4352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3600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8483600" y="680013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18" name="Схема 17"/>
          <p:cNvGraphicFramePr>
            <a:graphicFrameLocks/>
          </p:cNvGraphicFramePr>
          <p:nvPr/>
        </p:nvGraphicFramePr>
        <p:xfrm>
          <a:off x="1307716" y="2586486"/>
          <a:ext cx="3741420" cy="1950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AutoShape 2" descr="image-28-08-26-01-43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4" descr="image-28-08-26-01-43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793156" y="227780"/>
            <a:ext cx="4224688" cy="67674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3962400" y="353566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smtClean="0">
                <a:solidFill>
                  <a:schemeClr val="bg1"/>
                </a:solidFill>
              </a:rPr>
              <a:t>ПРОБЛЕМНЫЕ АСПЕКТЫ</a:t>
            </a:r>
            <a:endParaRPr lang="ru-RU" sz="2000" b="1">
              <a:solidFill>
                <a:schemeClr val="bg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11756" y="1316955"/>
            <a:ext cx="4385644" cy="97579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7375806" y="1312818"/>
            <a:ext cx="4384394" cy="97030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279629" y="2842171"/>
            <a:ext cx="4360244" cy="961672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7375806" y="4173766"/>
            <a:ext cx="4358994" cy="1225493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268944" y="4202252"/>
            <a:ext cx="4360244" cy="133382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 bwMode="auto">
          <a:xfrm>
            <a:off x="7427085" y="2671668"/>
            <a:ext cx="4416085" cy="117848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06400" y="1327868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Недостаточная обеспеченность муниципалитетов  финансовыми ресурсами 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8517" y="2771640"/>
            <a:ext cx="3908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smtClean="0">
                <a:solidFill>
                  <a:schemeClr val="bg1"/>
                </a:solidFill>
              </a:rPr>
              <a:t>Отсутствие свободных земельных участков для рекреационных объектов </a:t>
            </a:r>
            <a:endParaRPr lang="ru-RU" sz="200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1738" y="4289619"/>
            <a:ext cx="3756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mtClean="0">
                <a:solidFill>
                  <a:schemeClr val="bg1"/>
                </a:solidFill>
              </a:rPr>
              <a:t>Дефицит свободной мощности для технологического присоединения к объектам электроэнергетики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629530" y="1444143"/>
            <a:ext cx="3906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Завышенный минимальный размер тур. налога для хостелов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680490" y="2735809"/>
            <a:ext cx="37750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Учет и легализация гостевых домов, находящихся на территории города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3060338" y="5848650"/>
            <a:ext cx="6231270" cy="82164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1" name="Прямая со стрелкой 40"/>
          <p:cNvCxnSpPr/>
          <p:nvPr/>
        </p:nvCxnSpPr>
        <p:spPr>
          <a:xfrm flipH="1">
            <a:off x="4301753" y="921937"/>
            <a:ext cx="219447" cy="380996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4521200" y="891698"/>
            <a:ext cx="384708" cy="1918536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4686301" y="833734"/>
            <a:ext cx="596887" cy="3997384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20" idx="2"/>
          </p:cNvCxnSpPr>
          <p:nvPr/>
        </p:nvCxnSpPr>
        <p:spPr>
          <a:xfrm>
            <a:off x="5905500" y="904524"/>
            <a:ext cx="55261" cy="486406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7267818" y="939316"/>
            <a:ext cx="190574" cy="36361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6942196" y="874285"/>
            <a:ext cx="407399" cy="2130459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6496028" y="904524"/>
            <a:ext cx="835223" cy="384930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 bwMode="auto">
          <a:xfrm>
            <a:off x="7503572" y="4344364"/>
            <a:ext cx="43114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Привлечение внимания путешественников в Иркутск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на 3-5 дней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3302000" y="5899743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Легализация деятельности экскурсоводов (гидов) и гидов-переводчиков на территории города Иркутска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05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564890" y="261094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44800" y="4431547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/>
              <a:t>	</a:t>
            </a: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129780" y="5399259"/>
            <a:ext cx="61214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242800" cy="6835707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 bwMode="auto">
          <a:xfrm>
            <a:off x="2082800" y="4284562"/>
            <a:ext cx="9804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800" b="1">
              <a:solidFill>
                <a:srgbClr val="1C3869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406400" y="382003"/>
            <a:ext cx="1828800" cy="557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" name="AutoShape 2" descr="data:image/png;base64,iVBORw0KGgoAAAANSUhEUgAAAqAAAAF3CAYAAAB67/nPAAAQAElEQVR4Aaz9WdBl2XXfif3/a9/7ZWZNQBVQAEhi4EyREqVmK9SSNVgRLZKYARIkJVLd7Xa7HWFH2G673RF2hB8c4Se/6rEfHLLDDslutygOAIgZIAGQIEYCqBko1JhVWWPOwzfcc7Z//33u/fLLRAEkHb3vWWftvea19j77nHvuV1n1nVcv9++8euUmnL/aHzt/pT8KPZD+wy9f7I+8eumYFvpJeOSVS/0kPPry5f6dl7F5Ar778tX+nZcW2ndfudoffRl7PwQeeelSf+jFi7dCaCfgQfR/KLxyuT9IHoGH6A/A5sPYeJgYHwEeeOFCf/DFC/2hLe3hFy/1R4BH4T360uX+MDk8RLwP0P829G+9cLEHPwj9QfL51jnGL1ztD72837917nL/9gtXgMt9J/fAi8SA3sPxewIeRf8RbIaeXB/EbvJ9OHEAD+H/QfJ7APg29X8A2oPYeuAFfODnW89f6g+eu9YfeP5q//ZzV/q3zl7pD5y71L/1/IX+refOD/g2sT1wAh6k/+DzF/sDz19A53z/JnJ/EXj+fP/6c68O+NZzr/Rvnn25/8Wzwa/2b4b/3IX+DeBrZ8/3rzL+KvrBXzn7av/KM6/0r0P/+rPn+ze28HVkv/rswgsOfAV7kf3y0y/3rwBfferl/uWnXupfevLF/qf0vwjtC8j8CXqfo//5J1/uXwA+/8TL/fNPvLKFV/ufPP5q/+x3Xu6fefSF/rnvvNg/9Z1z/ePfPdc/9r0XBnz88Rf6Jxh/Evonvnupf+w7F/sfPXahf+TRV/tHHnu5f+Q7L/UPo/cHj53rf/DY8/33HwUDf/jYC4P+kcdfgg4N/ke++1L/yKPPb+Ec+IX+Ufx+5NEX+0ceeal/+OEXj+EPH36h//5D5/rvPbzA7z5yrv+7LfzhIy/0P3gQ/Ude7B8G/uDh5/sfYmeJ44X+e4883/8949977MX+h8T3UfL7KPY/9vBL/RMPv9w/+cjL/aOPPEMez/SPPvZs/4OHnun//oFn+u89+Fz/3Qee6//uW8/333vopf7vHnqx/wF6ifFjjzzXP/no2f4JbAc+jv2PPPRc/wS5f4L+J4j3k8h+7KEX+h8++Hz/PeDfQ/vdR17pvwst4w9D+8MHzvXff+CF/rvferH/d998qf/bbz3X/+23z/b/D37/zbef6//Pbz7b/x9/8Uz/vwP/+hvP9P/bXzzb/1vi+tfhfR25r5/r//Zrz/d//dWz/b/95vP9XyH/f6X/f/6zp/r/6UtP9f/jnz/T//d/9kz/3/3Z2f6//eLZ/l9/8fn+3/wp8MWn+//hS2fpPwPt6f7ffOnZ/l//6dP9v/rCk/2/+iLwhfSf6f+bzz/b/9eBLzzX/1eff67/Lz73DHC2/y/p/5d//HT/n/3J0/0//+OngKf7f4Hc//Szz/T/8rPP9v/5p5/p/wX4P//jZ+EBn7sJ/9lnn+4LPNP/J595dsB/9umz/V9+8pn+n376uZvwqXP9t+H/Djb/088g+yl8fQr86Wf7v2T8m599qn/oM0/2/+TTT/ff+czT/Z9j97c+93T/TSA4438B7bc//WT/HWT/Jf3fQe+3kf0d8O9g51988un+W598qv8atj/0CWwQw7/81Nn+nwC//Yln+m99/Kn+6x97sv/6x5/sv4Hsb+D/Q+Bf/8RTPTiQfiD9WyAyQHiBD9G/HUJ/TcDvr+Ez8vGdfuR+A3og4/d/4sn+no9/r7/7E9/r7/vUU/395PH+jz9BvAt88GNP9A8A7/nY4/09yLznU0/0d3/qSfpP9fd9/Jn+PvILfu/Hnu7vp/+BTzzb3/tHT2Hn2f4uavoubL6Leryburz3E2f7ez7+bH/fx55FBvjoU/39xPI++O8C/wrwzk+ih413feyZ/s6PPt3fB+09H3+yv/MTT/R3fhIMvAt4NzG+l7jeSz3e+bHv9TGm/x5o7/no9/oH0PtAak5MH/zIU/3XsPWBxEjM7/qjJ/t7PvVs/2Xs/grz8M4/IvePPdnfhZ1fBd5JzL/6ySf6r+LzXZ94sr8bu/8x+J8Bv4rcuz/2VH/3R58gj6f7u8DvJf5fJe5f/uTZ/s/I75eBX/342f6uTzzX3/lHzw5410efYfx0fydx/SrwztgBvwfdxPPejz/d30UsielXwb9CbO9mbb07fGr3biCy0XtXdLfjHT2890BLPv+MOfwVYn43dt7Hmnw3NXnfmIsn+rs/81R/76ef38JZ8Nn+Hq6P97CW3x0Z1vX76P8avn+dGn0ICP6Nz0Xnmf6BP3m+v4tr6YOfeLJ/iOvzNz5ztv8G+r/1uef6r+Ev41/H52999mz/LXjHgL3fZN1n7f8m/X/+2ef6B/Hz69FF7rc/81z/Ha7bf0Edfwufvwn918Nnr/ggc/FbXPu/xfhfQB+A79/G3oeAEQv0DzBv7wM+yJ7x3k8/1d+P7vuhvxd77//s86P+78H3u4F3BeC9mziyht5P7B/gev0Acbz3U8/1933m3ID3fhoMvJe5/cBnz/X3Zj0R5/vxG51fZ8/5ALrpf5A8gj8A79c+83zPtfHB1Jr18B5sx+f7sP/r8D5ETB9izn+Ttf4b5JKaZW7ex/7yAfL8IHn8GnZ/k7omrw+S//s/Rc2p6wep74f++LlRv/dnvtB5H3vku5jbyMZW4EPE8RusiVzr/5L8/wVr6Z8T+68TZ+Y38EFkAsnhg/CTz28Q468R3wfw8wHWRPUudU63gKABtxzdtwz/2gPUcYUvbKfzlxlA3lW6BdCBrB0w/IGH7SF3UsAMbM4AZ/hWq1I5YDBQlqGJNqcu80zMNwO24QOClJohNvjTNMkOj/zCDAPomseZ023HMADNA1r8os9ge8Df9nZokZSCC9neY1sSfVIAj0OjQRv4xCkWM43RSj92Vq2pyHdVTSuwlY9U6Hnb9+gLmlUxQF2MgYIfXbqiq8Gy/srNKNk5Kz3FpgluoejWFicBC1kAPQG2QV5iE32lOSfmhTlZejLGbcuMb4KVOtqhMG/k1QHbyBn9Lpv+CYCgv26zfawyM2csqWF7pjMAnxP0ifEGOGItZczKY/V0TfDlpkmlo9naUKPA0dwZA/D30bk+Her6fKQb2LgO7VqXruH5GnqBI5cO0DlE/wC4sZl0Y5q1Dy30G1PX9dhhfEPWNVtX0b+CrUvEdwWI3EFkjtA93OiAQEZMvUZ8iXGzkW5AP2A9XZqOdAX9fewcbLoOcZ41tFcrrdApfK7JKbAipkJP2J6gH4FF7OnPk0So1M3qyIv4MKueD53eZ3Wwdo1+I/5ljVp29JCGbi/jrF3bwsTQhbvTPsYz8pRRGFDbXitFHQcUZJRZWkTpAUYeY9jsXCsaEH6gZsnUtjCYsfvCF60zZzO8mTxmEp0ZQ8atB5SCQ8E0CFF1Yu8FHRB9yMeH6QUSyw5DuuUw82Nb+RwzGGsLhIkzzidy2tU4IqmfZA7nPGA5hbSlEVt6I19psKNnW2mxt6qmFTVt3awJq+ESNSXnYCth9HEtqJW01Q2dWdXSumpHDwPp49wR6BQsfNsy4+jZ6TGA16n34OPbQwI6eSeuEj7pQ5GpGWFqwzwdAXOzJtgzTFag5sgBa3Iac721FZsuvMKb4w/cxQec2mRNlJECKrqtFD+59meut8SHthr8Bm8mXqmLoTLG/TjM2c5Z8G7ivvUZlm3lk9p37AxMHGUyraa02N/RM4atxFfkbzskytuV8Y7nWO1S8rHECMBv+s2lNbpLPb3YQqIBnfW+Aov9aNQMOY2GMejDfmGFjh08mDdP0IyObdke9FtihzIxV6mnBtsDFefETxlHLkMGH5Cl+EOvcc2nRuu2kqgVgiroKzewlfgDK/yLXBt5llCfRR1mRd/hKerzMB0bA3DciQuW4iOxpO5FDg07EW5lLepdtpXWiTE2B4YW6vDZhR1OEYpSg+qSySEyklXYa6sVmPWFncw5YWhg5qGEDXDkxzxirtlj7tbrtbxqcuwWqxHIVjxhYEJhRiExMdTA2BI+HbCVtqPblu3sjxjSCcDhqMksmolmC8goM/gaYBXcmyAMv4YY6p1tYdaYaJ3w+Rp9QcMz5/QWEHZPwk2PHhGQP5Ou0Q/P4kM+gy4NnrBRkgrMMfDoQxOykhV6cIoVoJpKs+HJ6SLaB9hWHm7mmbvulpNJXjFJrVkrJmwswiEX2QViN+4go7/QEkfJw8pxzIzSTwx5yJ25E3cmqLN4hijiJ22IgW0QgO7JI/6yYI7nBmZudkyIsgmIhVfQStENSOnfhIzFDcILHT+IKi22A1mIwaH9IBj8ne7AHqLJKauiGC0UOtvDVarWxgW94gLKRRTf5jQ2b+QMpIaLSUbUSUBsMlKnP7NJdDaSlI8JVEUfCD91DhQFCj00TP7wAyHEY+pWOZKMrUDHJxcSaz9rBrFaIuooduRm/E90JuIbD6HgDRY3KG9KOkLzqBcPm00bJnBDf1JjbE29jQe/fTbvqaBh6wAX+9i+OktX8H2Jh7cLwNXA4cRDqjT4m65rU9f+XIC1T/8GN7vrrIOrQHQvs94ubWZdYXyVGA/cdNBXiv4h/cAB8ewT13X8xQahIGN8S+fReZV6XyauazAON9bBwUaY5Xq0GrqNWWjIFbEaIHWJvGZsTsDoIxcc6F4xl4gg2NGjhMqNf6ZuuFF3H2NtG8Olx1ylM+Tpd6UXCsCY8/cddhhducaLeYtXhRQ60BisgEa9q4ueyUvMjrUir7VLqwCckrLhKvI7KOiQJWzFdtbKLXFpaQ1kOSIjN9wpJVH0RlwInDygV5WqNe3wSfZxHzkOFSfbMowdRK+hfxKGHDKK7IAMAPqhVeEPnWql1ppWZizzQYajVXHOGECnAanTioRWzPWKNdSoY9ZDY34MRKWaNYpHkTd8yQKNOoePQWEmCOwBq9VadDRtjmRJa/bhLJrIGYMjDxgcsq18EJNtKQcYpFYNoMc6E7RxjdKfQiKmuSzCHkDY2tvb0zzzKAokxhUPLmM+kS+X0mwGAGYIqVMjj/USeQgyNrutBRS3KnVBgT1jfyOJQkETkPWe68C2bCt+bPoCwNo2gw0NxNEBMbLSnB6y8V3gY1roAWiGmBiD6UqhMc+iDZ8Dd/wDMjmBSbJxTWcuV7gcc0vMySeQ68pct3vYicweNqtSJ7wgrzRshJY6NtbUDO0kRKwjLvSCM0eIjGNCd8L+DI6+bcV6Jb70AbrsozNRiaoihcFRT0nNpTAMbY8HsDX+CyedfVLYXZU1Hx3ygGadWjUlhxV6hUIDN+wXeOQ5MKcYxJ7TpR8XIr5WpcgVOqF17FtWtVjqcmm0TpStjGZXNSSiS0weXCm5FrEImWS14dmkubCEQBfYao3qRw+cPTf8EQNyhcwK3GytVVpjOy8ITHyC1gOiNTyWuf9oQOi2EQG0BSMHTYBtXHQZncKWbS5pguivBUqLdvD/MIAbAhDQh8EfdorE7ZBofhjs8tjZjWz6JIRgfwAAEABJREFUwayHdJW+tuebODEFMrUAgXamVxRKFCm6mZQBEkWT8qbueGwmFx2mVJ2NhxUAJnouPE0sAbB160ejITPokg0fkHXc4jdhhBBWW5UaCysPtYEivizY8JN7sL0YWM6h3IQOMR6PgbGx0dAZoCI3A1JBC1gaIS3Ygx7Z0lKv1IGujjfhCIbwVwDbw3bjPHxRw9SuEuht+tnUxwM49Uw/dR46yFX00YkdhrJZ6E4vmc5iJEjKt9TxxWDF2zcu6gbYCI6D004lOIB66noSlBjD2wIiwvUxbMkqOjvIBphviZCIw0AB2aqyYgoyYPrAzIjlIp4NNTGeiO8owNPGZi7lQXRy01yrwZ8LvWri2VGaOICjo1mHR108a/JQaV3D2DXePF4HXw1G5novXZe1z5Z5ABxqNWxvJvMC0rzZNG8xpetH0o1p5q0q9ojtBo5uYGcfuTy4HvIweoj+Pvb2N4vOEQ+Pm1rrEpv0FXK4zEZ6Lb7mIq/i4bVrQ9wbaBtsZu1M1HVS520SYKmTo7Ex4Uvkp21Fu0sFb9Rd4yod52y6Cw2DuyOF5HrczZ9t9QLQiPxYR/glDA4P2KkuuKsKqwbQISqmH5/k0wfAhzVEjAb2gwofhbXmUiP2KjD9FbRAY8EEIjMgelvAClJSdNLvxNeTx6Dq+DqbrSWioVcRvQWil+tl4nX0Dt8iwOBm/paJUbZuAXxH5iREzkZO+Ke2kbcNAqBN1GXi28XMmpmZf4Eb9NSoZHrWTOSJP+Nyzn27nwbPfCmRQi2ka+hIiSE5VWsysRZ+CjuZmvSNrBmMh7EM8NLAa671AnfkA4mj2arW0JZEPzfbPeZpxbyEH59dNE4F3zbzzpgDES6zrrF+sDCVWLNW8hl54adk7a3W5DSr0NkdNoEwaK0Uu0I/sHbjCvIySs3pxU/WKoJoWKS2AKPCfoDuOFAZOCfbgq3R6Abbln0TkkxnXhJDlfFNPEokXQbbWEe+CjpgZAZ0mFtnxzzkYs+ySlruHchlblLLln6ANZwHHaNvZANC1+hkjaQGqf9p9jXbYVEFyVriKmMRO/ZCgXx8dCQ7dockOGsl8UV01qyxJiOz04BhLDsRU/uO7Zl+MFc0cyuNpS0p8xBbWdPFYAD0Fn1qmOt5XY17C+tpMzFHfUDoDbud9YAVpKWylBplpjtxGTuZ16y/9Fuzitg6OWQ8gpBkj9ExHvUuaNguePSWa6YLVx1210QCE3ZyPVgedlP71GZGr6OHoApe5mVNr3Vr1ZrSGjk14i/k2my1GdPY1K4VWcCbwRNJ5O0nplToGFpqFiyIiHGWxikx0hk0TtUZdDG5WzwTxMxNZgeCZxYFMY96RDYyHbn0xQQmriPekjAfqrbmTfpMeYVqDTzTXYohxn1AYXMTP9hBUF2l2GirPYqHAvEcn3unVnOGt4AZnYTmUrPHAliC7Vi1MI4+NmbGyKCmXIAzmzO1Q15CTVXICnH8zSglNEOzT9DhITKOzjmLBWNqLTKxDzEZUrAOxPjYGLE3Jh68s1nF9KNGZBKxDUC94g/jHV+w1eSRR/pMO7kQHbZnNnrRYh9TSGkB9Gd0l8U2rGO6axlHt2NjC/GL4RFLYb2kbHy4H/LCViBjNKB1hihAt63kImtpHV38ZmBbsSla8iBtepLtAbKUGEULPxeB0V8gdWTtEFsRU+JGPCpI3zzsUsUePjuLcNGFj94MmBoF8MQ0JO9A18xCXWAShYAnxf6wJY1+xgFtm20lHxtq/GEb5UUWmm3Z1slme9CKmo4Lm3GXozZyH/0xuy1UQUw4UishynUw6ZA3ONn85BUlZJNDXkaeDaLaCpWuo2mDPDrcDYsHw5qLG0GpHxENtL6RSitNeTBEN28iAwcs8AOX9mfxoDlpw0az/Exsdezw67nMd2BCUNKdebA92PQhf4DODeoYiP5hLx3i5QAb13nyvbJ/pANkjvBxhM+8GT3EWsaHq5Wu9kk3yOgQOACOuH6OmnTEjkTIEnoT9pMj5dYA9E286cvmIOeydm0iyM7ALXUS0VgNeaSQ9QKysjmrHBeMBFgnm80YQz1riL6RmIl3HtcbSQ1hBLjOw8uwj6DoxS4sgxswHR5p4kFs3q7PbPJGNpCkomdb6aOtQqeq0h1gW97S3GrEPJNncp2xM/TAtrVhP4tSfLVCloFtVWta7+3ptibbin7kdzHGRmKKbOgI6SSEFr+RIU3Uc9Zo6Q2IXaC51KpUWvxQiOEvwtFnoIKfccDIBYq10EqMOtfmDJ6xY2SticXYWe8FlcU/+K1KYi44CbdAV+LMl/TMWVkaoM7cbzShb2qYGIxSgETYFyaVDH9CUmp82Z+YuyPqmto36hhARMZgfoafeBzdaMOZvSRrF9silsTYSCL+bauI8bhuzFd8z1nfofPg0llriYFlrwn+hrVms0aRIRkeaFfk2tVMPQE7Nq20Ti5i3Ik6eQc6jMRuG/VZkYxu7nuFPmzFn+EgMoYi7om3ZRNvmNOXZyxO6E+IBrCD4eyzsZ19p7OuUzMTc/aODbqxITQT12rdFN46Tqhjw5NvAatR16NDvgITVz/aqFMLO/SSwIae2rUq5mZW2kSdZ2pUZe0+M3qEMexp2ze6HRsUTmrYQ74j1Ik7eZTMLzKHamv2x5JMvJE3c9+RNzBRFzhyIXt4oDS7tGIf6/AQEYuHccnbvElCDQdrckssgi78Vol6BJZCVrNmap57eL4s2kJ0xtw07ImV1YHVqpCbsTIr9Y2ciUf4N9SGn5E/6oJ+RG0yP3YxLGXeWzVVFXZX7BVHqtaGzValtLZaxp3abNjvOjVkSat1ae0acc/wAqnh0dGRGjYmrpGZNejYIf4ZPdvY7mIIcOaIDgMVvOztM7Yqxe4wM60TRhYhy3Zi0kzRIjgw/Y5SOB1u6HGeiQjkgtq/cWPoVpkkN0rCkYnd6GUciK/1qT1Va7pw+RK4tNpbLzdc4qhG0fAnmm3lQ/evcBiZLRDkzq+LiQBgqjjZlm0WSakJDOxkO/QFxNQCJ+IoeKIF2YsN+7WwBFl/3caaHSr21uYYEUPwjrlEtbWfRQk/uSID4ixZSwu+BRBYxl4WFLWemNPMx0SemWdExHOEerGI8BUPWR+BTvEiF5l42OGiYwgG50KjC8pAsv19EI5tpdke/JLV6AeLZjtngGP0wbuD8UzsGdrFBdLGvJaWBlttZVWTRhZcUCJP5eKA0tzwBVM/vBlZ24sQ9RF926AF6GgijmnUSQyttJJHfYNhKd9Eu5K1NMPrRNt7IjN1kkxczQXVmrkhidYX8aGVay2QNRqY2GCm7SYsJGz8od2xSTjCCV5AbPp582tkYGlCbgPnEKGD3nVITQ6xdYT/Q2SzaR2xoRxB20ALCLtGOXOctRAbOziKDeQPkT+MLeweWprwIfQaD8PmoTXl38xStu9DcjuEfwg+AkNOuMqam8pCRd14MgUIqGvmk/OoNT42+EsfCXVyMtd2a03BqY+xXUAOZ0BnkZU6Phiqqg2wF4Gu5ROebXhmbhJdV23HGm3mHGugRRVNacTPuBd9WBO1IT310ABI4zCqHIMenfTtncAOD9Hj06TO0gVgT9iPTpjGh/kiXziq1kTAIWtiLtJPLQZkPDgnTugKv7ZBC7SKJcww9zsfJzSO5exF/iQv/egk3/QJmXVNrXiIytpZEV8g+Q8v2Bjyos4lTZYy96lb4p8TH4YqfOI3cKqtVNCsmevXA4QjVCVonMZREI4ODjWzNjvrZWZt2x7yDaaNgG62xLSulSbkG3EW/BEDYsmnIzrjJ5iubBMHTKV5jNOb8DUR9zQwuSNnOyxlPjiBFivVmsqlViUXMsBYD3SjkBt/4XxlCKx32Ere4mLKA4sIenedFDI2chzRfU2Ax4ENDWBBEU4f8WAKmm+B7DcBhJTWaom1VakaAA7dRo+UKgPoJDVmYtSLWsAOZ5un5IZFz+Ox/Sjfjhknn06Opm7ato5uYBl2qp8eGHrj4U/4P2IPzPU2rg8k4JJWl01MFnF0JR63piPsH/CgO7OOmksz++yMv9V6xZdvLHiRp+SKTPa0g9jHlpqVuSke0oRfIZtnnkSULyjR2cVakQeYfc1jrsQLAamVteGhLbm2RrVyjbHebMdcTA2ojJmQznVz+tRpdeQST/QK37aH3O7kaJOmWynxpTa21YBCN+soQDBZMoqtGXoeeOOjU4+AbY08sIM5pW6dWqdGQl7IFUnxVQjbxZeiNaRZjdqueOM/w1cXjVlAz/bgM4ImorRsI9IHtq3S8AgR3LcQst0k2HMcQz8pF7q06MxsfgcHRyrkW1tpf/9Qly5d1gGFXu/taZ9vDHunTymLMRMYU3PvXOhd+ze4Hbn0xjfcr+vX92U3OaDSJncr3Wy2Zd8KJSN5OwjaAogj4QElaUwsvumqoDZ8F9jg0AK2VWWJo2tpkXktaMi2qmE3KgtYJR3DuKBY5JB+6GG4hcNg1p4K2+UijFBgCmZQmMGMERk9ViijSVksnAbNtmyLE8eCY63JCoai+IgOa0poDzjC0obZyjjztRlj5gu/uTmENnjQtxGJLla1XGRbYuyKtsN0bzlsj7G9xYxGXCyQom9v6SDbsheANQ7bA8d3o19llcwFBjAWbeabZd9uAK1KFYAXOUUWaH8J2NaujdRYP/ZNGuqaoC0XWc5dNnyOAoNESsNEapGbWjAqmsPYQrGLWnwynhCn0KbfgRiY2YzUFYlRb5TBEJirbEy44mftlSaunw2D/P1ofhrZZJv3hFRmco4J+tIRa/KI2mSTDYQTfF1H2vdGB+7i6tQhcnMzOrERKdxKjMVSw78lNypadKhvB47QhaMVeaxZXKd587pmdoTMFFswk5dHjlJyOd4oGZat3FhhqONp15+NsR0gNw7cUhQJncQhxnM2QomuRWQD29jsXbYHpKxKM6cACGdKdwAnk0vIGowQGJEbZ44OpB5ECItUlAdDUlb64Wy44YnaZBzpnc/0URbZaNCISYDtIFgGbh6R3yC9zCnRIBebglEYWMus+z7Wd9ZW7eJGTkBogZsWlx7qo2OjD2QwdEe/o+qQ/lpAOAlr6ES7VFpXO45tGg+CYmyZOId81kRZWWebYGqcuc68B8hYDatNUlEHxMdeU9AsPh0G/Zwj29FvPCjkuljzcJGcqpUyLuzbkpG3rQowasBx36W0CZlcQ6n1jM2Z9cOip9ZWId/QjZ286aKr+F6tSrWyDDT6iymk5o61BGrkkMRWFfRQIXUMBFw1+IX9QGO0jhGu/wYt1wokpSuajXIgfYi2ZZvRrYdlxZ69xYy1baGPITmSnL4PiBG1BK34z1rqyYccNBhabMvoklNJ3bNMzSf2GDUza7NqZW144MoDW2obejFPqa+RFa0KZXBML8CVRIdDqf3AtjKfRf3UdWsjhITRGqsDubAD2aNbW41fAlrViJegsGlsrdnDRWrmQVSya/S9bkpsG0I6JI/E7IYDqzYAABAASURBVNYQEPKzNjw8z5pVzHMHH06H6tWliADd9CUV+iJQ099bryT2p4k3+VmPK/Iv4uRQILzIn947JaN3eJjnIqxzL0Nd4SU3xV7sY3Smn1/Kst8EMo7NViUzT40wmixTPGMkX7Ly0G34jXzWbaXIT9nrkell7hqzkvuM7cx3an/y4XOkaayxLvGiVTUdrwl8ZA8u7OCWkUDI5ogO8RiebdVMgAH8HAuJZjukYdRGE5oiset3y7aqiofOfR4gr+vS5cu6cOGCHnjwwTG+fuM6MqW0kQSd4A3fKl555RVdu47OxUt6+ulndMSr97w9PeInq0oyFCOyqGDD4qS/rBEOYj6GcqmNRBfNPjJa+gYFCiUORstR5GNb4wMWsKNF4mRMsR9AJGLHUIV2iFH4qwKTclLUXmyAlLB9C3MrHOJOgIWjwEk5+naERGyWJRXnCoY+rIAhSWCmVDPOcqGFt1uAoc0SvEAfF9+MXOQhyzmhEJxrYlejHY6Abdk3ISq2g0ZMFh+LPrA1bBu+ZS9Ah7FAy9hesGjxO8AMcsArgAP5EPrALg+sxP8a9YrkSVj0PUjJJ5AbUXDUZzYT26P0oc1cTxG28tH2rNE656zBgXPKOBgoJDtfuvKNNH1Y2OxsGvRiE2emGx4pKH/kPqCkIhdO/HytAYfsDofQpiZ5XTxEHvJYeaiJB6Ke64pC7eKYRvzYaBhq1hG7VX4K33CzmNBNf2bP3GBvo4nzmPkRm2iERV8DxAqJ3Uh1GJjSHgtnzZdU4yd1O8K/ba26ADCvvfKQmv/4JNCQb9gVnpJ850bWsYuKTkIj3sbmadeQnrGbDTBqM76FcAFhlpzywMKphmX60oxOHuwTK2S5rKqSzHxK5NTH2HZGYwyV/vcfWbKxPh5UEE+VZnK2rVxHO36w4AfvINYggSw7QPe2IzWlVIsteInZ4OZSbiBJyHaQUpeiH7A9bHLSD2uRHfWLfATBoxbpnwB7sWcv+ATruJs67AamE9uNOC3iy1qWlL5tuNLMeS6PB/jOGhTg7TzA4phHTivmO3/SsI6tLtnWEBtZa9tgME59En/FLveb/C0oE3gs05n71H9LUCLJtZcH1vDG2oCZugs/M2uqA5CESZVMmDlLtgGNtpPpxDDWAuGEljFSIw+7hqxNPbC5YZ1kvYx4Yhy6kShwk9WqCL3LXuQZDP82UsvBWo4HDZnkrdvaEOVke5EBR64Ri23VFtsL3zZ+24AqK61k5CwbKEboiGYz3uIp12v2l9BaEdesQjbROdhSrocx5+ikvqO2yDNU1q6QSV/UMLUbferUl844Tzz4CME8SKUfHwG7tMOiRSd1NTmkxnn4gsxhtWqyrU32xS3ONasit8gHiMWtpKy97ZpJzBNztuFhWpEhzryJXe/t0ZM6trolAcWpsJf8M2+Jx4wbD302ApKC0ssDotIQyp/CtCp1/EQ/NQorkHHqEsDb0F/8Wakr6qRQim9zvQVHx/Kgh29si2ZDBULLOkxunfk7wm/6yVMwo79yKZB9PXZzvcS2mBtRGyvRCC/EMcZWo27RhSjbyjpL3ME241XjhKbxMm5oEPGjo82hNkD+hmPD03pR6NBhs6jWGunxOrtYCHfecbe8OqMXXz6vxPLyi8/rysUL2mtrNT6b8Ya064in+Zmb0ebIahg6/9JLeubppwjSWjXr3LnnlZtO/BweHaqtV+rIdeIbC0PbRkEyzoIKhB/IJA0Q0x0dxPNz44TBwEzUA2dcxYZXvAnqTBrCblIvJT5qJ4g8nVtmAme+/chdqB1DxtEcUIhb4/a8oQCzrR77sjYEtokNgHCoDxr0O3InAVEhqh6hQPgsAoodFlDoAjOOiLMPYfz0RcOGDmQUuzFRraEn9PrAJqZRL5iRQUOtShUu88gTitadb4nKvEGPD7gdu9GbiC71HfIdI7s86HaMDSg6jHPYlm0C4CDO+LwdIjf0trY3FD8gcNbjnD9EpN/HN0CicFcukJk56dk4mKgpwMY38+BFafAppge5GE78MmUMCCwRitIGO50tZBxYSmx1cukRBrI5QEE3dhMHSiUhwoPUpLWlNbVct8LHTERdG3LfQO9irWF0jnFigazi62R5YnSEzUMhMsBFfO7oz0ue9LlY5DyZodO1gTcNXieEjs3YzUblmW/L+cPPDmcYatjn221fs5abZlt5izZnXaFrIPFnTo+oL1pqc2RLWff8TCFR+zkbLQHOc2nqpeQjN3Xn+ixoXUdc19Ns/NV489kSl61DzTpgXiZLYtyqVPCSFkh91bSppiPi3WBvFm9xZyspoDCw4c3q9Du1BehbVh5GxM9oe8SW/1Kz5q7MU2MOisQ69RWyKIrSaUX8DdmGHxyHo9wwYxtz6OJxEtdAkYNVGzLtUgUERqgCJdkeQE8S8WIXVWohTXMopb1KLT3spsbxkzoENnifO4IS9i2Tc2oeKArTCifIuLrW5HMnBTmD/CrrPm9eatJEUlyuOpyPqMuk1NTYa9TLxBOo3ug1eEWUugUqOYgKYTs3084ePOGTdIUGa6FTM4FFjMKGIqyeBOnO6EU+sEEvkC8W+dJh1liundDypSNvVxLBHntS7Cfz8GdyKmyRphqMRh+z5EOHaNOPuw2nA96eTvz0ekQ9OnZm4h92GKe2Y2VsizBbmqnhIQYGZq/QqjSxHjuxusxKazgpzS6+eJU28I+IQaztNXN3CokzfcWXqKb090yfe1qBu6yjo0n50ljdMoEUdky/cy3MrJ0AQ+wLj+KEFmt0j4ePwIaXLVmbhuvUgVhrC4lxQ7QHzPUG4143dQpVxMiEssY2MahOXivyhzXmaNkmZplrtpiD7KFindgd+XnArFlT1hG0Cd+BDf5xrZPg5AMIh+nPyAcYytaA5Jf5PYgd4tg73FArs/ZLxlhHMOt9Zi7yT8VlXlo1FfSiFqcaewixmn7L/b5MdFLklri6DrgHZB+ZM12rJuNnBMqaEF/aY8f0CQlyV96wZl9YdWtPVmrS6MMk766ZGuZvzftqaCj/4sIdxHGKXE09N/gzMompughGyjy7s1YIrAOtYZl1MhF3j4/VWhOxNJUKX4UMl+jI45AvQG29loEZHqFitDBamhjMzFOHIlsmt4m6HVKTfdbXHHtM9WnWY8NfR3+DH8JUeS02AeqMz2YsRLor94LYHHXnesmvWZ09wqwlElFjHjv7fdZE76wG/M+2OvMyz2AU92qlFSCus7zQ2G+de4dFKNogOxex43GifzjPusELxA1BNWhVloHO4Ih1ljWT63yGP/euhp/qpZWaSjRcKkBXEepz1956Tw3nR3nIpCgzTmwxuUfqSEd2Db+ReME/f+G8zp9/RZujfd3/xvv0xvvvV/65lf195LvQEWuCPr3nn39BB/v7Kgy+wEPnueef13q91h1nzvDm9Bo2jvS6172eyZk0U6BMUidwzKAtWqfo2Ayt38QjLGL06CB24vC2HxzYDoc9TOyGaMKFUKNnzhJhDsCTXhN2AgOLmAMYYezCUoA+yuPofVZBOwkdTgB0fDgEYIclS8eg21p4t5FSny0JMyNX7eLY4pNa6VuWWOTaYkaMxygU2ZalAbqtxcdtpL/6ELsCbKyXZTSTd7nUihqGrq5cNAnItsKThqRmaQASsg0POlgCA3awRHcBOljlrJutCw/LMOttZmRbkbtVUKNRXg3geulcH521OiBjGDMw0Z+pJ6axNtQ4sUkgqxExkZPoPMbQkcoDNm6FmkIJL/oDIxuaEhBCoeOGODob3ww1oNH6jOQsaOZ6qSEzRxi91I4yy3YE1Ac2NmrkixvBEUoL5mzmwtU0I5vaTMTMvZZNXcLNgMSz3s5XXE3iuqezUThdsVkdIkeHnnjie0YnuCPRuzkD+BG9QOjBOyiCz76DlJLniLdLsdnBU+YjPsOQtlY8trzCfubUkqgKtelbvgYWfJNrZGIPo4oPYTh103HroxdZ6+RHJ0Y6bpHGtETstqEbk10zN6FhH8o4YM3UlsA0dOivyGeF/xUCaI1rInZmaOySchUc4VeamfdFEUOixWkMmfFrASJwhi7doRqcTtR26sEpZ2iDn9POHjkJuGmHKBl0wpqB6CwAEZ3YyjgmbgI8GMkp66sTkZmHxpoTOqLfEd6ttSFH/qFBHiID5wTMwh54oG03w93YdALRn2FM2Jqo9cTNP3NSMEw8hmf6qceGLzydjqvUuGdlPRg7kCi8dHJPT1822gJZ+UQufwcY+3u8MWs8IBR1qyGHE+a5LMSIKBiYgewJO8AQBpEh1lXjeuTGjqZ2DXEV9lyZg871OQPTsNnRgaXBQ4H0tAOGtxyUY6zPHV6YeIKQelQCYa01Yljv7fFssNFpHsTMep43R/iQ1qf22Be68vflLmrGg15XV+auY2cm31a5CqUbhwfjT/Zq1TSR04Z5aKsaNhq06ORN4yG24zoQ/b22Ukm5XEIagIuBzbkBxlfegifvDT5nBI54CJvwo4z5cpOH/8hk3vICTuRGAbCNFYo0rlHSF327yEtAV0g2MsC81Ul9jNyEhKvpiFyyJxGllmZQyfmYbo6BrcgXOY21wfowDqAiiRB92YtPhqGDCLOTf1cxyJpMbQNz1gDzU2DU0OukRVTJmZp05HMEJ3TJ2LAa56zR0Ca0JouvQ+gqOS+gKrmVqjUVXx6qNREE0lgrZFhrlGAZJwl6ebMaiM3wENMtrWHEODviDSRZDeN5ODQJVJVsbwPBSSvFyAu88Xz0kQd19fJ5Hd24rHvuvlNf/fpf6IWXXpFqpQ27UBK588679fRTT+muO+7gzefTunjx4rB37+tfz7fJI1VrY7zeW+sGP99X1YgtOBdap2iDIEvEoRMNilJ4G50MBq/L6GRhZTNp0G4HpBVTAVJEYlbUMw5UTlAcoB+M0K1HkutCYgHhM7VLzSPfiKmiCygN2TG5uVC3ACmcY8g4td3BMH7M3Xaw53SDRyeD2yCLDEg84QyxyI/BGKUn2zL1XjY7Kf5lcViN8wCIqSNo8HdY//80Yxy9YSPx0betxJD5Nh5sqSwVp2LAQSTSgg1OVCVvi9TBFmMiLudWLUU2uqLZ6Mgah3sQuuKha5CWsTRoqVdnbkTDLGcPiNYCUjbEQO9CnIuTeZ+yFpAMmhkHYCcbZMR2JE0Qwu94DIiYEYXvIadBLym4o4MDjgyHz9FXmjlFR+jRve3IBrTIWrYHN7Ww+DC2wVBz9g7T8eBLsAFLsmxrtIq/Tg4z+8CsfLtNfehpJopRD2Rzs8yY8KF2dRKeAcquFBgRLS0SUoXgUBgTtO3h0yHdBrD5MjsLAbkMssaasTUaxUzuM2OkBikVSuSBhlgjqganEXxwql3I97J2OfGUh0Q0BxqnrEXb+IROqLYHPajkkUc5vYUuWkYB20gA4NoCYSh1yoacWBf/GrTZosZ9zDmGhbLSTGfmhpYc3axqDShMzXKV5txULWUOSO8Y6wc027J9C3ew7uJiAAAQAElEQVRmNJc0YoA10c9NKPbEGPY4dt3Ma6BjZx4g/AYsyjTymBDo2Mk4OQeE7MSEZt1kHIiNjuHMg8oyOY35xSMmsnywmbpILCmNOtjhajnTjROQbRXgwdFy1q5FqENboJUVKHBR18Q6W1piAYfOjbZjb2KNHfEg1Kj98D+sYAeebdlbEBg9pUGLbbvU+dhW7gOGZ5s4KY408LCJXEFPH3ECgNkBDtsj70JmJpbEGeiWMnduJVcptAHUGAXZCGz107VOfCDYjLcgnA7fWwxHWB31L2wktoZ/sU9mXlbVNGOveHgy/Q30Gzf241b5j1Ty8J4HsQ26Y86RzZs+Id+Jd8avqGfyKWJv9EfY5NfHREvJV8jli+1sDNE3spJVWzA46yhrSmkmkxiKLJBrBxSO4se2XFa1RiqzJq4tYQMtYu/0rNFPHdKLLYDnK/jMAxKkig3y70jOQCYCemTsGvOcvIwp2+IAEDYGZWUsLXjm+k3dcaGevHVrM7FGvg/jUsai2ZYA21rx5cgmNmoXv50azeilLuP+gyhhMl9duS5Tq8hpNPTAqZMSBP0OHjL4nHewtT1kRiroIYc4YSz9RgxZG5SOosDhC8XcrEPejO5z/RQkpVYDGMwYmNW12lsLK7p67dp4OExwh7wNFS0bw0ToG018a9nXnXfdCXWj7z72kF596Tl99St/rr3TZ/TdJ57UuZde1YVLV3Tx8lVdwdaPvfWtOnv2Gb3jHe/QXXffpTe96U3jb0evX79OHmSBpfi6fv0GPQ/fKfDgJBmgKGSrUjnggW0qCthWPqIl8eXhs6uRU7PAGg8ceZBqGMUU8nTgjwrRpXSDNnixB0DgsJS+bm2JtzMZPYsF/XDje+CcgC15xJpFnwk9CcL0mIMtRmUX0TEO7SQgKhHPDuu2tthfiEwr6XXELUOyPTDdgYtxIBd1YMQC00AWSYMwAOnInQRE/tpH7A4lAlvi7OTZByk82+KQoXQWPMGP/o6WmAxlwFgHTc1NtaVhTIWw0c98Fp3gBQZRsAWZgcammjnLuoiv3NnyrZlp1cy8DhjhRQMr9CEr10th3FjqWxDxyMZoJYxbAOJY54uuaNji3I9h0YvdTm1ip2uRWWgIMk4/0Bm6uA4Aurcc1ZqK2CqxwMm6M7pjGNvQ7EFR7ehgQZOgg+1gjWabfCdNbB5TsjJkIA86KjrFmIssN+cNO/KID50V3+LjO3VNTq2KufI2NuGpU39Akm0ZW0bGtnbN9sIDF/yslmpNEImpK82cmku5cQU6soLYAVgqcGZkB+xwWiOzQmcFDp9A2Nm6ssflAaRCL8sBm7mTQJKsJSdJIQQkIYkfzk62C4Q1QIIHjcm3TX8Bt5LZmINz7QU6fBzIVcQimiWbwyoLACuNmECd+cjbHMPMfJh5gMyx1IbODzxsy/jhnPSHXLeUB848eCae9INjbQB8AeZU5ryFXtZc5AhOv0OP3rjJWfA4hUe8iTl8TKhDHnbjndg78RyPoeVaLAQb9gIdnFwH0C/ky5GIoWFZiEucSqWGTK5vbduwDSGSUkaS7QWIj86o+xK7Rj9r/og3ZVnD8bfK2z50MjY6tjVMxdwOIIlmOybpSa0RD2s3D58yKlyLtjVsQAiOHdtSgEHiPAbkRWuxwd7YuL4S5wDoHbUdiLjSj03brF8CyzFsIMihHaB78rAt+yYU/VFhdIObig98lDY8GzSXNjw8zYwHILfiQSh759Ehb0RlVTX2j049LQqhjs3EnQfTIo8pY/RcyLaSwGvqXNAJngc5ZsFSftqlp1o13i5uZFuWBhTnPMN0CAtYpKzDgwNVldIS0yAiK3RDC2QuexjQ7MhihGPmRhBdyBHTxHim9hoEK/yhFvsB6PEtFQ+0s6o1RLFngUXrAyMGhijLNnQnTfoCGHMgiWnoYq0wtnNKlFTZM3JSYkvHyOSw6QUY0BvXcuqc62qGHpzrc5K1od4BQUdcyWs8fGYM2NbID0PJqUcIsE12IUpmTxNRzpJSe1ODGbsjLmhcalsZBsihJXGqGBw9jIXg8ihuXn8fsKgyvnz1iq7fuDEeFCNfDRluQhsWWy7IF156UW95y5v14rnndHjjqg6vX9PVK5eVB9YEcHC00RveeL/Sx6fuu+9ebbiQ7dKP/MiP6PLlyzp37pyeeeaZ8cCZRXDp0kVkjhhveBt6g0mkVMQYfYsPfRChm3Q0QDQDg87JQG1h9Al+jNGtALwhTkVNp4gHsmxrfLb0rIjElCk3csuRHr4pcviBhSLFtm1sIAk/uuEnyNiAqmp1C+Aq7GOY6e1kF0NoYYvzcmA/EzwG9J3OSX7GWxj+d31JQl40e2jRW+o3YmCljJsvOFQy5IG9q4inIVkRitprAfzdkdhP+t3Rj/GxvgnHCzm26QUNv/TFchYXegdyE4pk6jtY23xtqxUzC7Ys7ejgxA1ZAyTBXSBO4AtGaDrRLD7QBXRkcm0NcWRYQlQCF+kDQ0aJdgwGz8Qix3PkzAk+in0L0hJrNGRzFF0PWPxEvmuOvCxjS1s504/MzIkDf8jCkyIHgEVL3LbpBUA90hrcMbWSBg75mGdFxRJ4nGU+2rb0ZxxHprwQO/NCgkgNQ5S+s6HNmpi3OTKAPU4yseca6+wbjfXvrS5KHDNmZpGNIh67nbhiFeZwhhWJE2QpNU4Q1mg9lTB1RKEVtecGMRicIhKbwcJn/CKhhrEWeQyiyUgDmB71EAISNAMabcSEPMEyjteeTBnOSjjNQrYLglJg24wXKPpiTi241DFmDFehK5l3bTXlsiCxBuaBY9w2pAWaizXfSGdmv6ba5AUT/Rno6ow7kfVlNM7ath7H6YPzpblva2XGIQdGHJYyh4SsxfYyVuqCwGKnhwWDONGf8LuNgNj7sR49hT4RiU602NiB4M0jFhxzROyYFwPYD9nxSC2CAja1g0fSIzQjuwx72INWJFFdmRIhPmqW2sxE5TIyjLgn5cY7k0OHHt74r5rhI6DE1/JFgXEn1omfcG2iOQGh3wIJBM2TR3LKOHJlion+oCU++qMGxhu6DDWzVmwIWvK0Tc8xQcpdNn2O2Ouh0ocoUtYYE2/GgxXZdLYQvxHv+EgstpVP2POYiyWO4poKrVObYIRGDVOr5QGxxjgPNvkXcDbYE7nl72Tzf4M6feYO1usKmU5lsQCPFaPxNo4ggzf4O+JZQc08VE7KOH6Pjo6owRyXyi+hVU0nc5up02B6Vx9i9hZwhXmZGkzYT/y2NScPaMEz+uEF8kBbrS189fFJHYr8Ax1Z26PuMzl2HPfhwyOvIjY7u4uRsZyFQ7AFzbbSjF8Yw0fsLV5unquVjJ3g1vglz4tedAMdT/mSyY1ZA1jwsWNbCkjKOh404m4t+UQLOjzhPzGnojPj1B4EGX060UstMrJz1mI2/RNQ2A60Yi8yMcMjVWqGH+oUH2NAHy7TWireLjccrmWdrqZK8XdKcZwFcPrMGR7+JuUt6He++11974kndPa5s7qYh0IMHB7e0MzF1/j2cfqOM7py9aqONpP+xt/4eX3tK1/Tukn33nVGp7lYN/yU/+Y3v0nnz5/XxYuXR2Hue/299C9iYxoPl+94+9v1ta99TXfzRjQJTfg4wxvU/Bf1eRA1wbZWnMWkUkgWT2LVaB0aWwWLiw759kGlFhpAsdESy0EZH/eRzG7kIa10B7+QDy3yWEYqZ7QwSx0Za7TFFl3orUqtakxgwbDyEeebcDwQto6tMDhxYIoU8IejMS/wMjegoRF++gFzulkDachHIICzoABisiOdHoBtnNDZHrfz8JTcczMKXmQ79elaLiv0+q0wLi4tPo5jigxiP/CAb3SMgB1PEOjniA1Iyt97Dj7E4ZvBUl+JcgNWNM0FSQXoz0jOil5ZYInAObrGeJebJNNXGnIdZwuIDZH6QxsKQ8myC8mAwR6aXfTREzz2ISJY6IIe3nGZvdDHWGmW0ZFibwvIhJYYFF5HLtjRDQifwZagacs7xtKYf+3YphMa19HMdZG1odAIYuFIA8dPaPAyHkBfAWlBIWrb6GddNPy3qlFXYX+3RgbGXh5aBF8VBVObLnoqzMR05peIlX7j5G120e9c28EWH5dsi5PSOqeO/ewPEw+x+ZLcZWUfKuQC0UVLnTewwe5WbSF+eqLBR9ZIxsZecD+RB6awKhEW5joI6AwjSzgQoIvUZ2FaFEJISJwHAzzGkS0NW4nN9BhyNqJI7Hxid+jhAw58wV8g+RoKnrAKjcPIJT+6yo1CBJw4qpGJoeIk8qPg9BUaYHOCvZzpcBT7KuZkL9TYhiwxHHRJxTwUhNoRGMd+Ysv6QmTEG93EM0MYopxMP7p2YnOqn3Jp0LCZ+hcyDX5txxM/zU3cT2yrtaZiLcUX5pS1PDN/iKrDD23wjmuprW2N5pxTX/hGKfOQYXRmokngFlYg4gZfEmaVG3y3JKAADkU26yR7UYPQYMbOLj4EoPgWCG0ALsKRpNQskHH0HQH8Jy9WhTobShkvyRPekElQ2378maAGHW/BkTd9I+MdHj61HUkMlRZd2+lCjEcQ3NgJMfxWTRkb7cRjp0pdE3H20Y+OZObncOIBkckPfTZyVaOypKG8JZ64FnfzmdhbW6liX2lWo9+wk3RPnTo1dONHtNQpdSE8FbZxg+M+dGxrZze5Zc5mBBMHDhQ8W9jrcpXiYyao1Cq2qjWprAG2FNC2bfuWlfijm3qoS7ZFcWRsztt6LPlYGccHYoOPNKGklqiwBjuAthxDRJaLIbInIXYRGLb6EF6ke4gUIDPWo1uSeAM6+lK4A7RtUU2cMz41ONjpolXIBETXJr5Sq6ZGPQJVNWiCp+NmPMYTBsg5BmI3kJw6k9dD3+qEHv8zdCsfDZtr+mtsrpiHFaYqggMQnDFQPFTm7eSpM6f1Z1/6ku553euUTcWtdJoH0xRnjwdLIZ83nPsHR3rb239CX/7y13T16g294Q3366XnntM3v/xF8NOaDq7rFd6Q3nnnHbp48YJeeukl5Y+vD/lWk29Gly5dHlPxd/7O3xlvTLOg8rD6+nvvxd41ffOb39Izzz4D72jIEbMIk8mZSWM5bI/kyE0nWyZvpmwzmgvk3KEsMAoGz0BmI9gYyJoEiWkKEuZvgxr06IRh3fopFG6leCv/g1FixYyCA7ZlW+LIWLRhNzT6ib0VC+XE2GVlGEiR7GWM+KAvp4xugtON3BbnJsMaV+iBkAcwSO0V5iDcdtryE5dt2b5N4C8ZDuO3ysRCzJAWFwe5ku9uHJz/mq8RsJlR8UbeXIw2b8oZp18IWdY4WDT06HYVHVjUuvOmThqbFHktmLEEHV508KkIozOr8xFgACFBZHJy3STvnrFZNR0ZdEHIWTOi0R1yUGaunekEzMiGP+TpBys+o8d44mKd2EQi12Us7AABxtoBsl3bhn6uayIZ3FBt4qVTYEMFUQsPsLEZ/RgAi7ZF9G4eDTm2UzVIq7Ly0zXf+qh9EAAAEABJREFU0TXeJELDisxeMQA+bhICnOXo5LJio9vwpiObXUM2YmWPOGI/fRcRWqOltqOTU+KjAokt+c2pIw/au3Errk0GzcW3basovhljXoklJjvrRKwbMedCXLSCEZniFFJlDH3RsWxntADdDI0PI2hbhjP8ENsO35J4+ECOxb5VW71dKLGRfpNGaLmG8+cBkZvJIatvF3JouNJo2CnydgAjVdaIa4fbdmwPcYHtzJQUvRBTy4LmDLaQfsljbtdcHLlhiLENB7DBIkvmtFWpOQCNWIce/KyL5BBeMQ690Cmum2IuC3tFfzcl62pa10p7baXwZuY29yOmUYgNmLA/+tihS5m6Ct+2saYF6Ce3UFIzcf1kXkLLesp/15CaukwCHZ2uVoUdC9VhMxWywp4VXPTHn3SRbwVwHls7SA2HYIR3gE6O4Se0DAYwwNGgj/HNk4ljR8fFiMvDcB9C8RMYA0uFnQa/BQNLvsiinH54Bd8B+ENvezK+0i2XYI+8k0/6qZXLgy7aqHvGAMtBHTzl+sPPBGzodxSLn9Jn6tPRETLGR0FXCEycARxRWCt0VMGlxJC+iDF+I54vm7ElbBtCSawzI2v0tTS62T8zn8JXYpugDTfBSM3oJ5/CdkFLP19iYSn5YlrDL/zggF1qbQHbGn9GAI68aI19LDJ0R2rBiXUmiRl/M2tOwtkJiJ+hTzKEKicY0YzcCRhykGdsjT68IYt8cCCbROfuAkutSjY20Bn2wSePXGNIyNqe3VToNJOfmgyOH8myrdqCbR239APlIRO6c0KRdNIbdci6QEAD4FFgjUYutlXoczB/s0ppwwpj+vB54p/03Nmzyqvvj3z4w3rhhRe4frvO8AB65x13aP/aVR1cv6Eb1/f18kuv6Mb+oX75V96tX/qlv6f9g43e/mM/qsuvPK872LHOPv09vemN9+mVl1/S29/+Vt3gp/wXX3xx/Ffwd999t/KG85577lHs3n3X3XrsO4/pe9/7np7lofOIt6d/62/9Ld7GLn/jkQlNcROunTMBc9gmV9O79eiUYyzMYyxlcQZ2i3OnMbS7RkEMsbApWcXAtuxbQdu2FLOQuwmGZ538SDbjE6DXaLgnUg3AoAags6NjZGjZZhKLoW+ChLjlKnonDkMDEDxBvNm14TO0txjvpWy4M9RZpq8dcJdITWHccmROUENWI64d07ZsSxzath+EbMsOaMEknUVd0KqsbE6GkJtI/BmHncfE0MY/NUJs6Qt6sBkXpSj0LVp06TAUaAsms1i5CVkbgfxUOCAbKRcOKEZiXYoRxQreQOF1xoiN6yTrdBY8aCCuP6oWJoO+BdDxsaMlrxBnvKQfjHJIWMKRagx3m5KgitbBPTgncCRtj7mwKQJ929mvsGClLXWxDH/0Ex8QvzETnAwiexKcAQmbzTUPFw27hUKTxzMd3iRokEassUP2SgttZmMOI3YCebhAXOnv/KWfGg5d5IOjExsua2z8YAGxHYjuzFtRG23ia64RT8Ny0W9letIgEmT+zCT6UDQY3iJqAHtbqy47jAB8+iMWadCLsWBF2Nv1VRkzf4mnQwuMoZY22OgZRUOyraLfwIl1gSLMrjzkNGIPX2XZyLKoC7DpW0uDp9JYy1kzox7xDTf9DhaytmUvsCXdsrdK5rBsQMbkAo0+W7lWbJocClgCWzZAv1WkNHTMuKA3YicMaEqJJOYl89gwEOnASs7tD5DGOkKn88ZMrC9SUuzmC4vKckEBcoObmafkhrp29UBCZUsjYQ3MaNCaa8SQ/SP96HYqhjkEZwAlbA4lDIQ3+qy/xGwwV9+Is5UXLOE+HjSabdm3gW4dR9AOTQLptRuxwLAjZxVB7tZdS523dG3b4PGgni9bZClDN7UetcdUAwYtp/BO6NsLMT7yQshmT6T2+fvU2A2gMg6mTVqVmBR23q4NdcrfYnrVJGCiRjPeUZfzcMYXiUO+aEpFDivB1rDLT7DzZlYHmAJNhxuVS02l+WhG3HKVEpNt3KXfZFuSVUByy0i0yJHiiEmN+MMAsESECNDPgyxqy5RG2DVerAmbHakBzP/AqAQLPZtTxvAaOYUefyY+2zJrIeYQkWxVKwVnfW6YEwaSrKVZ5fCxgj3bsq0O0AFLAwu+aN6C0knfsgF8yhJdjYTobweMpQx1W7Nq+7EavVG/bq4JQDTi6UxczyQdJ6Rhy0YGQFxpYadf0GwrOICUhoKkoj4B23L6tpqZ35KmsuaVwVLZVprRNJ0NP31MbAB7p/Z0772v04VLr+rS5fO6du2KWNO6eOmKDg8mfetb39SXvvRFPfX0k3r0kcf0/PMv6tsPPKzX8cb0iScf18GNa3rb296qU6dO6wuf/4IO9w906eJFnean9aefPau2V3rplRf1jh//cZ0+c5fuet0b9OIrFxT+U088rj/9/B/rG1//hhrfpt7yoz/G4iJ4VhR1IkrJJgmZqSIjFT2gB0xR4cMJFwRPS7Nkj1M66kVf39/shV5gU+mTIFk2lpmFLjB91UKzTReAXvRtSzvQ97cOqQsbAN1xRuMENn0rOSiJZ3EgaFuZ3B6aJNsyk2yLhsWlI28/2mI7vrbmtGCQbAcN7K6lftu8GUmKntkrTCiLrE603cOC7RGXbdnWzXayf5N6s9fR8xa4UAp5HiAJAX+62YhtTg3IO7nPrIrlriW5kQ86zl0smEQcM5wshzlKiORyQO9Yz8NmANOMJA064iJXiNm4cj3MWfyMlbbD6QM29sEzFhLfgiFsj3ADIwB007ct+yYkn4jP5IYZLTfhLkNsOzn6iTmyWzFEiTN0BFMvurKtkpQbSqtizIDDRmiLO1gMbSO7AMY0GsZhiQkfa0ExPBTg7urA2NCL4uEBOeYQW4rRKDJPM/OTh3hEleZ00J/hmbhm/BzxS4jQSU5Kg5a+q7EeVuSw1t5qLaFb2G8uNXgNndqCwB1e7Akc/VwfheyAQpJ+J6kAwSLWMTmMaqEZmtkkPZbUSgIbUSB9BQcETSoB+OIuRmxdthWfdBSAogUY6tbmMeyKnNIWAvKYYmyHwLwiEpu2EQUElLd+trJoNWnEZGqbTZoSQoVPJ7Xo1DsARUvrwqTyJ1apwnpvrWql8bA8JqkjFgCpi0gAKTo7kJdxUVtBtCPVB7HjFzbk0DRaeqHDksLU0tDQ8ZhBq2LO2wDRZr5U5E2VbRmeDTaZkFOup2KcORY4f384a8wMAlJ8CrpcHIBoBLDKw9J4OBBs8u4a8jM253ETTlUEz7Jo6HDW8LWNIXm7jF3AVsYFtjR0dngYpobhiRZ6qxq2IC9s6DnCCySvTEOgxSbQiS3yww/69pBElFiJb8qDHrFD0DZTZS1kOxxj5GdbHdxRHSmDVeYqxUazNtNGyd8utdQIe8tDJfwRoFWtaegkHnXZ1tFmg9uuPX4+tzReYO32nuYa/6ziAS+T4retVmrYaNWULxaBNWMMYEvay1rsUpPVqpR8G/xgM7Yt3LLeESJv23IrzfSz7+aeHj+R0Ym2IRc02Jm6kpPKmnK94CcIdUIgzwgFZonbiIwxM+4IrdmHglvViB0FtIUMII3+zPNT6K1Kq/VKGoFggF4OQ7cNFV+cB43xwMMCdGIV9Y1UwTPMAEh2BcmGQmx01JfgoZvhAmGdBMmS6masCYmcopvahV3UcQBfMmrVRq2IRi4D6NpS+mDbEmAbBMi6vdlWDXnJhk9/PHxWKdfqBK0qJ5kPQgS1qj2xnrRiobx6/gW9732/rOvXL2h//5pSl2lqunpZ/JT+Mj+NP6aLl57XAw98c7wJPTw40JNPPqIbB1d0/sY+MOm5ly/rnnveoPvvu1fPPvmkXn71vDbtlF53/5361sPf0Je/9mU98fRzeuLsBf3ML/xdndo7rbPfe1jXXz2nN9x9j/ZO36F57w759N1qe3epiRvS3lrykQ6YwA2UuTOeV/xUtIJboXADP1Cxea2ZhTYWU1c2aIslwYTNTPBEQrC1gxShw89F2OHNbFLm29qKm2wDjGAAVama1Jgkl44svg1GUco/PluTiSUTVpqo72Qpb0jElEp4gIY5jZsz+rFT2C5YTSZ+L7ESQ37yWSG/sqBtBnTymtksRJuR4fuCZvSFAe8AHWGLVFmg1kQQ0yTFb0QDsLkIZ8VGFmIA9ZhBUEqoQqiLBdMXmBnrtmYTHLTox1Ygfduyrawx20qzLVelO8Bm7HRJfjgkSCojLoZeVuIMZL4wxoW/UsGTUPJKM9XaMBcbNwUmsIVMb5Jq5GbsVGNsUuoi564NxZiRGPUQlxlOjLwmy0BNpdqUGraTj/EkWtaFRh9DYwzGfiePbvKqUuJOeDN2x89STJARyz9TsoJfAOJwpWyGG+ZTw4ZAjqrys2XeODWCLN4UjLWLjYJrWyB10FzYAGZsBrpKhhFdjKuQrbLIUGmwRj8PG3MIjIzdXCfrGIWGBbXZvPGSGrE3lAw9c9qrJPJ0ByNTKjXmQW5UpZTcTquribUq5rJmelSChVjo7Ik5w98R0p241ty0cnOYlYYXA8SRfxD8EN8pTcys0cOURh3mrlO9dGr4JzdunvnHkqe9ptidsDvjrxPbBBzSv4GtYDOf8cTC0Ab6IRczUQqTTGtn7rtyva9ZA/nZGbbmTSefAkxdpNRqhcJqM2kP3FhLBmZgwuZE/LNrVMGjLrnSqUEKzQXWk3v63OEMnqnpRFwTuW9kHWJzEg1a79bEuEMI3hAQt3sV+zNp8nM1ccFv8FOjVeYCnRkaCGtSIjHRbGasN6mXdMT+kb/dE7Xbnw41EVfeCgeyNmRqAaCsDXjfk/aFPnY6kzIPmMlEYhp0wHhD/J2w81ARfBiaZuaEjOFlbdjWAXnn/7h1CN4Qy5gv4pjoH+TvCclxYl/ryHaSzJqLvQ7N5LWaRd5mnmateGOWdTGRKTu+Dsl/4h62xz1hNRfeu7I2DhsxkKNDId81/lIvsb+bucKkXCsV4F7Ms9W57qpK1QqxeayXI/TzT8gcsChTl4mainiRFqHKxJg9O/+4+YqgE4GQmfEp6hG5LDasUvqmYNuyzbi0Ys4DTdYAlyi/GnjFQwFkzfjItaiyAt3ivrnWECyNWEM3/BIfJmhG8QDeAcY26prQyb9McMS8HtakG8xtT7zki6g2xJqHkAlZrVfK/173CFr+dGZ52O1Yttas71Mt913LXA8dWGMgexaLjHlqyrMEIeiQ2qV+8YuyWDmUbiKfjeZ+pCMkjvqBGnOaOS7mJvYJGVklEsUO5tVSJ64BMzcb6lHUxjCMTpulFfXMPHSu+86aachCVv4JoA1zf4iOV3vaUDzXWq3tqbxSzU2Ne8faaxULMrBivHLj7ewEzxo2sVvUa4WdNZE11sB43sD2GuBQhUbkhCKb6MwAGgMV8UuFZqAtGHtiEpg2NUSHTa7TFQQzFj4tS6xrEad74t0jJjD2K1ClrNdhCp0Jy4Ej1vQUPSybfmGnMOUUl0Qm1iIeJYAAABAASURBVMGGNTCgc2bDyX+Al/+5yyTWi6gedWSi6GXcNeYCH6gTg2JZMv6BFvsJAp3sJ5vWdYgPFfs/pkTsDajjxSyha01sAKtVSRjYW9+ho33pmSef04d//w/06APfAL6q8688q4ce/LrOnX1SX/6zz+m+153S49/5lso31OcbWq+tO0+f1te/8uf627/4C+NN6LTpeuOb3qxnnzurX/w7f1svnz2n6+df1YNf/5Ie/jYPod/9ph769ld14ZWX9LM/9TO6fuWqVpr00vPP6NKrL+rCS+d0hremNbOECapnYihMuas0S0BnnMXY1nuMyKEKClTDZmKTKz2ZscUnnRBOgG0VevZtfOuWthsGj80ATzsBVLXQJDPLAXoSPmU0AMvLhImWiQL90AOdXVyxHfg++djhghJgG3YIIHwVcQyAVFugdLIjp7F3ZSzkOjCwUlXFnLLYApD+Soe92E2cA8Q8MAecMUgAf5kVckDlWGpoRB8IPdaTxw4z22r4DI3iSyz8YJsNA53EYPqKQqymDx7ykY1R5I7Z8JZ5k2wPkPXXbkMF/SgmhvFghB8OwhtZYXaJcScTPLNRRd62XIWMgD7mKTE7Btj8gjMOZP6speWKMBoZhb5MqakRtmyVSyug0i8kgWV9SaP0UXL6nERDLnRtcd/i+MlDV0cEac3UMhvdLDYaLRur8GNyKHysqtQYEwXii1ZUbfwAw25JrVkNTGWUNQML1xYnddCsrokapU4zdaCYMp/UbM6NkofBOTWSVCgXfit84lNnX4jr8IHoxMeEzbnMWu/cDGdx/xl9N+SxgSEl3wHWwidOYbvDj7/YKvqwmauuTmy9rA6BkYYMfcI6Pgq+baIzNKSIybY4NP6tSZcyV03QErfEs8yk+IrdxGcb6nLYVlURLjQORSd5A9FBUYjoL2tRGzLYsI2OFVsWn914CLzG6Zjv72PaVuastRW8JV9Slu0Rt12SdnoWZN3eihtktLPKihvmmgtgz7PWvJhY8TCDB1RMvMydTNgLzBibsD+BEUgpQFbqlZhSH3sZtyrmUAMaNrA25iFzEWiuUeOS4Gq0zEc6qV36thXbNrKxB9ZrNeRCjv/opr8D27I9hoPPPI7ByVORHzId0G5NQptQ2xiLrMO92TrjNr5ANWzsqXiIl06paa9babZlOrYHXiHDs4MK+RWUgl5ltdYk+gEb2S0UD3rmYVDIMLPUXdt/hN5KHSauy0CuA9FsSxyp/QqbM9f0IOUkpi8LA/xax6jFlp9+4oqcbRVGbcumLsiEjzVBUEFTGnSDMy4XvduOVsq1S9k0I5s+yoOWci2Afez1HWCCao+8g6MbPHxDTU2y6NDSAii4H/cTj23ZhhGtjksrn8TZeQhNpAEjERCylhn1EeeEDIO4AaAxd6mNHRlsJpcI7AD/u+5JbGpyEsLrmOh0FuhkJI0coUtWIVDBkoJbFavLXEN9AAHCkTp7dGeuWVddM2Z2UCtLnnTAT+Y//ZM/r+9951m9+d4f1eVXzuv3/vt/oy9+9g/1Rx/573T/6+/QiifmU23WU088qJfOPa6zTz/Gxnige87wxpLXqD/3Mz+pP+dn+ueef1ZXrt/QRKQ//TM/x+K1/oOf/0VN16/rJ9/6Zl165Rn9xNvuI+B9Xbp0Qfk/KB3sH+ojH/59PfHdx3T10nmJB8/LPLDeuH5FG362O+KVfknobEh3ktiQMkHUWtdvHMBYkVWpWsNf02q9HhhBdKzINibEtuwToKWFXxTPzaKqyHR0OsXsA+fBN7fXgLm4TTHFBmgms8qqEm1W6NUxwSgkb/GwjVDGkP7SI3K2iSPw2uKsq6QH00IQ4BjdzrAr/hMLIRIXvC41bBaAgNJYP2Ka1BHuxSXixeQxnXHkfhjYN4U6s9AJjGOoBGc8BidOoZ2EEywCwB6xcgxycGRNJ/kMmKW8CRmbZehIRiZ1Zqj0JcvegVT0SVM7sA1fS7OYQ4++beglj9EPPiWecHc4/QFbxcQws05m1ktwarPjhzcAQvCcQtHPYXvE2CTdBHP91fLNE9lRA+QoFrnOAFlnPXJBGL3Ugdkkh3nYYmul3wGYCGR+FyAqxsJWvrkOGsZ7RQ4LO96WNiufRacPHfPwVpp4azC5aQakRc/YQERr1n2DhgnOkiB27B6DpLIgd05MrACKiheNB7pRv4zIFhGWmLKxhSda4Sj5plj5Fg9JyTc0iw/+BMUwnDFAV1n3MzHmrdwB+0mwiNWt+CrcNeNoblZkIsuuM2gJgQgVmoZtjesr+RVJhX8MW75ONpTNHCaW5lJDpuQRYeNc9BswMIbMnIoWf5hXwIkTPUOvgY3GFixVGcBC9IEq+loapR3xLqPbzsQVCiZVOWUA2F7sgW3LXkDbxnDQqha6fRNL9AGNRt+S7QH0hh/bynVgmzGxgu1Fxg5v6Rd9c02ZG1rzRivuXbkvmbi7zJxYAge6SjMwmfkEdKKlHhliTraBUqtGXTog+oWmdfJDVMoD2hJDtBfIfASW+fEg2gseg9tOtrErdejJmcQ5+q0A7/iwZPsWiL8dxG8ePAcuKbiRL7dq6XBS8B65jb1y08cDad7Wattsq5Ft+GvkVhhuvFksmRdUk+asP4Kdeds580A5gGuyQ88+MRdylnYxiLGq1LGrkw26AczKRiEHOHKdfiDX3KIPIbKByGR+B8zEM49aSd5iDZzrKFDolATXCq7Rk3KvHkDl7RleH7Tigghk/1N1DWjIAxRGHdkZCO7I3gKF71vAwrBSFxFH1mVMprYrSc0S4ipyKktWjY9NLh6ckUt6sDX0oNeQNGcNIEoNYB7mXA/oc8hGBsgizl7Y6S+xnIgTGkdEbgEKq1ugJIIbQAiadx93zW3hRSQxWl5ECarot86YPsmMnDsxihYeSKEDXZvNoXhmU/6vRdZaf//v/SP943/4T3TH3p60f0UvP/e4rl14Wa+cO6dLL53XtfOXdOPSRa258C+ef0XXLl/nBnNaZtVfPP8ytja6wAPkpctXdeHCVRXfel969QVt+Cn/l/7Dv68XXnqJt6JP6elnn9Alftt/9twLuufet+it7/gZ/cN//D/W3a+/VxcuXtbz517UAQv+ELvnr9zQPq8nTOI1op85T9g81NF0pBdeflmHyO7nQZU3pTNTQ/7ILHmmY1uNwui2NrOoKYQEP5tSQK/RcC1DH4BOxgwl9ForuQpnDLkoR0dDUgW2PbBog5qJof9XPWzL9veJ95HkQs+5iMGVHhH0TlpdGd0Klg3srNGHoA7uRg+g5AqM8U7uh2AbpR2/3+wQAYNjAv2/whGnij2Afg8w3QZDkTGXCzp9UesxRj517h0mfRIfjuwhFQpgoCvlaZwKXnmIcZoBDurHWQjK9gC9RovPAfAKyOGcbgNCJpSurMess0QXiLeu0gCEgu2m7liDDs3ysMa2RI+bBvHsEd8avRVGihswkoPHrCE74ye9GZq4US76iiwXv9moHJwaAR3G0KAIua6i1PHBoY7qQpuVzbgbbFwIrZF4l6PXSiKmzg43o9SJLTDF/hZmdOwa115UGcrGVk4B7PDsSp0mgp8BKezMZWrGfZCHW0mRA8IcavjNG5TCtmHP5CZoCpNKRD9vXy1rVSvViCBnKWYUOeMOPAH8zsLX6+RVMnnNxL9JsOkDE7Ib7E7QJvBMMr1ZM/TIgoSmmq0JmdCFo2JMeMdH5Hpi7RohFDG3bMBaWv5r7fCbzM3HnDXWvG2loSaqBN2ZGuFqwOASM2Hhlkhcit3YtwdXaTd7Gb022Ja9wLGEJfPR7S0BDRpcdPRaMgTZeEs2swarrMRUQ5bQifn7VLY8bVtHYPJac50C1pq8Er/a8nNqUQsA+Q5IhYYHuAfTRTf6Gdo7mmRbicGyltaXcRf1pg89+0z2mJNQoQOoI6fRUCEOacw5lIw7eQUYft9hb30iE+btchkHwrM96iWwFL0Fco3Nmrk2Ap21OwNdiWFuRW1mqt7lFfWhd8gLoqzTibWXWkDSwJJsj9yT29qlmsm/i7VMv+BVabnWvMghM94I42esdXXFlm1xIesUzw6xpWlWtSahjxNJVpdkW2Y95NfLgmdbabuc0/9BEJkd2IteZLO2Us7YW6CNWKXIkA+yzaWlEQU5ph9ucCAVCyQXlBVIv6PbTWpAaCdhR7+JsWDsxyDZ2qaO0gqcvZtqqKAPQKwkecSVHj4kzdvYSkZ2gewroqGizGPqPACancAk26pqXPdYTzFEI5aqhc/ohx7RPQkjp60GZkTYIjuFnnUWXPL4FHJFTwRo+o1+qyJ+ag+2rdxTWFtdE8FNYyFajVfo+SeS7rjjDr3xjffrLT/yowhaP/ojb9Gqmbebp3R675T6oXTXqdfp6Pqkqxeu6PLFS9prp1X9jNZ1p1jxun7tih597CHd/8b7dOcdd+knf+KnkCkd8iD72JPP6+773qJ/8E/+Y+0fdd31+jfo0vV9/Y2//Ut6Kz/B33Xfm3Tfm39Mbe8O3XHP63Xn6+5d/q9KV/f10qXr6nt3ElfT/v4+P/mv6LPoueQOD/d15colnT9/YfwzTlevX0sNNBqFL5JPYVJAaoNeCnETwjcytodKTraHXPpZ7NmIArER2KuVWjWVjK/OQ/CkzuaaizT8tRs8QZuEKW0ONzLGapyhU3uGP/SIX6bpFpnQbCxxhNFZAbhVXxKL4QUIorNUhJ+GT4YRHwu3E3EW8BwMTBiYkYvtgG0VoDTsRt7eOoQWGZAwK9sDEGNsHTfo5dKoEdg+wdsK2R669oIJQ518JEuA0QuOv1AyT9q20AKCERzIRWsIM4ZcVBq76ZNiDsGScmJTNBc4lyg3kEQ+y/FVos3UaB5x28xtl2wrduI/uLUhOOjW0krpGXtSbAudXmZgjZREg8b5+44df4aDO+XCHqAJClTMFNCZI6wpD5GdL1tNpq8FDEYoacTNkJk3So75Zp/4YA/ZzoNrF3Yh1Kohg7JoLJKGMgdySFDH/LSTdc3EiCJIIwZRnxLqmvjymrhW1dgr2thoje1Wpdbo8VZxDvClUH2xOWOXLsN+E5gPEZeGfWIjliKQ1poS44TCzHgDX+AiUUSIUwB2RLN4KDlib+NaXIZKnfrEGJOSkSUFbHEQv1XFjRq/m9SKWsRS3u4ccbN2LfwJfq6PuaS5WR3lzJOIQ+irwQhdN1u1JsPr2Mj8pl+MS5ZQxgq9mXhmjbzxUTACPbEgNvILRtI2Zy2+qVWnDnPqiMuCB2PwzTgdGw/kHX8jf2JuLom139E3Y0ZKfXe6uFfH5gy/0J/oJ+bYw/NAySMuTkJqJrgzOWyom7bNtmyr48v4tj04WVOWeXkwjXH4oQWHEDx+sh3+kbRYerPczmgzN9628/DZm7Rm7JUOeg3aRH1nz8KhUBiwt+KhdXOEN4oe44WxAChrqtOf6WeO0ERtlm2AmSDuaCWekxAzJ8EMqkV+1qo1Za0khtRl6JGHbUhdM/0zXIqZAAAQAElEQVRBQwcnSj0DYx62tGMZZGfmwvbQmxlrTNJip1HT5obdWYnfJhKAEXWalC9Mc1mbkg4p1/J3sdK0MtfJRM1m7E7ALJFo4pKMva6O34p9apprO2txYm47MbQqVfxQn3lCl+tdwJx1iy8ssKSPVNDWq1Kr0oprq8AzjjbsBR190TLPYw6gd8IXMm7RjMWbsMQm2UakKfUqZEMPDuytuCe7lJZ4s8YxyzUmwEpcdNTK4pBgmhgNjlaztIOMhz75Bo9//g/fDVhsK6YWkBZMPSgmtSNL6hdi4XWFs93c5QHM2Gz4dK5hdGYgeYhmoUEOY03qZsueNGRM1CMAyfYApTF/QbZBnTAgRI780FDH12DBHXHxMFMQks9JQBHxGZG+BRGR+CKsBUeHuruMZfxgF+Mc9Mk5eSbWQCdHUht6htfJu+O/jIEI7u3toTirGJM2e9OkWpvFua+JB7uOiyyQixevslkc6WCfRdXX8qbpzKnTmllIezyY3n3P/bp+vevn+Ym9WukdP/E2nbnrjPJfx99z5936sR95k77zyF/o2Rdf0A1eZ7zt7T+td77713Rw0PWGN7xJN3igPM8b05/+mZ/S/fffT1Gl8y+/oq98+c9JQTrHG9Kzz53T+UtXdfnKdd3DG9IrV65owv9V3qAeHFzXSy88ryuXLir/3NMdd901bDYW5HKBaLTMR2AMfsip47VH0JJLYiaOoeAFSJOFLDEPYsao46T1uqlzEWZqyoYu5b+is6xVa9Rrgp/JFRTd2jrDHdD9gcfWrrcCAw+alcnunGImMYn5W3KRcnGHHrxBZkN+2aCm5hELw+M0x0JhwQwafmpI0Ln9wODwh71FZx4S9mJzDLYnRLe9vwoyQidgKJMfcaSbHHYX6G4cWgAR4V7RxgjzQ48j82GbscYmk3FJyHVAtMQ+qqWqcKhZ8uIC6wAC1BdZbKhrq6PRUqfImJqF4K1++gHENWLLAEh/BwzHkfHoeJyH/Y4vtjJmcQZihZjU5WI9rYr1ZzaGroo0emPNika/QA06Xfii15HV+Ba+aiU79ZzJaRbm1CS+SHIiV/YmNfhr4BTrtiCXrAWEnY7sAiuXVsSUv8FbaUN/Amb4s9KMnm1lvnIzJGhVayqcGoEBXchTe67nVTM3q0qi7EHQmAPEZGLOf8iQmowxJ6SWNUvf+JHxU+SUCYE28qjSqtbatUKmZPxp+Iho5Nw98jOxNJcaMulnXZMederszTAlDT4ydKHNmqhZHqWW+DBb1hEP3YNO/KnEjEzHkG3ZQJT/EiATNBahwuaqrbRXjXyKGpeatMQcjM0IFzj5JXbb7JHsOYRdyOTIfxyyGvUPxRr5hQHYHrHlYSEPkpHLQ6jhSctZOLEtewelqmKMhEut0deukTH5L6P00+tDNg8hjTjGdYOtGjZ2Nj3stFba8EVr5sbVkD1in99rknnQLXwd8WuXwLVaa0Y/9dJIfNb40kXNGw/hK2I4vWpaSYqtANEwkjq80dmeZsYBloNGoGWwJNAOops5FS1yxnfcNmJJPY2gbSXGCg/QttlwARzH+TFUaxp+yTV1T75Gz+glXpBibzquB3Um1oJRyoe5ZLzLJ36r0OboyCTOjt+eMfQO2NaaNdWqiZCZWSk13FC3uWEPyDg2UVMhH9nkOsZVapUIhnpMDIhc4ahwzNuuQcu1sGHeRMufxs34mJLregXfSrz2Yos09H0N37Zl7+BWicQYSF138elWkTGKB6dHbMGN3Au/6cfv4MMT8Yn4qIJCK3nBCC4Po107XMgWlSt4K057VVqDk1nWYb7ArteN+vbxxcC2cq9InK10XEONVsiVJujj/mwxhoFObi8z3Zm+ABtmAFrWpM2YvmQ+6Pl2QAqnnMX0DNBtrYjdQxtdCpL4G7ipj32f7y7jOmqWSFHC52xkbwGqBnOUETpdmfrkX97o4BoLAINHbPgdA+rWjWv7Ojo60KUrr3AxH+rsi0/zDWnSj739x3V9f+bN4kVduXppbAg//wt/A7yvjsS1/avaPzzUPa97oy5f3tcLL76oX/ibP6+HHn5IB/uHet3d9+il589qPrzKw+Y9zOmRVlxsP/n2n9Tf/Nlf0J08wL549gk99vBX2Fz3tdePgEM9/fjDev6JR/Xot76q6cZl7Xmjp773HT319DN6jgfSXEAPPvKgvv6Nr+mhB7+tt7/trXri8e/w1vU0b0Ov6JXzryoTn41O20YtxLxSrS3hhyAbaY6IFOX7ftBiKwIB5K9eu0ZuK3U2PTFpG74xDhb6rVhYY0bivkOx7AUi06lmLsrAuJBCfA0wNJszYAcTGfPXoWMibnEwC462bKYcEnzElMWy0aws7nwzDmZNsrg0bsrpe5ZM/GMDwXBouq3ZHpTEOiMbvIMwdv0dTmC7/g/CUmyeBG3bjkYedJPDa0Hysy3b4sQRnC5YaZZBDX6Bd4dJEBLl68AsO1L4Sl5boVyYiTt4d0NYpBYBTIxOarbrJ57AYMiyrYyXeoVKFNn8tiDWiLKqzFoJcOVmfsYNgTnLA+bMZsfkyFxDhm8Lux0tg5f+QqMv6BnI8LWApYJGJEosybhJWkHLJlPsckXejXlvLq2IaY9Nej34UmSbRQgz66WPjbYR0ylNXLeT1vRXxJr/WUBFbpzwhn78EYoMrVwqBku9OvY6G7F4YDpS50a1WpeYgW2MUlWsaugOO9F1oQfNVgXK6oUWEIZtmYVSwSh1AAqaWqAvfovRShrXQEsf+aaSuwYMfYl+h4scflex1fGlrhk7ucHO6Ts0ABxaHkiybhDVrsEadogW3H8gxF7HpmrRyL7S88ZpMyvzFBahyg5f4ABxM47PRpwlqWTZHlhpxNuZ55k6z2A7kQgZqWVdoRd9GzqycOBZkjXnpkwXlmzLkoy8aLaV60MhihoMXcleCLEpmr2Mq4INXwN0okU26nlgrmoSsZ6a9nW6H+gUP8Wt5n2darM8HWje7KuZPou21yTzJaSyBlmTrW+04qVAy1tQgGlTYMZX6ruDzjhBDJ41ZNJX+sTZT8D4oiFmxpa9gAi2ucQThhxbgG1VlQosmm3ZADSGtxwHvIQZNnhpkgeziXvITi+1WIS7chOv1rThQdTMXcnkvkCJRhych9+VmrJOKQtr21zjBcWDtia5PdeYb0yQMIel5LZJbs08BAHYy3WQWFohT/yxH4g/2yrk01+uoa7gNbaCGzHOqTt28tyReiQ34zQ1NzYJhdlKPRfInIR2C+j2hgV826Zs6GE/10bHX+oFV7aVuHdgpS0zbzwKMLGbtaMtFPtX9sGGveCRAzLpDyDoJo863o5X0FfUNHtpMCXc+pdceCIAtiMGHclZg08PjlJjGHgSrRS5QGqww+lPSOSekPWIKrKS7eFHNNuMR4dTjs4pAEJXAZxRMcVvcX4tMOKhL2tH4lJT+iuCSd7h1dZX4oKsgdEbicHLC4d43lutNbNvTdORUofaP9hX/s5oZrLKpYsXLvHweFUXL13Q6++7W4fzDb184UUd8kB69z336ad+6ufVVpP+0T/6j3TuhbP6xje+onvfcJdqtQFmfkq/Sy+98qoe+873JDc9/ezTesc73q7Gt6v89PzTP/njetuP3a/Tp60Xn39WLz//vN5w1z36GR5un+Wh8XWnm555/AH92Z98TI898DV96XOf1Nvuv0eHV17Vz7ztLdzUDnT+xWf10De+rBfxw0tUfeazn1P+D0tf/MLn9Wd/+gV95c//TG950xu1t2761Kc/rUcffXT8H5VO86ZWnbAC+qs120PQNtPj0c+JeRsLJXimdjObcRZ7eFXWXXfeqfzHUi+9+JK++pUva2KT2PAQOvGgn/+DVGulqkwdU88C31mODYZcSCyP0YnFHwDEFM5O16bnimLSDGsBggwrgyyMwG6RZPHmMpzQyMNNZBAfuWFJlaxTL3LkKZ64GEToNsgiDqdTB9uyl7x2dVnyQoqc0r9N/QcMfZMe48o4QIpwRg5bnP4OIroD2EMrGNcj/vjfAQSMzerc1HaxRxai8jBxLAcx14epbxXbT4xBm7g5pF6Ub9QMkmxi5EgM2sqFHhg0+JmD0YcYHzb1oo9yzgNsjNCzwUVEICLVhM3OOP1FV0ocJfNBIcHQi4+MrM48pjeLpQkHOTOOHeYrNna5mnluSDR8Bgps7BWyQjY+Ag395F04iU5wozbZrNeauPEAbOT51rxCmPukUqDOpo6KennZWLHZY1tLc5diD7dqFU/kjUwhrzT8Rn+GpggNEF3LkoY+Hdvi2EL6pkZZ6VInR6UhYFvDf/wCDXqTNYBxbWGMQ6+ihsSFXpFvvpwNkGR7yYl6xVMgsVZjvYQHPb6KPhFt/eJg5A+GT3T6fpCM324PneQeleS6gr5iPSYWpEYMtocJzoovlKAvcbeW2EsRsA3dQ6aRSzEu7CWMESf9fGnPg1/WV6umNDt6WCCImVouMGtmbo1AxqBxxA7iCWGM7UgsuqjjvxT70Rm+BZ9S2Ja9Bd3MG5L2Vk33cL+5oza67wyPVofX+MJzOF5MrHnz7vyTR2Bl8jSTX2c+u+46fUp3AmzMvOCwGveknc/EcgyiGShOOOx0sz8GxHgHmY8JXvadyNjIYyTrq1UtaxE+ux75R4IBMqkJPcx4QGI4CY31EtjRIju00U1/x1vsdPLzSBWPCmRdtO18ph9YSVrPErfugdcYXDHe69YptPZ6jRhjc84CwFe1pjyE5uEhv5IlD9tYuvUIZeZ6nNkLC37Bjs9Gf4C8jU/0Ig1QJ+0atUpOuUcKnWk8oBAFMe5EbsVEgn5i3YGNzRNCsBl9v4FI7QCBW46Rw6K4xIt6llAeIPeyVjKWF55E1YDQTkBkA9Eb+xjXR3DGhW5bNcWPydmtWJ2zKv3EH98BbC9HDZT1NYAR06UdUCEt9KUehh9b1ZrsjCDIWro9g78WpLZRGHNKjCUrgHUFck/IPLNwckGD+ognngZYUnHtAiNOS/knvNaJD5ZjL6/d0wlxtWp6nAfHg2sbbQ6ke+68R9NmpR95yzt0kZ+7v/vkk9rnyfXOO1+vz/3xH+t/9A/+nu675y5df+Wi7tu7eyzuy1fO6/rheZ061bXhZ/oL567o219/SM+efRYbF/T4Y9/T04+d08Pf/qbe8uY36jpvNL/znQf16U/+od71q/9M1w4m/fzf/ad69eCUXrxMHHUnb13Nl8m1/viLf64/+sQn9ezTT+vgylU99t2v6V/9q/+LvvvY1/Twt/5c5555HPpFvXTuOT33LA+pDz2kn/+5n9O9d9+tn/6Jd2g63OctTpep2ixzcZVA+qGta2wkYiFF1hQzC2BGNRdngGtXHXqKnA3JbU8bhK6R/xvf/GN69LFHdXRwWadWp3V0g6mb15p5oFffV5Zgy58y7PxktWBLA0qdTxYwSBsu8HwjFm3EwU97nU2/a1K+6c+8Me4+0vh6UjOLAUBxZlF3gk98oQSiJzaNFrX/tAAAEABJREFUBm8FrMlvr8cwF0it1FlwqqZuhwgO8lILNojCniGx6jhQjBwxmzXUefDoxNQ1KwoVOnzcIGtsUfuSEo9o7pYZdGAOdPImHmO20DMyysDYy1evXM303RmrLyxkFvulGf2ZS6SEky5FbMYeXXXs9SIGYDayJldAblgwtswG4/FmYA99xFSYsUXGXRmrB1vzPMuteDuAD+LLugJhQxA40Fl+Ppk0px4EEv1SF+FrfJMk37yZMHNb2BMywj7O1DE2A9Euvuo2ZNfihqumznju5uddcU3O/P5gHZmYnGBL4wMfx5q7hCom6WA/dlkxmpDPfxEs5rl5rVZrycZ9l/Mh8U5MCWcHWS8NG1IXTtSbZWqQ3BtCp1j7s/ZgY491vSciniQdbFR8AWvonpqkUwS010vGDGqq1hBCjWBbIw6MzwCrWYcIUGmhKm+69tDfc4NrlUsi1uWh3BL92KzY4dupWau40oz5vjY5YwmVdfRgzIMBU03GplVq1GOdb+p91iEPMkf84jIVTtFLPUw8mbMV9idZh9ia0bHbWDsFfQ8aK0si51yzHZ1A5vKQL6G5Jl015iVzMHPNTZ0xINZjD56L+jSJ/hF5dGxusGNqZfxt5j7m1tCNrc6cZE3m8mihSTIfwdv0aazTQ3I64stW7CSGYu6yTGRL2JwZWPFb6uSxZi4O+fLMU59uzEfsa6TUJVioWI5P3mqt3LXyzD1g0ineyp7BnqFjRbPw3SYdtY2O6oh1fxgPuMs6aVxrpdMSD0azYnjau0MHrKNNCd0NnEl5YDpzNOv+yXrzwYHeMl3R6cMrunztvNpdZ3RAfS5fPVBbv575eD16eyrmtg72tLpuvWHVdO/qhtrVF/U6vK+vr7XeWG3TyGFPbmekAlOrM3ulvFVt5NvU1SzmoSsLsFM/UeAZDxvuhafUyMdaMX9ISdi2S3mYssz8WPJKM7QN11JqrrJs0bo687LBR4DUFNC6idC00Tzm7ID1otWKsRiXNigfsg5mQlKPIesQaxt1/BEmNLNmithEf6I2+/jeR7STX2iepIZMV+kQe9fxlcPIF7QKns3V26hFUf/C2lp9Xi3Qm0ROs/BpAsm+3BjZmqCJHGcRL/2j6uPvTm9wT5qQM+ukIzXHYWnUok+zRg2Z45kad/ITrbADuuXAmwhNhD/whI/AjjboK1MnAX2Rw15s7mBivMHqnHjxkbpPwdBybRzBvwHsMz6EvrGwQ7CMczhBaFbesrM4Rg6lCJlomD+V+mpPh8hsjBwsw3cczaUZ6FrJXikxzfhCCmlrpq7ZCyZsHHWTg5XYeuGhqDt0QS8wJZUo9NDHBtliLxFCZpxBoVcUZQdGV4wlK3Z2/Z55OQmsTWG8JFECiVqJwQTkC8nIDX7iHyCKUkDrUJkRbMkiBGjEYpMbhmZA5AhJtbc+paPDIx0dbXR4cKS3vvWt42drs5k+/vhZXbtyQ/ff/xa96c1vUf7DpGvXr+rue96gn/uFX+Tiv667X3cvP3Xfo7vueB3XyGntHx1pZrO+dv2iGj93nHviCT32F1/Xh//7/5c+/5k/0iMPfFtPPPo9/cSP/7gODw/0ta99TZ///Of0pjfeq//v//vf6JWXX9GpM/fozT/2Nl26dlX3vO51Ov/qq2qr0l988+ukOOuhh76ts08/wZvQ8/rH/+Cfaubqu3T+ivKG9ZDN6cKF80P2SR6Yz5y5Qz/90z+t03t7WrMJUQ5sUKAURpz0/W1HTVEjf4uEFy5zTpE1IDeYQB+WpczvEZvGDd4un3vh3PgzhD/9sy/oxRde1F28GY096o/czOTMLEY0M0cwMimM5MYs24KsLK4Ry27MzjP8ITz16E/KG4oNPgPpz9xkiERJMTYmdGJj2MJq+uEbG/kmEzAyMzwQPjVgGMBvcFCyDxC4EJU9RukqLfq2tXxC6dhZID6/HzBDgF5EGaTjRQeriXcmxy0DSgfihRlwx88WuugbEC3YYI1xegEUc0C0bIALs4MDYkIckFUGgiU1+rbpLQduCKUrpJtwk3/cI7bOoCNUW7uxQLnRt0oBthB4nBlpgb7gzg0jeSfbjp2dfPQ7kmRPLtSJ/gTMQB4K5gjT3+WAewWG1T7Owty2g2f8e0Tj7KNK62XFjA2NdZiHFEFbFDESIXiRyQPygMzRCA4+e0dX0zxbmulV457alC+4DXtYH/SIK0atsZxs44aBOrEYDgCtA7OQgV7gBhTcUs4MxuFxLua0ValVY3sHoxvjM1fqjH4gNY01F/rkrwDaM7E6fXtcT+FPzGPyi04nx8Ru5YMCR+KakZ9JpgMFrVWpkGlAwYt/Q7c96OmLtsNCLkDWRGhGgJuEndDCyxrKTbrIK3HGX1utVG01/qPH7APdEgY4ifqJPlETEwYlfOcBqNgDGzBlf0CelIfKse4MUV4+EPOrTeY/+4pbU2sr2SWRiWSlrdcrxd40z0qtJkLfYHXGJxEg1dWIYwedu+aMiZn8snaPuGfkZ+cVdhza/oEaX8ga9S7sYEBu1sxGf2aFj2sXtLp8Re36Nd1NPU5xnzmjjfI29OUXntUKGetId6xq8O+jTvevS/svPK2rLzzFT/cbGZ8z96lakQE32oaf7IVNTdevHarVGWpYuO6jjlVWmXxZD4l3JrbkbWqkSJEfkspwwVZw5msSDd0ijgk50Y/cjETsDEx/wuYMP+sodRvzTE1XfBmKLVepWuNLAFxs2IUWtmFOZWpvdehQxpFngWSAloSumHehvyKOdeZRlpDPM1H0y0gHsKcsDMAzIuDqVuzYTRJ6QEdXANHglzIZxYU1RDp9HkN41JSmkubGCdo26kVGEiQVdopeoBFjQxZSLh3d3oY/5Wy5FsAzFAEeMJt+SfYyppMByAM4SbJ0DKWiRtWaGrVp1KhvdWN7Rq4DsTtA2GcsZBQzjHN4NzBZwmvN5CbRVePUCj9urC30qWtXWmK8iQct+oMEDwIHeUFgfYiNPqUuWewA2KWHXWE/62dmzWQNpXipUvpWbT/0kEuc7jmjKystPoJ3UNQ2gLgCoXcRD50OoVhP1bALrFrTCrwGB1bFuApJybbyEW2sdXLgYGTV5UtXuDnsUZDS1cvXlE2g1mL9bfTKqy/pL/7iq7p2+aLO7K21IqDT4Bf4WfkCevnWecjVdfe9b9Dbf/Jn9OYffav+9n/wd/U3//YvaXXqlMw3yFP9hnT9RZ06uqg//9wf6Yt/8imtVtarr57nLelpFYG+yk/pX/rTP+Un+bN6+nuP6envPqJzzz6uebqic88/rrPPflfPPPWYNkfX9OrLz2vlSUcH1/Q3fvI/1Fvf/LOa+JZ7/tUb2L2TB+BZ54jvrT/+Dh78/qZaW6lxAa/39pRNVLRuThwduP2wYQKZtB8Et+tkwmcWU6Czmb1K3T784d8nv6b1nvXwow/pn/6zX9aPvO3HdPXgus7cfYd6NWrssZlsuETja9FX1g1g3DDZBIvpMTZLSEzlzOwN2RP9bP62VS7ZBkpSwBiMHSk6EIetYGE7gLlj2uir3/ws6tLA2AkWtsZmmeXEgCObd3IQwRph2wIJMc25IKCLFpmMcaBA/IlT2CDlQp8jh/IEMQDSTKzhLzrYZvLik4h4ITEj3UVFlxsdVgoID1OCqeJi2IZEVQyIhpEYDGDSKdfod6UPSbZlJFn6oqv4ZCjzCa0gGoJt2ZY4BOZQ/Mdk5iRgjBrPWMdLqUdIQ0G3t8yA+igR5elZIRoPQwhm/mGpo5rNMHjAPKhIbA/sIzIGdJUYCn8BvqRyHQkwddOoGxFJJRp2UOjuqtbkMgAZDGf4xYzUrIFBor6zOnvjrBELutFPrBPzD1XRzU123PDQST49/oZduLaqFTWWGoHkpmdpuEglXPSRHX2sLfW1UAOIlQ6HCplWBd4CxD5qo6iiGdTRQReb8jIeNWdsW1mjiaXoQ0IxMpJtWbRgQIy6lhYfZlxGw8gDIg4zSQ6dZMttyY2xACIkU7GGM1pAsVvRt1JL1NWqZEnNzBK5tNYUwiEPX5OI3EIB4BjXGBdeag8HynLY2GMuws9DiM0YuagGImU7ZgVSJiJfZlcrrqzxhqqG/xUx1IhaEv3GHpsaxO5hsw7XTfvM/5wYkVv1pj3enJ3ZrHRqasrDSGBD3CP2kvbO7PFr2HW1dek01+4Z3p7u4bPQn2RN2G13rDSvD3Xlxiu8vZx0N/Q3WDpz+YJ+At5bTk36iTedoZbnWdc3dO9da71+b9Lr61B3Hl3TS48/qtefIhbexN5xZ2nfhzryPlau8YbvulZHN8CW59Psy3ezlvcASbakBSifGvlWNdZI1xK/kU9fx+OOzgDinti4ZtGo1Uy9O92MO/nPW94yFtf6DGjUOXtNMddr6pifLlPfrMv8aVdhHzOyPSBrJP5kcZiqLdAYrfBLiUXA2I79RNCFqsQ81dDJuKB5gHZtCC0DO7z0E+0spwvYHn3jR+mDQ0n8mI8LjTG8goeXQSt0GzRKINuMNPCK2hZyVj7QJHo3gbIpUOgsULfwLVqXYiN8RoMfHL1AhQ8hmgMY5wuetw93ibsRQ+oXvpFFRJ3OTWz1uYilsG/Zga6qmWcqMF+KTlnaA/IrY2G0leB3ZPticSQvxpKcw8Qtul1GHvGxNzfWQc0zdYPO9ZEXRk0ass0auAxBndMMBPchT4CMc3ROASmiRbyFfHyMPmPbso29BXOWZJ1stsmB3Ik96zfrMmBibLlmU0NipQxci1pslTUa61/oDZ/x/eQTT+rrX/u6rl69qmefeUZPP/OULlw9r+dfPKtz557VHafX+v3f+3c64M3n6T02EC6GI94yvvrqy2oYPdocKt+Sr129pksXL+v61et6/Rvu15ve9uO8yTyti6+ckw8u6ezjD+rKxRd148ZVXbp2jbeSP6sf/4mf1Dvf9S79yi//it7x9rfr7jvO6BSRrfim682+Ll94WedfeXH8Q/R3nt4bf79z9x136Cfe/g79w//o7+tv/uzP6e4zd6L748qb3De86S26/y1v1c//4i/p9fe9WV6dEl+kdWrvNDFOKjYOnShmbpC6raWQAduyDTcA+iGHXRqiQ6brjjtP65/8k3+or371S/qRH71f/+Af/gN94Ytf0kc+9lHVSrp64xpLyGxWBUgzV8OE7gzE95gjJjM3NOaKaWKycQBJgS7GyM4MdnwRg6AfA1fKsS0JTvJAr2u0RU/YBr6PhhwaHcgCi58JX8GgobPgxaaQE/5ISoGZxdclqMUJGXi25W2Mw3cEoIvWZdQCQ52+1ItLwyLfLqHLSfQ0TukAsLUj5ILEm9BSw0Jg8BCKeiDrdUUnchjWAAxCUiFXdDjoe4DgzXlTxITAVpVHKIZuSSWrUCjRdxfdAVz1Mp9BhyfyNA8fVskuCZwazNw1uF6XmxzUk0djE3Z5ISG8IYbAeGhjx+nwUFdfJJYz4mPOkc+8WZYIygbLCQvPO6xlc0CWJam1xfbzQmsAABAASURBVE2bUw5gXBvgmVrGh225RkXwCcWSiCFg4ilAtvIGLI7MmnaTDB1pdZsBIGk8fHhm7c/q2BTkrlkRyc0n81KySuJsQCp8BWJ77hsx1MLvg29baV0d9ZmazhnKtpaPwNI4QZsxMOOzIx+bxphDox4zta5W7B0Tawlt5LNpDhAtY5DA0algIQfNW+ixg+3YpxTU2mouNaIuNwqJZLcKmqPblTCURhdNjegy31PiQWYVPRZM1vCIBb+bmSzK5BxPaFqLLv5vxrDQEEcNGZxUlYzvXKsMZVuFHZckbMzoz/jdY883KusqGV8eNxepJHKxGnozMTUUC4iOinjYIDJGVVJhsg0oHkZrjLtit/CxtrQHvo99sx0dqLL/sz4oD7dwrmj28av8Onf9gAdEhN/6o/fp+qWX9fJT39WVZ57UO86c1t7FC9KFV7XHfeNOHjKbJx1dv6zLL53VaR4+7+bn8l/6qZ/WL/7Mz6pjf3+6rg2bceK9A5t31Ub3nurq+1d1ipcnB3xLmsyVQd4zkXeyICXZVpFnijxD2D2ATsxW1v4EI9flXFLmbpMb0P+Ptf8AtiXL0vOwf62d55xrn7flq6uqu6u7q+1M97geB0CYAUAQHBCGQSuJRjQiQyIVVEgRokJBhUSRFIPBABQQCEECCMEIbgaOA860m5nunvZVXd68emWeN/ddb87J3Pr+fe59Vd0zHDBCypMr197L77VN7sy8r4r2DdBnPCxU9GesKQP5rdAD++5fPMtHYLuS5wIuCuZlUVHSgZX5CSbXniMV3xEhx+K+pCDEARsFSa1alOhFg4RF4zXwksTxWAAToKrGI0aLCGIQV4PDcoIhwRpEMAAnwpChHRYU8iYuYZVMtdgQyAw4ELFvXlIL2m9qJP0L3dgSEYH5ioQawKKuH4BExraRPKTXQ/yenHkRoSCPAbnpKNQwdMdQXJfILwDtqB7OLdCZD93jFDFRlQ/3W+tjE9oClpLlMsBVyVjoinGvMQ0ojG2Pc1YUkSEFY1uAMWrU0VMc/jAhKXE616nMDWkEd4RwAbIBMpaj6XIuDfYFr2QqMxSAcYbLFpYiQikgxLUCoj7HrSI1FOKoBi7EL8akaYZmr0lJhEkJKmJe57pB6igXsOsNLIFfcQTlph+Sxy3xRZtwl9mIbm1u6dXXXtX3n/+eNjbu6sGL5/lkvKSVxUXm9h3d5s1iz2deT/ClUeomG9TFcfLmdE2XXntZOzyJXnrlJT377Pe1eOK0bty9p+yK9vkUferUCVWC2J0O2joYeLP6PT71b6vrJto/mGmRjeSJ4yd07vRJrS6M1R8c6BQ2tta3tLy4qicef0pj/w3lfk8ca3rjtbf05S/9ir70xV9RGe3r9LnjeuYTH9Mf+af/mD7xqc9qZ6/q+Rdek9/WbrA5HmpoNJpoIDlHk59c6Pc6IkKccgdX8aOTKzDXwRA0lyNDTRAkwP+w60tf+aJ++5tf19/95b/N2941/fhPfl6f+dHPaH+2o/3pDkM01LNK0U9Y6dUWLkxWG6hSCxTMqUoQczmpwn8P3qsLutvWE19PoWfAeIFsbYVX5SPu6wuaoYIbVEmRDeoRTT6sM/eDWacCoJEMW1muwjuENhgPy4QBO5TY9EALsBQKcChFiVicU9FUsKTWzghyQ5n6gJRpmJzTKDS7YISRSCAamORaqmJd7akRdWoD8ZpbFRFKA9QwMLEccwo6gOAhP+YTqwoqF8uGy4Dx+4GA7BOSWtStcKgDajwS1xZc6nM27UWPK5atBYO6/WNkfjZBitAH+nLGTct9W6EjDWN+BhG6FFwiuALme5xW2mebrlvMfYHY/TY6trbIIVfwU4gmMeGIHK91G0A32fqYR1+iG22SAidKgUCjgSuj2QkMkpvmpdAJtXGQKcsqJGOD/RncJ8ZpHc0FuMoy5hnEzbPViTfIS4BbOxwj/sQxAM4tyGEoKYQCDAQ17DuPnnVDixWNkOxXHM5XlIJGUFPTC5dwbN6ALx3aiIADkatKYJu+tmglLveX51/gLJX37cGyhTlYxwquYQRTlCogIqvyBnO+NgxyfIhghyyxEYkIdV0n3wyrbVBXImEMMq35oixojsl9YHBcMn1+keC7eqTuxFnG9p1f3/ySts1z3nOT8YYoZLq4J4xQNCywQV2cDfLbyw5534AInDeN0rRLHaQ0ZmPnG9SCUosEuMTYPo7g/o1r6nnhsDDpdFCkWUn5b++m017LkyWdO35as81d9du7ms7WVGebOj6WCg/0x7PTydGyAgdbawdSP5Y3Q+dOHdcq9jZu39bpY6f14guvaOnYce2zGRxpUeNhpGNlrEVepKwS1IS3pcOwpZr7qqXKfUj3qZKfKh+hntx7A1iSIANXxM8IkvmWu98fiDuHIJnpeZyZrTq/oIzdefnwCslzzlKBwRIpUqNx6VQygaJu1DVh92dESBnUETbC0RxV9ADq1u+aLlbNPIRBA9y5HhzcDs2OTf4wqOnAj0F+uPT4EPoozE/MuGAxjCIeighCA8MLSdF+YNePQByMAbcFkhBRZV4b5nYayeT3QZCHubXKGLOcU3AEuG2ywq5Y29Sw5jTpEOON01asX/FZMpVwS3LFiHkh0VQEbUM6NMX8NANZVRdClTJUec0TPgu56VirEr2CniVA3OvIOTRrpX0AUijoZwUlA9bSQDnJd0dUBT9EZRFFRANEWmweJyEp3v+r0pH9EHEjDEmYEUqqxGiqeXEYT6DfdMAuH9kVipU8hwRHqNWGu+xUWCetU7JoRH0ELnBLJuthUNIc6hxb1rkIifgaVK3w5vHdd97WyRNMzPaU2em1V/3Je8pby3V96pOf1AMPPKCFxSXdvrum6A/0wLlTbAxHChK0fu+ONjfutZv+Mk+PN2/c0Peee0GFN489i00fIz4996o51qnzD+jiQ49pe2dHt/kM/9zzL+jdazf0xS9/Re+8e0X+PzBdvXKV4Ds9/tgHdfLkeS0uHNPxY2e0s72vC+ce0vSgsundQf4FvfDy1/Tt735F97Zu6u76bb36+qu6w8b36ac/rrNnLuhDH/5Is7m4tKz9gym5rCTf2QBTIw//5NMdrlDEHKxQ6TROF5u9+9aQGZODX/jFP6SfZNN5/MQpPfroB3T+/DmtrCzqi1/6x3rz8uva29vXwKugQqdFEZHQLehKIQG1zrHLrOkMXGKWhyVyFCtgnsFlgyKpzmUYL3ObzZbQn4PlGpgOoICcgLm/1i6KAxQvnga7auEkvs0DRNnqltfhYXJANKBuo3DyEAJskII4PaDVjIaCugLbDNoK7hXceOv9mN0Wv2UZKDh2LHAmU7yQe0Cpig5ssY4ARF8lSPAFDFzeAzyJlKvgK2lHZTIa0nUAYewNamFJWA+uFXNVlikZMpgaRDHHVU0vqgJCAyhegBydeUJW+Aqsc3eQF4L7WDKV6/x0fgwDDaqQBkDYlS8kwTRX6fG5Ceiuvx+aLrKmCezcisCsK4gRIbc/iFmOC3BO2oKEfIdMh4xvd6YX6kk9M1se3C6D5YW8cWIrWRPmsrIbOUbIEh2UNVSgGub0Sq3KdjEvEUMkJQOciJDlTB/4LGt/IwjGICTQ5ZrIicNtcdFAtZ2WKxAiQpwiBPcE4bAmeZtHvAKqDn+0xZuMiFRgwbbn2F4JEX6F7s2J5weUJuc2Nj8wOWU/9hDYkeh1iD05GCT8xxwwPK9LEdHANnv63f0XGfImcMYmZ8rbtIzUqBspkaUB8hERgiCUG0SGWh3sckTI2P1WiX0ghpBI6dDoTe+wbpsRoSZfks2WZ6OU8McRjPsq598wgTgmb0vILahqCX8nC5+9eSt0Ijst0F5vUAdiZ6nTfqmajkKa9RoNEp/DdAydEV/XTsWgYzyYL/L1rT/YUs/3u6FOtQB9JbFN20d7Uy3VTqcWj2s8GfTKq89qNtvW3vaGFkZjXXvrmpa7YzqxdFb9XmhxtMwaO9XW9jrRVdaU0JmzD+nK1ZtaWV7W6lRa4IXG+YVlTRhbs817WiawOsPe4ozN575q5LyfqsAAuZNCAb1hBTkaRGqQFRvjKTHN5Bynb8bIpaLlr1AuCBqnJI8X41Ep5DWV8EJq/eL1rjIGIqHQZ6RA3lAnfALDIgXkPVYMpoeqjjBWECBoOzHAG+iHBrSkYtDjExNqMdkPMjZsOwYCmdtgTtpePcSJrOeZaRHEZ6VDyHQEcIhZzhUh2KwhkXEoAc9lg2UCerONrUrZsqYF3hOa8ftB6AdyAX9eVqvF4dV2M9JBqBLDnK522L/tN35IvXOCvSyFUKozY7YqtNpKmCGG2rR9ocSJKrkORQRSlqzoD/KXI1MYFDxoSUgoGQeKhBcawvYkRcz1FaqAjg4HiG+R69SADEA9kRK4gg14UhtA2Jv3BVUJS1WtjiwZEGwcooE9CjoC080vUJKK+8SuMd90IMkF5ykdKxC0oRE1PyBhrmpgnFbbR8ljsWeu2o7Lc0kJVgPRJrdDlgdy/2BHK6tLeuTRB7Wzs6mPffQjOn/2rB596BG99PyLDe7cuqszp89hM3XA098On+DffOsdHTt5ms/J+5osr+ohNlnHT57R7t5Mx1dWtTru2tPx4uKKZnx2OXvhEZWywKZ1WQ9fvKhf+mf+uL7wxS9pZ/dAZTTRGLkPPPVhHcyqTp05J+VIL738uo77qRea/5ufJ/D30iuvasInl5293TbZ/TR4wNPr3fU7ev3Sa7qzdluneOrdpS2nT59CpmcB2tX6xhZvYvflpES27lSlk/T/h6Niw3Ztr5Lm1dUTSjbbr73+pr7+9W+ro903rq2x6C3p7bcu6fatGyrRsbFe1j7tryx+ypCCwUhMtiOyXeUrF1gDaKDDGo96BLKNVpukB6QHwn3AjuWHhi2DMHr28X445GBDLTf240lrP6jOaRQ45wYiGUJzrTkNMoHOB28oqKpdiQ/63A7yhwvBfEAnEgC2AhBQNZe3f7elJyJj16vmsc3jEpLiCPXc6HqxcJDL2qDItqQEh4SNOVCkjAd0sUbgjrdECNeKmPNry29PZZC7o3BpkxndVMhyc4jGT/iJgRBHBZCzvywJP5QpcSrI2H3ghhrcXAVN4Epd3AwC4YiQD7Jl1CAiFBFKwOYrk90YFavdh9DvdkC1HqyIkG84Q9B/kL0QRoaOIIvwI/lvjUZUJqVoDO6k9vkO9pwXQcbV/Daa5uUEF3idgg1KoiN1qTmOVDEo0Qt1kkYA+xEl46JDxxvdDIiH5wBN5MRI2E1VBQubN0Ej5CxfIrEbamLQjAV2P3oeMMFliIoMjKitiiWJjw+SkwgR89CcdQRCEoQqCmDYqsQYkRJSMpn+rYwhawzcwDreTiUML+KFnFGU0HWOa4YiUwK73ofwHWywxNu9qgP6s9FMByxXJVXGYqsqZRx+64Vfz4l+NlN1TMglwCRtMr5U4urRBSmiaVrCkR/W57YtNxzaiLBcE5NvakGjwzGb7NzkAAAQAElEQVRDHmqPL88y0Z+hjreEoyKxvDM+Bo3wdXxh1Dafq13RiclYx8djrRLvMrAEJPZG7Fh73jqKPHALUSjlP+mK6Z60u6G1t1/T1Ze/ozPdVMtsPJNN44OLRQ90M52ZbemM9rUyTLUynmhxvKiFbqwnH39cb19+U489/pBu3nhXH37qMZ1YGGklpPMrxxT7B5rubmlpudPKiRV953vP6q233tXFcxekgz09sVx0sRs0463rxeMnVAisk7SyNFGd7arSdrU8pFOsrmPUuk70AsJA7jrmCk1sw2mBe9mI8YCy3E8hqYtUsSz5Vl9bOakXeB6C83I0eoG+uLCgpK8rtvd9b5DIVshBVHds603holKqaAjftUEg2xEjqhK5rkKuSR3KQTOvImfFiDCag8shRfgyx5Ra3aT52BhgDNAkmamjg0oNi8jtCcgRoYg55BFWNL7XipB0RK/wqbYzIpCaA6HfL88pgY49qB3B1TZIBg2lVZzRNNSuEa6pHe6jVuBSg0tygY9BzespkTvPH0a9H03lOWt+QkeDM5RYThQ8rttcwbAxZGIQ46TIfVWCexPrQQ9jQP+A/h8iVbGgmuQqJXg1JAMIWqNAHSjPIc0QfR1Vnv/+U48jqKab6rEKbs2RdKQT8Fs5IHK6bpkCsQGVxFs2nigJ3QCHCrFGUCb2dFlqvHkZS7RnPh6Jn3E5Yy07YD1kdZLzVtEVkIrDn8BAqNkRRz766MO6xxvMN954TW+/c1kvPP99XX7jTb30/Rd08+oNPfLQo1qYLOrSpbc0Ai+y2TzgKXRy7JTeubWmDT6nL586r1w6piXwI09+lCfSHW1df0uVTyN0hcYsGKWb6N7aPU2SEbK/pd2dbX3845/QMSb+53/m5/W5n/g8n0ZO6bEnP6RuYVlvvvU2m8YNHT95QgO/s+fPqhunpsOeHnj4vJ7+6FP6iR//Ba2uPqCf/ulfYCPba3t3T6+88qLW1q4rY09X3r2s/f2pNvkEvwsvSyd/ziECLHKlQ7mShv/fzoFOtp0aYtwFm96htfmX/vif0r/5b/7PdfnyFR1fPaG7d27pwQfOa8yivLy4pI17mzq2sqrMaPEc2RCdFooWlG02OrU5rviYgzu/HvlmADRZ1BqGPqAzjw0p6Ed1046gb3oh6zQaTpocmLVSlTjm4LbV5rvVq5jz6KEYyAgwDuouGzCNjBAE4A8QfNNz3F5gAxt+0jfAwlc9BOTJgU2Z0jOwEW08G7M+JM1UWM8TegFSik41U5HcRiLVjphrtrIvdoRyWzyoB5No1HXyTaSaTpz5PijYKRlIYse63HBlgNJsYN9vOS0BidMRIwvdtAaUk81mxKCgLHq7bUKpq9Er9GiAAdGYhiJCEDlDHe0q1FNSgwoeAONDgPUDJ+IKKBHtKi8KR1CJY9D8J8dB3WKenoXEd2g6qyMW0Q5GafVQcT4kFQNl31zNHxFfg5LwqjIk58X2sukKeqigM1JqDG0EFIna+yApZ2goQJAKfIOU6E2YN/5TgREJKugihgAn/eY+8biQ+wib0ZhCSvMDemILaVpNH2HUMoSNtQEZkthoBIBcZgikgGObSQUJihUasaFVzaM2f+KvLUbIigiRQlFQVcg5r9AQUM153TRD+ztBDZoyplwerIFscuMqQSy0zf8AZWe6L8tnJhYxTXuYjHItKLe5Ba6aH8ZzqPL8GbBjmZYjRCKCtgyUpIhokBnygRkQ2q4Sl9AV88T9GZ510StjRv/29OOgCXJLKS0Qe8JT9hI41fMwUnmr2GmEjQVsdHxOT74QedO9x+bzLF/Szpxc0cHWHf3+n/oRvfLs1xR3b+rswb5Oba+pXOUlxNY1PbJUtag9bW3e1Te+/S2tlhM6sXRSTz7xhF595QXNput69aVvaO/eOzqem1pls3pmYVFnji1qxCZ2b39DPV/uevK4u3ZXF1YXNFl/QxtvPasFPuXvrN1R8L3/9Vcu86A1YjNaNLAA9sRMclRYIyKLQqmgX0L8qmtqYzqqpEGqPCQlxVEpmrARH6HjeiI/10Ye2WI4pHWHeM4P4hwActxByVQp1hZSUtJXCc1YHBEh1z0HbTPcX+6HlGDJ87wB9CBI0xRSJdiBTcsRVPi6z6+ay4Gxc0RnxGAUGvqNhhXLRQTy7wfEoIkjDgGkVoaelHDV2mKaoIXCIkBt+XT7TPndICHahsdkoJfoV/cTAzewYAC1vJRIFx1uw76Y3zMee+JPckw36qCfab6pkwYLJVKFewvY/Aot8VUAOCqtLkUMAFyIhKGkb0KhLorqrGqG8hR2H8nMcQaxeV/bFkP3D+RcwyW50X2w3QjrEhuJ8xpyxGxlbDe/yESEIg4Be7YdEZLPQ2yvzYdkMrlBkFMciUxEqCRS4EpOW54ps2DM5cVhOoCUiv3DGcjnDD+e216raLpkPWicCn5inGVIycUtyoEd67Pf+67293Z0++Z13bh6VU994CkdP3ZMflO3ubEu2/jcj/24Hnz4Ma3wKbybLEtlwrms8fIxdby93Ocby621LW3vz3SOzeKx5ZEeOH9KDz94UeOu060bN/WLv/iLOn/ufPtvc375N7+qzc0tXcPf1atXNOat5jaf/y+9/Y7evXJdT/Pp/FOfeEaf++yP6vzF83rnyjt8Qt9lw7mgK1cuq+cp+cSJB7V+b6o7d7b14IOP6yy2n3jyCfLVazwp6rrgs/22VhYX2QCu6IDN6JTPP+SNnqwt8U6Cfs8j4BpA7axcDZKphuKkAmJQi6NnMqzd29BvfuU3tXb7rkYl9d/85f+n/ubf/Ju8pX1TP/rZH9cQRUtsQis6ia6xCCwiGFu2qnbcL1GI4AK1IucbSqXDqarpUUj4ljAWZdMtO48WAQrWew/mFqqchRBho1KbPQqHVIGx2sgVGYaZ/eO7Agjr/eDF7gfqbhtyVUPT7XkLMmOyz6ZMeHiRDOEMJNDCR2CbOcYAhU4bHP+AXLXEoVxPvUeuxWsZIhQw5c3QFLsH0ykLipeXUIVeW/hcXK7iCEqhRDciuHlN5fxPRmNFhLjIOp5EWUqLhcGieSyVlkg2M1hIyOsHj543KXWwBPRILkcnNBpnF3NKvKcdUN4PVH0mEoYuy/2JHoFgA0sICQDT+l2OCGShHyLN+wcC50AOe+Z/JZ9uH12hAr0DkvgrN2DXEw/zHlIr2WKia16B0tHGTsmiazAl2JwQ0CASxQVZSooIZYaO2lKol7B1IVcP+dQzTaAOwpljTuQWJmxxsBU1BVloIMBZUccNHURFSuwGpWDeVSQrOgaKUDmpc1VgU8ga3JWeFzPGzvQQZowny9lu84ieZRqNS2QoSvDJdUoNTxEayCeBtRggqtk+GjHwEx3bcDzDXJC1bJD7wvQB2kB/VNYFcdhvRrKJGmnGvNknth6e9UPzo9JXgiYww0vRfvAO47Xd2vgDHM2BWGxD7zsSmkHEUAEhWaMQvdsFZRA3VMmmkrERxOOHsB4s5IPNl79G7Q4H2mcDeACe8gavBJZ4G7maIzaRhXSGRN9MVha1ydvPyUIn/3uDL//6P9YHeZv59ne+oXO8gTx5sKHxxlU9/+V/pOmttzQZdjTUfT39yWdUYkGTbpmXIyu6e/eudnlj+rGnHta4p3zrdU36LW3dvqaFeqAdNrRLo9Aum9edtZs6tzrSiZzq7de+w0Z2X8cXQ/3etg729vXUk09r7e6O1I+1wouQjpzQNGKWDvb36Fc1EHRSoOBXMuXxQ4Yk6gP9UGeDhoOZaj8wFyRvDgs8Q0QoIhrdD2gdygWICMFQ6ZiB6TJhMJ6qfAR+g7Ql95NC+xMIpaRErzBGgrIQbv0KbTABjGlzFP5RNzahsLZ5Lo5LJ2+UYaOOgdDvwKaY3wBuBEIA10b6QRyNluY3kEBz0OEBAU+S4w7kD4EhCy3wIFlhLhOt7PoPgA4PbLjNVXO9CtkAkrArH5gwOoKSZA4h3ys8n7IrjC0IGYz3QQk/I1FHsaLVAqvUpaQagNfMBkTLCFCAixlMkCxFPX03q+IxTBpsF5sD8QzoVqQFVL13uJ+81s0dYAhZAdWAWIU0EId1jgCyAtuOV9g/oltWyHMaKcOleojVxjOmwIxaxisFm2oQ1kDeOTUdCVpWNdAu05oPKyMTibTxIeRh3TI2Fu0SigiJU5pnLwIM5NqtDSb9h3ly3NGV1y/r5tvXdbB9oA8/9UHNhl19/6Vv6xKfR9hf6uOf/Kw++OHP6KMf/GD7I/Sb776jjsXnFpvDwmKzuXaDgdxrVqSHn/mYXuTzyDe/822eWjf4hH9WFx95XDe29/Xdd66psMH9IHauX3pddWdNr7z6ba1P1/QH/+gv6hf+4B/RFp/9r772iv7xP/xHBD7WyZNndfbUGR1fWtKx5WXdvrOmb33jyyrlQC+//Jz8L/ZLGakbL+vYyYs6dvph/cjnflKn+fSyslDU7+6yGVxTxKJmBDjJTisxKEnClEXd+XFy9TsOGsMHQ7oOTgVYWI7+Fa6VBukO7XzhG9/QX/hzf46N5l/WzVu3eAu6r09+7MPavH2VfF3UEOs6duq0/tAv/Us6KMe0QwcOo0H+fxoHb5G9CPnmQU8LkwxafIXkgZV4DQbJABMqbYgGVNv4T4UM1r8POjyCwQY0XXAgKWBghBpqdOor+TFQDrwHT8YduCPGZAFl5NmV2uQJadBMNXpFqSKNmnFTGGKqmjMJCKK3nQyitZzfiDTgRl1mClbdLPaAJDdbx8ZKzSI98KakchMZFNzMNKAvjsBayF41xeY0JY/HhCb0K5vaOjtQ0p+lC8VEcm4PaOOUzYrbN4AH6jVQBio5q1Utf158x1EY0yKGwE5ImRpCqiIWfJYskFLJGBMwI1dzKOqJD9OSEnuGkG1jfs4jSVXcVGIMfYTREXIjlaEDRtSLpuppExolpMQGNgOjCcSAae52AVvQXbX8AdHNIM4Xt1CFFzHXlULhssDoeQOCBBHCCc0PgqRF0ArxJDfEVMFGqqqg1wGDF1FycJBV+2XQAWN/sDa2s4a6ITQityNbGVKIStQDC5lFFbmeBhhmjI0psDfs096ZhiC7AGaECt3dS/grLHR0IRkbsCJ15G+o0v60IjdBb6xZjDTArdEp2NgEfqIiK7XZOorQwADps5JXInYdDRoqyLQV4SEojxX0g4aijn5NYh6NR5pMRkJFdJiS/kC64QJfHJXcVYKq2CzjlDgHcoMCZ1W4Udj3Z9iMipmZ3LbKprZDlrDkMVcIzWvRKJOYQnI/C0yQaKmCZ8zHxNe40FaCGkrQppDnQq+qwpvhEeN3AeiqVLAxCtuTOuyORyONkBmj1/o2aAB5HmEPccLCE/FO+yl9MGuxU9R+H7xzLOr5eqUyhtdpuxxT5IpG005LZaJZDtodS1vEeRAj6qkDcnJAA/suW5ykQaPxWBkhpr+W9hfpo9C+trTZb9PkopiN9cSDj0v7O7qYB7r0tV/Vd37zDyffOgAAEABJREFUl3Xpla/q7MKBujvX9OpXf1OTIq3zFewekZ165CHlaEEXTj/IJ/dzevO7z+v6Cy+osvHc37mtrkzV8wJl/8Zt9ffu6aNPPaKPfuCcrjz3m3rz61/QaOmiTp26oDI90MaNt3X59Ze0w5e5U6zTog+Ol6LRzo7G5H6SqY52dbz4SDbXdH8bg6Ra/rRake3ZOPoNUCjp204LaBTyShepkOhukALsPhtKYq1CD7lvQ/PD4n4bV/GHW9rQacZ8qPSdN0oBsbKZ71j3RgRR6Eex9lXKgc1wzsnRFKfOu/UqeRf2RJsEMWvy1nqkSe24fwftl9wv87nCfImB1WiQf9VXxt/QQNQK/ZXybQGSPAdETH4gpctpS0g1RDM1hBp4U2WKZQZJ0wzGrjSjPCPu6rgOISJlGisBuiHnweUjGGjLYPsYStaFZAwPQ1WORk1W9IP1hZ1B0Wwoi2rknJ9zXJyDWloeOuwENiOC9gyYSPoJTIAdMBpCxfrkvIpfSv4P6ntNwwV9FPR3aiIxjqdcBto3Uw8B01IiTz+F88oaUcFK7ISBdJmPXabb4fyRDujv/QztIdPmOTIRoRFtKVWMG9mE3WtA1zK+F7C10bTgD1oPpCXoLEjCnNxXA+MJliptNgQ2Dek2yiKDerc1KBtQrEBhDSEVEmVDgEk9/TXI9OL4KIywa/BYxYk8bmfYG7CdQT+R9xlyUxXl62+8ofHCRD/10z+ts+cvAOf03We/q6999bc0293X+q07unfztm5cucKbST6Lb67p+Rdf0g4bukcefURdV3T8xKqeeOIxjUpofe2Wjq0s6913r+qRRx5lgp/WZDLR/sGu9vgk/9M/9ZP6qR//Cf3MZz+hvbVrOrM61msvfFfrN66wAX5Zf/0v/T/0jd/6onb3N/UWm7fjF8/ol/65P6lPfvYz2pnt6fxDF7XLhvHhxx7V8iTYWG7I/+mMiv2rb7+pzbu39fz3vq3f+MKv4fuEXr78hv7a3/1bevaVF3Xz3l298c5b6B9oY2dLtUtSItrQgQP4nWfVQF8NjRERCgZwAhHRaBXu+Yc/oIWV4/Lbk+8/+239pb/453Wwt6V7m+v69nPP6Ve/8GU99oEP6sc++zntrt/VyDfgLTBTcLIwVo4nzZbmJrHICINSK9YBdyLVdkbMhSLmuBHfd4mY0wNjLVaw9T3oDLZsu1Yx7tno1baS1DagB+QbMIgadp0yY1get2LgJAMnakoDA50VuEahmBqQG+D1g8vvwWwIBiGATm/A+QwNT7jBg/g+iIxUAMOH7VCVvMg51qNUzHFVaw+VxsOmMa4o+Qz55luCOKlWDGGKq2QZL2h4Ec0DApB05FPvHcx/2UID85lIfB9rC1RiLRWKiPsKjiHfNz5CeMFxxFwm4hALPD/fsw8taA9k2Y6NHuFWxp8MCIRlTQSajPXcSWBODcTp/AxU6BZV/HohMA3jisACgDqyZAe5QZXcV0d8CBUKAM9xWe/9bbOuokXUbHhDaVrHOnBoGvbQ2hdYcr4KAs5pA8oFwZIti5ivza8K0od2EWlnRb8BijXhE1NjtEsVZgDo1Mk4dqBR7uj/jgXW4AURdfoOXlWTdz4GbAt/LrfWwONUFqKdG0YC7yYiR0n389DiMMWg+WEdNFxB3KYV4RIUY+w01HTnNEiqiBgcT5ATlWRx71W4ubpNveXddpQtZ7CsbzTGXuR79zt2emQrcsbTfqYp8/zA4wO7U+oVmQa4H1Rb/80U8vxUpJIbe+JLZNJQecjzRnrkrQkvG0ajIsTVkaMpG6IpXx48p6azQRFFoYLNVHaj9mdPHWsczw/yRq1yA7bvWU3tTKVZWdDQLWo0WVIGNN5S7t+9pjvvXtZKCc3YFD77zd/WmE/oW9feUm7c0sbtNd25fk0nV5fl//j8vVtXtbe9qWu83Njd2NfxlRNa4MvcrXs7ur6+p7V96YC3pi+/cRkfRcmb2QlvKEczaXdrTxtb+3rmU5/RiPV4j3vP8pI07N7To+dPqrDh7PsqsQnvCTyIkdsom45BXr96cl77qrFCI6U85iq5G4jdUI2p1wjVkOSy+4diVT20AYY2uO6FFvCcS2QKekwORQQ1TvSP5rVtBeOkogenyRTis2hEyPqpUMFxMTYtoYCtM4h2YtY4aKLBpiDJ2HBE8zos4iowC/oFv4HNDIyAm5yLPwzIRoQiQolwxLwcMcf6XY44pEUEOvN4I6CSo0oMPRu6St6h6P2Hea5X5Bx7wxAiovnnKoNcF6WGJRDtraKHWB+oS8wF36UGzde1qhIJhLpM+QFvlEUlkxxjR1LCT2gBdn8RnjroPMqCo91fi0JF4ioO+1Pzl0L/EEqmEgn3v4YK9QfPyFBEvEdExLl/P9h/idTAF19jCzcNLhGhsA8gMoQxTvA8YfJxWHNRLkeEBmJxPo9ybCbkOZ9KUGp1Lgw3RQTUHz4HCbL5bni+duk1bW1v80bxjk6cOKEpm5FNNk9Xrr6j6++8q+Ucqd/e0d7mht698pZ6Pl2sHFtmg7ijbTZxW0z6KZ/Ov/PNr/GWc1WVTyeX33hNuzu7fBq/q2O86ZwxYG7cuqnvf/9ZvfbqS0z4e/rVv/XX9Py3vqp7t95lk3tF27dvaH/tjhZY4Pa37+nO+m0dZNXG/rb+3q/+fV1hgVnf2tCde2taWF7UG5ffYrF5nQ3sos4cX9HZ48f1wJkzevG57+sFIOj9S7yZ1LjoW2yo371xXVMNeu3SJb3NJ38vwttsomcsxklHDMRorB86yJWcKOcyIsidIcGQ6XFI2iNHT3zsGX34I0/rF//Az+uxh87p61/9ihZZHD/7Mz+rxz/8MX3ik5/TGZ6s99fvaFG7ev6bX9G7b76q/ekeOU1lCRGGotmsCtpuvyJm42CgRITks+FQxA9CUk9pTpfkemA0NP95UAaDzD7mcpKxoCkYGOjgmVrglcELt0a2uumssTbBREpFTQYkckOg3mmohc0LwMia4e8Ieper4MXcJvYGA74GVWhzEHEaomAbqG2wYxqZCiDOiaFWNmVggejxi5VaoWKfJtDtlBNFg4h1DqQVuu7786LSwFatj2ksiXD1/sN6UYNMhArMOUgdOoZsVvHh3IfmC1JUmpKSRL6qIoJSKEGBvKvzcsCTQlIeAUzbdN39JOqGiEDC9hrS+2nyQTzWacOGujHSrb09dXeT+2+gTESOArCG7RIVbRzIuR8K/CTd04aKbCmFBbew4BZNslMSR0TgHh0J+4bKrB3oC/ohINIJASeBaF6qElwAvwUZHdo0rTLvejYDlhuNxwr6/oDXb9UNaOEFviqABHX3mWOLkLwhCnw4AhKN4/edtCUHyf3VKfip3YST0hxECW3yRkHiMhBfxTCtYGwNCo/JCKhqh+mBXLVtcElbMmUOkCTkdXi4mOlWq42HiFAc8kRpoO3iqAYY7iODNzRTbrDtgYH4XHdsxmKdqEey6A2A6e43r2/G/jrQM59dtr0mQyt6+tQwEIfnZ+M7jlavMr2PpO2J1VRSTvghLLABHXfSiDeAwQZ0YEZP2ZjN2HCKgCYLS3x2rxQ7RYzpjqLprLK+DbxJlbb2DrTnTSqxH8RU+/T5jEBztMoaL03ZhN6+t6mTJ07ro088orOLqcfOnNLOnbvKvudlw1iPXzijBTaHm5df1Wk2mDo40D1eUiyMB9269bbOnzmpC2fO68Fzj0C/y1wM3WCjWicrWue10M7Q6XM//lPavHdHt959U0vk+Ph4pJ4N9ImTJ9Xzdnp1sdNS7Onc0qALS7Rn847G3BMrm/dI2hUjchMqjPgRudgDR6a8Gelo74R1sSjIg7h/GaqmIc2Avki1kF+JHA+yXo1Q28TC9wOEb/ARoYhQGjTHHnMlk7xW6Cku+Jjrut8iQkL2CKKGkGKdnuMCv4OSyFiSlsn+hhT3H2kGDmJ/P/jN4A8A48Eb2cR2wVYD7KZtehDrdx5uD0HPGcjaN61Am3bo9wAE3y9XDuuBzhGQTexWvM/BMm4XaZLXzsi5/VY+1CMhcx51YfM+YKnxwAnYB0HKNxDCliEzGFNJ34PJgfPZqYkowMG1kKM0JpdpGKQupDEGxhgcwUsDtBqOW+pcx14Bu1xcBlzu0MH0D5yBXARXgCIS4TDvQ6lqZeOS2ezjys1DPFTQK5mKDClaS+drN2uNOCICcigPMRX5oAqNXrEclcCG6XN+SJy+ELoiqHDWjMNywApWktp8tQco7hO5t7ejb3zja9oFb7Gh9H/s94kPPomSdObECS1ys5ixmXzuu9+R/1HPnbs39MBDD+oUm70RK9KYbyI7O5sKJuKVty9rb2dD04N9ZXQ6cfKUDrzQAJXJ/s5blzUZlfakeo8N6eXLl3SPje3Lr77K28OZzp44owPeuu7u7cqdM+NGdP36Fd25dV23r18V36tV9/c1EsnjJrCyvKLReCz/w6gl/y3qZFmPfuApPfL4kyrjJa3dW5cXjuWlJT31xBMsTuf0+COPaHE0oRNSs719PsfP5MMTJYIkufJ+gJSHSbTMEVgkIpQpVZ6MX37tkg5YYP2W9yU22t/51jf0n/xf/s/6/isva58e8d+1vv7Kq/r+t7+h//q//E/1yrPf1J/9r/4z3bxzSwd0aClFXRSVzBZbF3OcilYv4GgDKyipDbAU+H0g+IJruYhwluZgm0CXBfuBvRDmG87iekroVYaHb3TMGUq0SxwWRFcRMlQsMm7UBChLBbdzGCjPAOOhJgMtWWgTfod40RBFlXFR2cgM2O0BZ591W/vcZPZZ5A/oV78pMY2i7E/oDWLw1veDWNfqHEQZcOwVmQYR9D30HgaxVGxUbFRiHgD77qn75j3Di3GbFIj7DC73AZuJbGKzA0YZ9JXY0NS2EQ1hMaSOPhx1qaRdpkVAbHbgI0MRnrAkjiovjFLIYinJmQJJwQkhIoQpwVCE2uHx58JR3WXCb6ggmDBSoaDPIkKEzswc2s2GapNznuZtrapQKheXnIf55lMtWtOaPzoiEAo2TLad6OCB69GJJPyBKqbkjZP1ahsoktvVdAgmA9tsZio3dYrqIHTEar7XCEwoS1GEuVJ6MCuEiCKCtnBDR3det7dBA2sLEQgB4YLYqYUk4pZFKDr+gi8sq0Q2EDKOtclQtmhi2Db8ZcB8lxvGRqWNLttWRCipFLDtWS8OdQcM2nVRqispBqnuH8i7HEnf2B4V+xgO/TsG2Y5tQOvGY0qiTQa4QTZtA17Tg2t/tYRsY8CugNYXhzJBPYEgFstmN2rjwQ8kvfVtL5ONSNGMNs2Iy/MBpEQv4ftm3uFjeRRaYM2fcXfzZqqMxur7UE8wM9tnbu9PB+ynKnNuz//puyy82KgK3uTu8Ll4GoOCPi7RoZvqFla1cPyUHnvqaU1Yt/2fBDxz+rS217mv9KmtzT2tb22zVk91bnVFlc/qqytL6E55mfCmLr3zqh7+wANaObmiCw9c1Ftvv+y/LNsAABAASURBVKsHzpxQ7K3rmaef1IMPPEg7OhGQprwwqdt35f9D0qU3nuVL1Rr3rDVdfvUFHR9VLbPBfWxStXD9kvLedT5R72k42NN4PNZBX6UyIkOhZMwlG3HnfcZ4jL5nk1Hkz+yJGOlg41lZ2wdNkXXehwjVDPXMC4+7yJTIqWUbX1WDIJHHLEURoaAe7SraQE6RCfjWtR5sdKoCuxGuieE2KCLkH+aVlOYgNiFVlXncs9b2dHDzm5If7MRBEXmhIQl+Aw9mIKrgRYOQj6pwG5Ce1037QRjwNaA7HNmCHRGKOAIIP3RGRKNERJNLfEREo/kSESqZSjBBykdJ6gYqJVKGVMi6LkeEIqgDlEQF4AxhR8gbknIelkPRASSwJnISPkMUyaFEJ8rroXNSaV+DKg2whFSocE0Fee6G0CiyQVEIkxL9yAVUZRuFiseNy4E9Y7SRjcZ3/QhEToVMolOwW2wTx9Y3WM40y0z4ktHKzj/y6fYDFA+7thJzJRqDqYeAjHMX2IepAZ+FMVm64moTCq4RoQgDFYU8JiPCFekQV/1uBwFDzkcffkDnz53Sb/7GF3SNt563blzV5Tde1dMf+qASO+NRpyU+S6wsjrXOZunU6qL22QRu3LuH3nkNvOI9eeK4NvncfOzYivwUOeUT+fnzF3Xx4gM6dfJ0Cz6LdMBn8jd4A/qFf/yPeOO6ro29XktnLmj59HmdOfeg7t5Zp0NSm7s8V9JxiZ0R9m+/87beeuEF9RubOrW4pMcvPqKzq6c0OX5Slc82r7z5rt5494bubu5rYeWUPvkjP64neevY5VgfeOBh/St/+p/XCpvO88Ty0LmLeoS4OtpfyEweJikzWOBmpOSHTzqGBabSTVJIQJaU6xX6wFMwo0xPPfUB/fTPfF7LSys6d+6Cbt68TfsflCf6zZs39Y/+wT/UL//dv6uXn3+et8Av69VXXtInPvFxPccn+k3exPa8iR3qDOu15d39Hh5J+K3csAd8+SbQAPocS210Eo3jISwmiVTItW/cjq9iU+gKO2Lhryx+bjImGICDjIX+fDCHCo4TAU+SgD4HERO8TMGWlTzQxEEK5YeMnsW5MlNDnSJCAwN+hi+JMnYGygM0L3pefCtlAuAkcga3fUYE0vrvOaLR66Et22Fe6/1xhAqtxN9AixpTEjaFasWH/fYtDi+7VRbpJbnWE4/5SRuFzjw+KTxwM1T5+UrAKAwK7AXboUC7kPCIkMt1ICP4cA01dVwGZG0voA/cqCo3JFEWPkXfBOWgXJETvHmfCDaRwaMgH0ny577S1QYReMKH444IK0GvxCJFxHsgjijtrVRtSUs1d5Tn0oksNNqJV1pV5fyE1bADQh4OSm4LjpT4FQKDmZnCFBuYgazUBoOZ8AZyUoHWjkHopcxqZmul16CFBBXyAFRVxrwA5yLAA+vBQK6y2A/86BXUQ8iHo6ky32OsYrhiDbIqP3FkFuyGIgDqIA20JYl7QMZ9X4llRv5tA8E2riuyPfwoqZJESDssRwn/Ugjf2JnRrwbrOsYkNz20StzCmcv2J3xEhJyPzISFBWwWBWMliRqD2OuIt4vCg/kUgoSK7LcyHgyl6+Z5FAdB2rfHsPA7xW9h3YajpijRVoSYn0MN7p2DOjZSA3RF0jrJcYtQrB/YiHBFcvxez21vxhoV2PafQG3zUmFnqNo76JXZgafaI+5t3iL6QXKPdXuPtg+lyG9dVVI9sauEZmUgdzMtIH9qPGIzN2u8E2fOaLy8qlMPPqY6XtZk4Zj29wbt7c907dYdvfnuVb397jUtjJZ1jy9Jo4VO3cJIy8dXNWWgfO/F5zSwifzEj3xc1958SQsH3E82b2sy29ZbLz+nm2+9ohe/9Vvq9jd0sHZN46WZrt98XZdf/64eO7+srSuv6fpz39TbX/2yjq/d1TVejLjfgnw4px0b6NaH4iA/ZFSw5DlOlbV+Sh572jITV/LKGHUa6XM0FBHMv5noAuWoaEo+enIw85gT1uCbNyBcD3WgyhvYOb0qu06O4YiPCqlNxobwy2hvekFcoaIgzwYp6Cu7oCQftosQs0cNxMaid39Zh7GX9GmlPLAIsLSrRipLUUTQzpkys90vHYfnTyURQZuqjQMR+AU64k14DtCyxnIs90Gi68RMaNjjzeC6sYZB3mO4nJJKpBK7rZlcQvxC8vpgWccVAQHZduLnfr6Q97xzHA3kfA2EZKj4J79kI5AL9Hz/9X20w3Fh3CKIjBocxVAlRYbc/kHEQUcNJKyCu+gUhJLoz+OvxI+M51GTdR4lek9YkP3ZjX3ZJ2aJcEDyh89ohIrz1h6kIua0I0bHxnMEwBKG8REKiSZUea7PmMcD40/oVSAIsiSBUnZunLOe3FcMuH3mm2ZeKcWG5HXB9cHjhmDSAePDNqPMbblskuf+zOM8KhnugYrlQdlPd/TlL/1jbazd1r3bN6Xpge5ev6FneeO5zIZyYEvdM52WFic6Nil67mu/xafjN+WEXXn7LXWZqEx1nM3gsWMnVLoRT8hL2t7c1huvX9JoPNbi0qJOnjyuoT/Qpddf5RPIXc14aj5++oJu8Nml8AS8sbEvzUL3/B+6J/jZdF/Hx5P2CabHVs8T8ALJ2UF+7eZtfeSpD2soI730+mUNfAL/5Gc+p499/NM6cfKcdnb29Ntf/21971vf0T1kP8wb0Y8++SEdX1nV9saGrl65on0+34yJLZNkykf40jqoFe5fKqUBMJ6jGYvseDxSYZT0vKUd5VSj0usYT+ef/bGf0B/7pT+tn/r8zytV9MZLvAHlLe+jDz+oz3z60/rJz/+0PvLMJ/UE8X/1t7+pj3z0I9rd3lZENBDd0oAODdwl+c1S1JXEXswHP6HQjyroFIXyEIcOD/MphnkG84EmB+YUZlm4kMBQWNYXfLMO0RY13iilhFYYLtmgyhMSx2ZA8UAaVIgvbbASeQMGF/Ez0ls+A/tJHLgSw4k2VPqfUcUk6Bm8PQNzRtl5PcJYwD7XpsyFswI6Cp5yZQMyMImO6AOx4hC3gW5oRr0/hAF5AY6BcAQZINgEQRfY/J44PNEsExmybaRkGNwmDDiEoCGw5WYjpQgbkZyfhFFClKPR3yunCjxOBQ6aHtinF73Ei8MgIpMOocqmKzWyQfPmJaq/4/Qi2ABOrZaT7IdQG44IZUlyI3Jka8LjHAuewVoNqIcC2drANEHT4eG609EAmvPsBcY36iEKK0aqR74XGBgoD2BGEHT8tiSECthtLhhKFrwWK+UieBUgwgLujKEFGG3G0ECtCnUVEuycRxBx2hrAOR8Pmh8h2gEwXlqs9HMUvJRUoBMYCsptLIMTcBnXTd8LrSEihIbawu94iSLRL5nEUWQbVVKTBVs2IhQR1A7plDlb3ZekUpkHli2JDQwwzPAjUWtzZuSbCTdF34xDISFPJyITKpkqpdC+2rLjsscxQTTdZjeSaiVvAlIDttLa+Lb/hC8fdoyVhpARfL+FVRRNubH2fegAuR187qE/HUIshzqAt9f3Ogj4CS3FuhyANM9hFY5Fja8dbKqnezrGw/vydFureaD1tRsK1lRNljUsHdduTHSLFxKrS0tamox04cI5jRYWtI/q+saebly9rOnetu7evquzZy/o6lX0iWmRT+j7B2ualH29+cK39fI3f0M3Xv++Pvf0Y1qNKZ/T93lTOeiBi+f09ttv6rVXntPB9k1t3nhTl5//ll7hC9X6tRs6d+yMHnz0SWlpVRovaGDcZAykYxDNVo+vgfvOpKaCtg+MBZWETgtpv/MHh68koVEWdeQ3aX2SHxB9xTVDFUiFCvTEpsG2fMPuVUV65Q28N9htPSMO89r4qpIIh+AocMYcEtTmETiQOSrbF66wKqAqwgpCfZDHS+C/QrPfnvbMgFpCySbSbrw222+V1GJAtsWHtQP1jIFZszm3itAPn41hbVt7D8JB0pBo+a1KGhCHtEp7iRBLA1CxD+CPEawAB3qkUE0enYR2JB/v0y3YTPPxkejIPNaZ+ZjEtPWgIdL6osNooU0J3Xbsx+FXRJ2jKjgm2Bayzu2Ak0pf98E4QHBGcgb8zpDpseV+FfaSvBmHQsqQaHAYY9tr1kBcxhXZgJbI/55gOwhGcEE+IlRtAzA2WL8gl0BEKGIOFDgDLTEO8IhOqxxeQv6Jq5pNLvIREfLDhdtEURGhKQsBzZZCzZbbIY5KPSIUQVyuZygZV4V85Rt8epjtbfJpXNq4d0vJJ5K99Q2t3bnD54139cDjj6rvQmt3b6mwwKySrIOdbXUKnk73tbiwpLW1dTZ9+3z6uMpiFO2PvxcXl7WxsaXvfOd7evSxx7Sxvq6FhYmW2ciu3b2pT3/yM5osLurMhQvM8RU+h+9pb/2eDtisbdy5oXGpGrMbOnf6VNscW++ATyF+0xoE/j3eHL72+mtaWV3WEx94gs/0t/WNr36VTyxb+rFPf1IP81b3xtW3dfvWLX37O99mCFRt7mzxSfwl8QitheMrKssLKvhwUiPmCdLvcsCCOu8crmwGR9rjLe2NG9f0jW98XVdef17TrbtaWVrWuQuP6PjpB/TP/sl/Uf/O/+zf0S/+7M/p0x/5kJ587EG99NLzOn7mrNZ2p9rm09KFhx7X//3P/9c6D43+ULYBV8nse2CaJ0MShLsvQ6KoIxyp+2Whb7CcwRPOskeQFCJC7RdCL9oNypM3pFYXT2ein4ONNU8MKkycwqQtZNDlANcyqOaAAkrm0R8MC7kNdJsIqZWTeAymZ0hzP25bsCjz9oIFvP2NUYxU/It2VQF7HljS98A5BNbmgCUFP/ebODzQLWMd7gWNzNqpGQRD32S4eCagF8YIst7QGjIWmmNEZmyGK8qetFHFQlvJQIUPICfyV1Ny3oOV3W1K6OHogoJE+ytiIeffbTfZYDkp5HKTlyhXYU7mNSzdLzc5LpVAHA8uOGtrH01D8r2zUhwaV3LzmhFoqLY11t0lhEqmAjpWZDlIagAxgguJ5KpERtSdWxebrBmuGAhgIIENsGDfcxAb/1BbhLFiPIAHkjYoyGPCEzdqIsCJTYJUsGnwRrOrlXq0NaZDh+VHIxLeIVyQiwioVc6v809VSQIjbUlyrDQDP7UB94HDfhzUxoIqcRADfe0FtKe/BxQG/PrGOlB3vhvdstArfn3ac2Gz505o48R6zJeh5cJ2KxpqC7Dls8VErO+LLyLMamA/gf02b3Di9o4iW/sZXhplUeADg1rggbzAG1joXXcMtmRaYrMk7bctYzao1ke72fIGKEhMyr/gapACn0HfBLxQJa89MABVNpP4n+F/n/kydCM2GVX79Mwec3Q3kk/MKd9oe2SmEm8iB/lfxs9w7n8p7BcYNXrJcJj9xM7qZKKTMdODC1WTg3taGvXYPtAiLzIe4FP8xcef0M/97M9ozGfuiyeXtLwQ3OB29fiTT+nEidOa8DKjTGeqOzNt3d7RYxce13JO+GR+oO9NTQWlAAAQAElEQVT99pe0de+21m7f0t0bV/TOq89r/cbb2rh9TW++8bpu3V3X8y9d0mIsKA9oM2v5+vUr2uKt6gc/8hE99sxn9Nb2oNnqOd3E/jQ7DVE1EEswutt44uXHtJtoTL4XRp2Sp/Ud+DM60v+anNSog8cLWY3J9oj8JjkqMEL8kmy7u8AhIRFzgD/QD9UQwq8h5I0Me/82jqukpL9RZ4NLeWgEW50DPCjCBHW1Pq7QakACo6zIUESoHTYIDJn4C/nPn2YwCuONbtf+rG/0inxFxe56jFcWN25jMtATmjIHEpkIhND3GRHNTwRYgPEPgeXmEEpiyLScFBFcOMERMa9LYAN1Sb6GRJOilSm29qZrhzoJbnTTAJeNvK66HBEqGc2G15TS6qmRxNwBggJ9GREK5BQhhGVcqdcU/RPqGSPuoyFSQ6XPgCnj4YAxY189L0ymfDmQD3I1YtwE+r4Jm+/AjQf1/Ab553og/3uBGjOEO4nYPD4HVfQPwbHTv+JoomCfjQTBei6HgmaFjo6IEKd8iQj94BGQQ1w4SQA+2rppv5RtTxy2DUImlJlq7UFNQND2vHn9Ku3utb1+V8nmI1lMl/jU8NADD+jiQw/qdZ4SZ6SjjIp2Nze1wtPQZMQGjE2oF0e/TcSq9vlMEjHS8uoJLfBZ/MEHH5J3yAX5Dd46jni63dna0Pq9NRWcb7EhvXXzhm7duqF337qsm3z+H9NBw86GJjnjreBG+0dOt+/eVodudjQSvbsb9/TCKy9rh41yIcWnThzTSy88p35/Rw+cPa13L72qtWvv6OnHH9YTjz2sv/o3/rr+3j/8h/ozf/7P6Q3e2K7v7eja3Tu6s72pdd6yiqPnhhMRcoIicKL3HQwq4Ueap5TcKiK0y2fzCYvoX8f+f/mf/cf6m3/1L7PBfFFeqFdOkIPFVZ05eVY/+slP6vo7l/X3fvlvacrb5V/74leI4xoDdlEPP/aE/tf/4f9Gi5Nx6/iIaLbn3uf+XG4dy4CFTbUiAyKeCs03oYapO8Y4xJZw/XcD3zjFYmheBD4RjgiuIo6B/qngCh6UtD3x0zDliIHR0GvwjoabTDCIbCcVyAY6apDEwXhjYksWSfJYoAU21OwldMvPcUiMQ0BiPgbXkHM9EOeMBdB/2tFzU3Xd9GoJHFQqA/3XgHJlxFNFN1hIawMvopX2VWKUoUoOwzk42nDMNxADDKFbG9hmJZSBuN+b1JapqA6YMLYx0RZhuSoi5MNxodbsuE6BcxCtAqSIACTnLaQ5brRQNiwpND+ou1CbwXl8rr8fKpUZeR2QiQh5LIuDtCvBhp4Nl+BJoQjnPRURrqqSZ7dXPmwMbJaLtun214y5PLwKw21sMVFvpxVKypvOvib5oWw5IqgNCtFl65MWK/FaP9ErxNOx2WmYDV5iMBXqDHSC6a4TQRsniQ6ZoIwF7Dj2Fg/+XHa/ivHhuF2e0fYe726L0A0ePI/aEIHVDMTx4PL7QBx40Nx2taqyFKHBOEcefiJviIQabneFWpFRk3FuISjhZyku3gfbHRjfYzZlTCeJMe63na3fquSNo+mJhiHAJZJsSgUP5jEY1WNjhA378obVMiXzB2QSrZZj6IluAKa5nLQh6DGDWxDkirRK0EW/HDA+DohtRr/2UeRN2Qz6lL6pBmiibb4Bz0JsSup8jXBDsKVD2wEe8yZzwk3g9ATPW3f04MlFrS4VrfAy4dmXXtKlK9e4ZUuvvPi8Ti+NlPsbOrmUfDm7Lf89v9vZb23q9ee+r/27W7p3ZU17d7b10Q88pR3uF7PtNX2Plw7TKTfy6bS9KX39lRfI0T7eQ29fv6O1raliL3Xh+AUdbOzo5LFjOnfxosanTutBXo7snrygq/vS9tBpBztJvOE/ZxKb6ZT60tG+TsEr2SAvck4nI82QG5IESG1z2JE3/6exstKZyKFKmpK0hlrfs1i5v6igMT+DOWR7FTsev81eo4UETSFsFJVw7wWkkI+IOdYhds3pNx7w7/GPsMKxZkEslJRLpjqgbzJSjZD92j9C1KVBc1BiDaig6LpGd59XdFQS8bgPqNw/I0LiFDgiQO+BOJyLiFDBhsviiAjcpXxEhFHTk94rR4QiorUjwQr9wHFUreTZdiMCH0WJn8hQ0u5Cn5WEltly2nTot4KxotrWGOdRlMVREWj5ASPCiKiaYr/NDzLiPNZIOX99VPnv6v330oGfjjk6Yv/kWCpr0ow9QY9uz2QbsF8Bl+1rwL59iZj/SWBZyxzJu+7yEY4IpUIRgABjQEAEvJIqQDhuve+A12rGRwChEq/vyyWTmliCyBPl2mpiOLsl81rE3J/IN0Uk4DHWBtqddXsq7Q062GdiMaAWl5ZYDJZ0k8/wV969qjGbyYceeVxDKYqFkTZnu9o52Nbi8kjBm7Dt3Q0tLo7U93sajaXNzbu6e++uXnn9dfkfGE1YQO6s35D4TN3HgU6eOYZcp0vvvMkT6g2tEPTYgXBD2HKj8Lc9Lbz9XOHz+zpPtL0KnXLz7l1tk9Edpdb59HLlypu8UV3W63zmP33mtD7xyWf07tW3tM6byOdf/r7GS2OdWJ3o4bMr2ly7Iz94fPlLX9ODZy/qwolTWllY0GSEZRKRwYQjhkpZHFS5ap7EgYFUR9RTwWBKVvxZv89T+An1rLQ/+iOf1/bBSF/4ytf07/57/5b+g3/v39Arz35bMxbW7Ld4M/umfv2//ds6uHdDb/K558pbr+kTH/uw/p1/+1/XZz/zGb364kts/Kt6FqeBQT8PIZo/KYhBHEEJILAkX0EORC4yijK6BqFOUiIfc6w5FgNK0EW9ohNk03pynVUlJIUx7W+fQftCPWl8MqhSPT56fA5AxVbgr4uxok/kAmtiwzjD2r4ydufAU1/hgQEVVSbkQL8OlRJQkRTHwMNGhd4zCXvonqTTCB1kaD+lHjzch9SQBVulxVWHUB1SFXkRk6GVcVibbmXS0yj6qkavqp77+pT2GGatHmygaRrRYKcGfCFFjHAxTqWnjT24SvgLZFKWpUr8ipCILwsOLULfWdUsKeSDZskgYuzhI4ZIqKdAtZVrhCpxz4CBNvbIzuC7jVHtEWCFD3gDTRLyiUwgEwrcoA+qEGBBgYFgZTzRfKmGBqi2O0ag4Nz6wt4M+zP4EakOXtZBtFC+GVmm9lVRS4Paw+FmXJGXgbb36MyklrdapeBnnylJeB38t5vYHCAOpGkGbaoZOSEiFKqqBuJ230NtdoI8VHgRWLMP2jLTgCQmTSdxBVDrE2JTh1fmAO2xXsWfx15oUEHXN/+iVMlUF8gh7XrQNuFD0N3WLooK+SAIVWyLeo3UMDiOkarr+Ghjla8DNatIDfRQxT6hucmiIjSk0qlnbGyTg56bTo9vIoJfNPShUbcovzmcoZvwPT/6OpCdQfvoOCcHRdplnE7HyYZPOmDO9MOAfi/hRRw1gpCrKgH0vBlN6pCVtMu42Rx6dAY5UyJ3tjHFF13KvCL+ENkSkRTmcgeNGBN6ShV5RGEWHSCxB50QNJpJI9oRxNFDqyGVIVgPAilhR+pmofE0NQKyJx8ay28NZ7s7WhgX7ext6eu/9WV940u/roXdLQ13ryk2bio2b+uNF76r23eus1G8x5q+rnffvqzVcehXf+Wv6ubNtzX+wKf19I/9rB57/BGVuqfrvMF86fU39cqlt7V64rQevnBR67dua39/TzNycnt7S7m4oFOnT2tC/cRkxFe3K9yvuAedOCOV4zpx7Lwunj6jGf77netEu6eTk14PL+/qbL2t86OqYQeoyxqwcaAtzbgn+m1vJUmeW2U2tLZXSfsx6AAwf9/92EnBPYesKkiidXrRnwyazFAxUB6R0xH225wMQZf8AB/IlpQ6LgMvioRPxMi5WKsG/DISQ5ivwoQ8nAfGEEu6sgTiPdaJiZuhN0Y1ErlU4cVRlyONkEnGXgAddoyFz/GoqBQpM8WVWAq+Uu7vbgiNGQf+U4SJJwTjRQ2kYFD4vtYjMyOkGXhe7xEZBLtBKYnvoo6gC4JDhI7GZ59SJS+w8Cl8Vhc1QMMt0VVsVdo24A8+RkuVOpiOLS2NvUqDaifmZGU8DEID+QCkIvxnURdpaWwODSaz1IQEjiptxa6/VBANMgOxuA2VF05iHif2UomNwFZI6ojP99PRdISNiZJ4ENLAXCRYTUYTkXEFeT+A0UcoupEUqRKdEr8dHVdYc3EoH5U5PnjcUDkqe90wv2SKJamB2z8iDrfHkPAInzbRamwISGx0KHaDyBX0fmB9GeRxEchnhFKSbYkHsOABt3rdA6LO0KwNMEoOg9x1KtkJonq35xCEHXE4d+k1lzEStFxiPRiCeOnwpMHEpGOnTmqfN4trbCD9fxQas1M/efKkhBG/OvaNhFu4VnlS3WMR2dpa11k+kW9u3tOooxMITgTnz+ULo7Ge4NP76tKiRhkqBHR8ZYXEj3gi3dMw29FTjzygKW9eK4vPyePLtPNAToD/t5kL40WdPHEScz2dRmKq5H+cNObTfkTwhnRbb731jrb4zD/dR6+faQlf3tDc4M3qX/pveCP58ov6yEefbv+N02d4E/n5n/28Hnv8US0tjoFFVRLgjsS0GiYJxoMnkESzQ/4xAxh3KVETRzLQBnRPHD+jP/7P/Cn92//2v6tnPv5xPYHt8Sj1F//iX9D/7c/9Of3Gb39DX/vec1rb3tZdNtCnyZX/lumF55/T/+o/+Pf1F//CX9Dtmzf1/eeeU0YqIrCOKwIKBeVQRDTMpTFC85/lSSk017PpN5km71JIrQzWHOIQw5Aoz+suVQYRIAlL7Sr3GDFVbAzIDsaBuwp7COQB6ElVjMJQT61Jyn0wYxEz7oeh5TYCeexFhBLQPHhhSDWEBcl936uql+sVmoEKlgVEhAIbEmONONxPnoCG1m/oDkdAX/rmOwi7dSCmQTNimbEA9GDYcjc3UEj0qTwPAttRlG0SpuTgsGF5IReRCn7VUGHDKEnWDmOLCBVslQKNVTuzSOggKqGjCP3AAc80u3GslsMkIpYLckfRp/XStLlPWdD098GcK7IDwA94VpMoUWgLlNCn0T1gf4IeCqhq1zysNwpBZc7bG5TpEJTNcVyV2Co5rA1HhBJWYCVpQJBz1wt0pCUrB0ER+DwOJGl7Rb6Zhleb1NweYs2uN6gVGxV71XaRKeiEdYFBWK+hgT5N5ErSfyymI/LewYMhb8wOeBMmjOIVCyG3SuajiyOJfDiuZptA7AuXiKRkOUNIRu+HSIj4zUilMUwoXBF1QWrmCV320QD7Uz4fz3UKEmYNEvrCTo1QzWAeVPlNsedE49G25EG96zpsYkSiReSLawQ6ODl0Ccc8oIlB9QnfDEQxB4FK06bIKTGva40Won2aJ2zjDMlQRbEvlqwqg1RqSJwDKbIbJOTPzEEl4AVtSQNrSVSENIelhSXdXd/SAuvnj/7Uz0tlkbX7mJ791nc03d7Qx0FdSwAAEABJREFU2o13tQ/23+kvnzyjPhd06swFPp9f0mc/9YzW71zVrvt40untt9/QJ6EdZ+N4d2tH69v7untvQ10Za0BmRp7P8mVs4L7WT/d089q7Wigp9rI6fmxZ9zY2lQur2uMlw8qxM7px5SovPm6q21nXmfFICwcHujApOjbb03EFL0wmigMys7fHhljEJtIWcNRaVyiFOOg/FgIZvK75gcJjuechIi0T4iphSVHmlaAmj+MKDxBjMsCNzmCMWlkuDfCRrRI20OVanOegDNFjV5Tr+wF528GEIl2K+ZrIRtZvsmZsMookWEpkhb+ejWplvRxYy40jpGg/IRNKfBXqHTVv0kY1qOkQQj4yaK3HbSBJWUAE/oEBP167pzw49bRbBOfYnZMBZfNxIczKGBLtV7M/v+g+XRyY5KrGSvmYxyAzKNpOo5LUhObYUqEgz26faLP5SmgGggjmRAop5BGF7UgAbAhC0K4q2lOlATsec6Wt+0m9V2FydIz9QrsNIuKKXFNHJ8Tx3qVVAn/CZoADXcs7JyKGIJfiQFUGoWt8JEOk6iKUkpoPzQ/fC1v7D200HvlufUhsaTogwL7cDyWLEiiZCn4luYbtVWpqYDkHMsdValSu2HF+K/3q/CbOvV54nHSSxsiNyV2OFxdVmGgHDMStnR0dsIlcbhNzTSurS7p+9V1trq/xRrKwjEiLbEr3d3Z1bOWYFsYLmJGc9EpSt7e2JRyZv3Pvnnburcv/Mfthb6Z6QG/ylrXf2dfyZEErXVVhE7rCSvDguZN6+snHdGplUcFEX+RpZZvP9X2ktvcOdMDk6MpIE/xtb25pm8VL+OtI87gbaXtzU88/+xyfvE/qY09/RJdee10jdH/0sz/O2nZMK2z83r35rr77/Lf02uUX5TekmzwRR3SYId10hBP4w0Ce2vmD9KDNRft7U2WOtLCwqE9+9CP6kU9+Qv/jf/lf1quvv6HVU+d04vwj2tWCvvPK2/r5P/zH9ehTT0ujRf3cH/gFLR07oVt37uqDH/6Qfu7nflaf/tSnFK1zQxGAvYYoAwpBkhSqDSQhaziaoJAlCwEhDuNWoPy+s1K2juFI/j62TeugWwHbN7YOahI5IgAQ+WJQUeCEi07VUWxz3OR9iVQYGMASgthtsmDOOQm6y54Q1k78GIsDDSYRGtDyqI4wp1AjJmkgFo+9+33EuDgqc//RbBALLVBDU8ozsGEqybjvQwOTfBALBrEe4Z7R3jNBKnKYpOmWo8JpGqi1f86TgjYmOcxADmKLybGxqAXaSWM4W9jBFTGu6MFz3ZMz0BM6IQ4SQqbhcoUwcCOw/QgqtcrIQIIkSJygKqEREbKsoLjekHwQCfHIYHv4cFwSibEeghFkGvvOYbM9VxMmgbn9I7pviEhDt/facFrQtqvIYKijnpQtV7BVXAdChz/KolwBj0tcy2mw/3lU5kaL0CX5QGdoMI98oD0eB/ZdMgmvqmSqtzFwjjqNJiP1MUglsFCFO4qhlBqE2x8SZoF6SBuwEzLPOWtYP3hEhDKkiACHWhur1EkaMdZGrTyovVny5qPlvLIp3leXUnFMjhP5iFBizCAORGkLBRLi9rV1FtmIgMjpclWTiYjmXzrkaX5AliEzaSHCXKXAb8z1XMeOfODQb9KPADH9ABAvo/E+zXIDPePNqjdX3GvV+ho3FX+zkpryQN63nEsd7ZgM0t7OATYmusJn8zu85n3smc/p2y9c0tPPfEonTp5qLxe8zp8+e0FnH3hcu8NE15E9zder115+VTrY1ebVV3Tv2iU9/tjDOv/gw1qFd+7hD/ACJYQn7eJivHRCDz38iFYXJjq9PFHs7+jU6ooWWbOXlo8jt6oLDz3FPeK4NnmJkYyRy5de1xJ9cOety9q5ckXL0Hev3dKqRsrdPT1w/JgWeNlxjLYl9yZSdpiiUERI81MpMXaS/qRUBTkkrn5z6VIJeMi7nOTKvHk3hCJC86NSpmRGBbuvYEUG9DmYajiy4fLvBp5PESnjJhtzqYhQBOBqSOlyAzV61xUF8QW65mFBtEieCxlSEUChRAgkGIfgkULQITX5kMzPdokmw1AQU0Q56hQlNUDunVCpmVE7qgI6p+QLwDkfZxSabXEgVA3YH4wLEWKrIkO1jXXfW4oqczNUIOJSaQOSKmOzso5QVEQoYHJrIKYK6AfANh17oFvwxym8yfoRyDI+evZRflCEISGXOCqZxFGRq6xxA5HQNhyOMOR4Kmt/2kBINUNDGlckhJkQJCAoq0Eim5RM6Ym9SYYk7PWMGdcdq2GgroBZAhTynDV/CLW22U4nyflJIhMwYHNgzfI8bw9OxG+fEYENzUEcYUsA8n7r24VkwJXCbcKWbY/Qm1CeEEv722lUc/XkCW7Mgxb49D7lNevewb52p7s8Gd7R1tY9nTq5qu2Ne9rnjef+9i6Lx64GNoR7O3va5YmzzipvNSfy4thzx8e3DrCxubnBW787OrZ6TAdM1F10d7f3tMkT57kz53TmxIr8rxhPHV/V7s6Wvvudb+NvQ0t8Gk8NKgzK2+sbdELRFrqVLAbZ8tNzIcHCV0dCJl2ngSeorfV13bh2DbiqBd6+Hl9Z1cH+TBcffFQ3b9/R7bUbeu2NF/SFL/wjjUahSTeW+kKHJomM+0BO2lkrg4TkuRPcGXNiUkzs9mw8l+Qnxw47N27e0gneFD/48MP6V/+n/6r+0C/+ooY2CHv9zE9/XucvPqhf+KO/pA999BO6dntNH3nmE7yZfUYf+chH5IHp/24q/dJcSMSSgDHQTjquYdNdlpp4RMj0Kteri4oIBfUIXym876yU3S7Q/LRIA18goTNg2dCDLUsa2oShOsdNbC5fIfZMXOGxKqkdAo4qtIhQhGlBj6pB1eERxtQOMV3J4A8lOgUwTnguF7CtkH21A76gNWgEKRCex0tUxOR+O4ppUOI7VbNoiKI+Uv7btbYhHaS+hrxRnfaVBzAA2rRKUxxAol3BgiGw5hie84JX+aCqCAdEDd9hSQQ4XRKhyVyLRFQ1QHReV+N3VLyYu42GgF+Z0BUsKj3jKZFJysklKVM0aw6u4K3pUoZ9SA9wbT4oSDAypMKl5TXUDrIGK1TIzSFJwphjoNXKEBsmLhok+4FQMtWVRCfQhep42XwWhYrETaIqjS1PQ0zr4JECrgnEHPApShUgffRHbeCYRN9UYhZg/hwEf1CvSjTVqrKlirJtj0pnAXWjkVRKk5sSl+WbK7QSwRFtMBzlIbAXtKGAG4RkXqNDC0lJHBGhiDnQaqhVgc2gww2lis0WAGcEZwTu0G822aEVYNSFEh1DScrzwJCaW4wwLVjIUyN4VNU49oHNAiFNRzcM1CMcE2LvP02jnyJCOBSqctuZzBSrSIMSr2FAptmyPQCBJn+Eq6SI4CIJZPCN7mjzWVMqEDughsQXTE1pax+DxFu0CTezVUkLw5Q3QwMvOPjC1S1rWhZ08dHHdXdtTYHc0x98Ug899LD2mYRvXb2j0fJpLayeYS1/jLV7rODmPqk76nSgbjLWGveXdZxtDWM98tTH9NFnPqPlUxf1zGd/iq965/AYGjP3vQHxPx49YGcxXj7JV6sf5cFkReu73NeIaW3jtk6dWNQbz39b+7fe1bvf+U0t3bumY/vbmuxua2/tjg54MzrKgbHtBobc31yV5CUilc61Qh6LOhyPBNDohbFo2cp9JZEpkTKYb8CEssAJ16RKX7uUMJKCcYlU2ocBuvNsgP2ePDzXfxhKoaexGQEmBvMjQol86Rih3FND1AMfQMmirnRKaESjDAlxpdTAbcepgrrpblcgFAhUaCSHq0uVYp2X8U9BQiGQFcBtXbVh8gY9D6EEcSTGhAdoAioQCiUQ1aWQoAmkQ1xTvrXLX2wH5lhEVdAXDEUVRQMyQGlQotfmg8c/lIjwVeJaS2IjNIM3Y11gFAuXquIIITEH3B3akTqeKjFB1w/KEnIsVRy0u2KjK0VuUsXKAATMEZb8D9aCPkmUOSUY3vgNKWwHEuIIgBNbXBvN8kKhJr5gt/iMsW19181vTu0Y2eYXbB7uLSn3Y8Gu165UKCLUMxd75mw025aUQiKebFASnK5X6AM0yvALtYJ+F6kO3Y7yvB4q5CBZixO7jDhlMvCyG2mbt5ri8D+sGfMkePr0SY1HqSvvvM3T+oEmo5EmvLnc5Q3m7GDGRD2pjGSzOW1QGKjjyYTGhE6eOU3HVX3sU5/U9du3NeHT+9Kx49rHufB1k4Xm2q3b2tja01tXb2gahNItapcFZ53N5nhxmTef+9pnQox5QzuQGPvqGBA9nwVG45EWFxdUuSmfP3tWd2/davEtQH/rzTeJS7Ls7Ru39O2vf1OvvPCCrlx+Uy9//1m58UvEOomONxROVSjiPUiSGjGvkw5OhgpxV2LgdD+pow0zNr0wtcvC9Ld+5R/o6s3beuHFl3Tx4nntba7p7OpYNy89r5e/+SXdufZW+zT0P/pD/5T+1D/3L2g8WdS/97/4X+oZNqKT8USFTrJ9kqfAaHCt4PnJwKJiWgRlhJyPymAN8i+FfFh/Hh/xQnA5IhQR1DixwVUQAEkmNx42D8sW6SU8GA7ttBpETosRKiVLgjjtp9WIpZK7AdxuSkz4Gf0363smY5NouUMFi9SZYC0GakTQikk8SakglDjjVLoMFOiuVxYUTyAhkMgHdNgEjE2fDgjCnB6UDi0Ql4ItALjFiN5Q4QOkkskmzdhtzoYq/0H51LFTHiLwiHmLYs3mDUIvZNvwaQuuvWY08FhNcpEFPth9k+i3BKAMVZiVSUIxoBUqlikwjBsTWmsv408+wJZNlCwDu4nN7bI8mk8sAd88L6xHZWObMD1QLhRsx/Q5QEBgnud5mSqWCNAZiIHWVlnXdMdRmp1QiWhxVEsTQwlRr3M6dbfXQGjkx/TElmX0XmJdrFIbO+RDWBA5rthuZdcpVzDd0sbUQKHaV6RKoW+tV6WOnDsn06OxR5wCvCAnOGmPgVVHHUGlqkYl1W5UlL1RMW8kDhbKgowh4Nmu+9MgQbHPRqdG2basPweJqFQYYF1IttH4IRXiEHGE8xPo4gNzWGpZlChBVqHUuX1Z0EmaYQhEDSKfUlJLciMf4Ihw6QcBUk1IYLehxeF4geba2GzyN68Lq+KAcBiLVWmx7Mu41ZMrJ4JISRGhVMzjglfpg0IOR/2+Fvs9nYypHl2d6OJS0ehgWwvRqx7saGWSeuX739bVSy9pZ+Ou1u7e1d4+G9VuUY88/kGNl45rc3eq0cKyzj/woDbW78lzs1B/5866umOntXz6oiarp7h39HrqmU9rfV9agdYtHtODjz6hO2tbOnnuQR1Ep/NseG/dua1jJ1a1u7+pM2dXtLN9Q1k3Ndu+qbp9Sw8vTTW79rKuvfQd3eBT/8JC6u7mHQ3EuktaYrza2hmaHzRdEa7BhNTy2OqSx13rU+pxyHOeilxT41sr4HlsHUFENDZwSiwAABAASURBVAnbykADcP/ZltdBj/8G9B+q7YxAJ6SBcRdBT8GLCAW6INSHxrOP1mnWQgaGgnJmyr5c732fM4+5ZnumWei9UUrU8JstdE1HFLPQqd8/kWEJUdOHZT/mOfYp9/Ep48TzE8eilSrE2mQRighFBCXUsewrrVIDyIcsOAPgCCpjo6rmnMkVm6JvDRVc6bdB8kYIDc/BgmweGoLbXA8p8ayCLURjDpUoKnLGFA9t1RYL4sKcSldUSvJSoxcMbBELvki6EjuJvsE8aWg2ChWDWA9kIwZklWq2mjy8ih3Uka6yXHBtdRfQcT8MyBgjJGPz6VLR6FY3XfcPYqNvhO0EBzZs17KRIet6LzXy+uqOVczZ6CdM201IDaObEhLVYQO19WNC8XrjPPfix5z3Q6v/jj7v3r2nRHt2MNXieFGLbDIzS3vTOQL7X2hXbsZ7fNPYYfO5uHxMo26kroy0yqZyxKZzeXVVZ86fE4aUbFTvrt9TtzhmU3Zdn/ncZ+U3TutscMdLK9pjoN3l7ehBjLWxX7V5ULXbd4rJCrAsdRPtssH14jLx33SSlA6b09kBC9IuzR5EWJrVmU7y9vbSpTd4kl5pnbSB3YsXL7TF6dlnv6fnn/uufvs3vqydtbtaQKmrqSlvYSfRaWd9U+2PYrH4w2dEKCKUmWDDvB4xxzMmjDu5Z0GNnOmP/fE/ocef/JD+6l/76/ryF35d//CX/5a+81tf1N13X2MD+mV94R/+sja3tnnLvKzA5h/9o/80tkPeRLvzpgcHdB0D4f1X2m2KfByWPZgoquFgqARMoIIIFDoTcC4ABSonRMrCckOqlkd3oIq0BgZeE1NlKlQmLbIEVZGpyKpBKCKUQS7EYR/IQ6VCHDKkBvjutyxFWQByHrRX6FaFZByJJj6aX0dRXZEteIC2SYD9yjipXkCRTkmE1GTqoZ4Xq8BWzBmtmRGhiEBaDafS8wj74sADdgcAj1g1uTa5atoheI5VpGf4dn5m0B2loT8sg/BHrhB22TZtzZ7xKD9pI8CJTNhaxY/mICmJOcEBWK/Sph5/rhOl7rebthTAORl15A05y8pOKVu2lWmNdTGrhrHrXKJKCd9cI5CuLoicVKAnTsPQdAQ/DvMVcknz4zBQx2CbpaQiidrxEofpIhZDhJTw4aqVHZBjCwnvXMgH9RLuGRsJ6EIcHEWR0CKUpZNcBogUDWuHFKkspUGgGRJXoV+5SIm8+8y5NKX5iZjLIFEyRZW2DxphtfphNkPOsekUNe5K24y6XYX2qT+AL5kX8oFlnwaqphm82W8yNgShAjia+yNXiWzC81gZKKPuCGQXNAAMlbES6baSJ+eUG0lYl7LHRGW8IYh4lc1j5j4WpeGQH5GKCGIOheZHxdFgO7IfKSF7nDKqkKnURLgDUN8DfAdrf2LX+TD4DUlXkYXG4iFv9hNfnC0uxxdYDPgj5BbwySc0nVtk08cG7nQ31cnZlk72W+pvvqnLz/6mut3bbEbXtVymWh1J4s3LImv/Kb4q3WWTeIVP4X5BssHa/erbV3R7+0Af+dSP6a3rd7h3VK1vben4Cb7kcY94+ukP83VqwoPMoMefelK809Da1r6u3dnSH/yn/4TeeOe6lk+c0vr2trZ27+m111/QqWMTbd25qtee+yb3iqtav/22RrmntVuXtbF2VTs7m7p2+5b2mYPj08e0pal2aeMW964E021uNumo9Kla2TSPq8wQIo0+O9zMJf2DsAzW1+GBJKSqgbybFMhFMB7Ipe0FfUhNA31C0SIaKJDmVvYlAgloUujIjvv+qO45YnYkc+kQxGEaaH5Sqe43aj2+gji6jjlJ3fPLUJEZLEPQbTPhFrpszMBK2h0R4kTLEVZBkttrgCOLekyXLMgR76Fka+tckVxWOW8z3w/gJ7IKyb4rBqrHM3EEZR2CVSs0BjLj08IDfqsK+s6h0ElkgwejpBxAQaxCQ6Sdnr9eR3rsmB4OvnFk93MgB54TiYzt2q9tD8xb2RZ061bsV+qJQJOj7NhMEzYMif/kUul7imoHiUAFXxVzg9R4FdWqAsNzT/hgQNA+HQJ87AdgmYCPaOO5bNkOPxjDziAXS0iFAie+7NmRVc0rlPHrtTAj8VvQwTp2hQ9KCuK0rsFl0xxX6wPaLsBl91nb0CNoPOWJJJf49P7Qgw+x8I61zyZx4Ltk5bO6hkCvqouipcUlnBQNbOB6HguCm4A7xgYXl5fZDA7aZ1P2xIc+qGOnT+mTn/mUjvFp/XNsPl977XXt8YlkNJpoY2NLmR0Dqte712/p1PkHdPzMBZ04e0Hqxjp1+iw+qlaWlzQej5Ql1Ptzy6StSuqoo649npynw77WNu5p5diqxpOxLl2+pLV7a7py7YoOWIiU0r17t3TyxFgPPXhOm2w4lyar+uCTH9W3vv09eXJu727qn3y4I4AmaFy1tnZb/9Wf+S/03Wd/G/yf68tf/DVdffdt/cE/8Pv0z/2pP0GcqY9/4pM6mM705Ac/SLs39Ff+8v9Lt65f1crigvb3eOKnjUEHjkaddvd2m/X3XyLIfyPgkyJXDcgbPDnUaBWKQRoqEvd1JFcHBsngAlJHrErdbT8CtODObZjn+oBf4+aH8g+fuD4kWYoixgeEj6AfKvHM6ZF0BMFashpX6GBfHWQlRqKFUnUkaSzoQawFTsF+QYFxK4piGKoVJFDMAWaWVIAjQj66lEoIu1VB9sI2wQIqi0/zQayNDi/R83/lACRPpEpmPM574uDlKDe1qvt5Q69Cr+iZVilLoaYrgcMXLEQrZ6QypOQSEjQAbgIBDI4JRpXgccW+eR0GvdCkQiWxgX4CkKGo2bS+2yKOMHCJCBYYcmocauVKrA7T8phouSnm4V/tCCXzPnCvphdGh2BbZlRBJRZkQ/gP7ACZKuS/OOnoqoHEsFD1L9RIiCkOf26TEKhCzhd0AoEsBQo05ASY5bjvY3RKFpVMJWXBHABEZV/tc7vrPdrkMaSWd7eVxQedQWN8jUMaRcohV9YZ58U5slwHf4T9jkR5fLgvzE9oWVKBf+EwIrhqfjhxjgDsm3IP7qlnFBqT9LA0ID/EHMt07FGd6/uKjtvgONyuIP6k4YGXjJBhXk7yThyNZixlhnxYNyIUYXqYRBRYpeh0uR0GiyOBTTUoSHbvhxDrfzQo0EfY9OYzya3lEqumGwKabVaMEjI5lgpvMCf7B/rQ+bM6N5H2br6lVe3ohPa1uHdP11/8htbe+J6ugrfh3bn2jtbv3dXLr72m8w9c0HgU2t28q3HMdPzYsh5jLf3ET/yMZosndf3eVMd5u3ni+DGJ+8GCdvT4+VX91q/9sp79xpf1W7/+97Vx+13W/TtsNHd1m3vPr3/lN/Wxjz+jyr3j6rtv8Il/V5v37ug6946ta1d1PFPJ5/i7N29wL7mrfmlVu0tntPDQh/XBH//92hkv6x7jpI6KxgsTjbuxioKf2kGGyUhVkIOIIAeBL9ezrRtCspKcBBf4BpdN9yYr8R+SIlKVfCZ2QAp+ibwxDmS5KrnYwOsP1ftnRFCuKqVgZ1AEcbS5b61o+iVTR4fjHuDbbsiyVQMbPm90J+Nxs+GyB4nHtR/+a8E/4HoDBukACLMeY5gRbudAlNGcVSUFRMiNWu6KgrVJXOcgjrQieSqRSjhuh2Oz3Rlx9tirif+gPYGCARqRIy85r84bItSD8Zsq2EFDRrZjF+OS8Kvm8tjCRruGJHxHhiLmkOAje62ZGMlBomMVIPNLWoIKBNsxw7kyNuvoIVX2Q4AVbB6mKVUZoyqDZWxb5KGyAXQ9M1SSmMEJWN50z70itXa4LaMsrGmpQK/EHCd8x12wbrrrlnXdOG0MiAyl8wJQlfltvtPeEmgRd0JN7KRE/gD6wW07rKiiWDOkI6B+VI7SKTIVETQtlEsLi3r37Xe00I3FTlL+e82eTejB7r6mvPUMVsuDvalGo4kqjocYqRtPtLy6ygZwQ48+/ph+4vOf19kLF7TJRurCQw/pnXff1Sp2v/KFL2qbjd8x3nz2fD45c/ykFnl7ajh//oLewu+xEyf0EDqTyVibG2s6tbqofT7BLI1T3Si1MOnmsDDSeKFoyltH/4HVsdMrmrAIeLOZXdGMCbOzu8PG95hc3z/Y14lTK9rvN/Td576tazdvqSf2m3e39PTHP60bLDyjY2OJ5On3OCJCoVQE2JDSmbOn9K/9a/+K1jdv04bX9M3f+DX9yt/4K/r+d76p3/rqb+mP/Yk/rT/+L/xP9Kmf/gV96LM/r0+xaP78z/yU/sGv/B1NvHgR7z4L3de/9jV99atflf9OVj904ApKMPkreH56ofHCNK+p8RgPDZsWESJQzY/39KxTPZDpQVMrYkcwHNIafh+98TF0ZL/ZoMIJVUJUPiwnBqbtzjeewUNDBXjVjk/mAB5EjHNwwbYiQoFeMkgpipooAi5JmUlZ0GtbrEI+8NIKnrrAYTAZlk1kQxGHgLFExVAoF+hHmKJQEdllRNv+0DDDTSUk65gXGoidawQYY9aoxobgYsmUc9BC8YU2B3JzkCJC7z+8WJhkasPzS/M0cBWMiAAN8tumgrLBeVOVEh6ZVCLh9rgayMx5UE0gjrAt6AkzTXO5FCV5LZnoSxk6hICLVfTsZ16DlJJVvRk30FILNVqWJFcBSIg1GuE5DFUILSchzZmomYZDlpO5DHk6dCePzZ43LQ0gesN/pGibUmjGQOqZ474R9rxhKJIKdMxyDWqc82BpOX1aypxPMEkwHb4TyYKYH2f9RL845ubKg3NCS/hBZAP1emjfOh3tJECWiUFz86GkEIE0sTZdzf0P1Oc3Y8n/MfKjDSgaWI624GJFPfJDpIZEm5vFvI2+DhKSBszjp3LDkQqV5tMiSESEMCEfSYGai0rsEQJ+DgUbNbATighRaDjCNNEmAH+BeEitnpTvw6A291wvilb2mPQb0S6yjU/hsPGxaVoFu4+5zWhCn17g5UW9e0ff/40vaWnY5i3jb+vSC9/XsHVXo901PXX+mNavvqEv/re/ooP9XV27dVdbvLD49ne/q7ffuqQTK2MNexvaXL+jheUVXXj8KY1OXtCxUxf14Q9/TBt3buj8Smq8d1N/76/8GU3vXuZt6l1tXHlJL33z17Vx620d7G1pYWlBG5v39JUv/5rq/rpmW7d0+fJlzfiqd4HP9md5OcEnOe2v75D+ojJZ1vV+Vec++0c0efIndKc7r7t1WZqsaMYLjjzY1RKboYggMyGRR1LhdFAWqY6GK+M2Yl7uWPdddK3lnFy7XLFjXY9vYS3TVKn1J3bF4XJEYL8qzI+QgFbOpBj3QRy2NxqNNDDPIgLK/IyIJicFvGFuj3JEMM6yxY21OYZmV66H3ELJfVshGoRf4wbIuu972jLQ5oYJwnqB/YSf2GhjpYaKaVXzMdV4oTQNiAiuUkRICs36XkRKMVScwy7VNnaphi0WquhLJaROUob0BnxBAAAQAElEQVSUDVfGNQDfck0v0MNimkCsmSYMyki8wSPugTcOrY+w0XAVtlNJ3VCQLCF5XWy+KXsTFtgVUIOIUawAZhX8CEFz8L1rkBufNoJByxwy5bCKhL9o4PACRYPLR2tSzxecVueS5L0Bcjx2qAthvv5OjK+kfSMcdiFZ1vUgZrWYHTextXpt609i2zn1WJ6PUZIhH2B0ZNlD8PrnNv/3QUcGs6YCSMZBfvozn9EybzGXeSP34AMXcZgaTyZ0+sAT4pS3PoNG47EO+ER/9JS2yefkt955V0tLy/oen7q/yqbrOG8i93Z25X8IdLCzp8omdlJGGuFw/dYdTUqnGZtaw49+/JO8mTyuz/3oj2hUUl/9za9ofY0FZoTM3p7GdMrxleWWwBXwlERvbW2yAZ202BZ5ayvsXbz4oC5cuKg7d+7QhqUW+xqf2xcXJ1rlDWxfp0ywmX7y8z+pf/ZP/gmdOXdWi6sr+v7LL2rpxKpmJI0UOpP/w4DB5GTv7W1raXlBH+Vzz5/mjeeHnnhUy6OiN19/Q7/+a1/Sr33xN/SX/tr/RzfXd/UTP/+H9Uf+2J/QXf+fpBhV/8V/8Z/qP//P/hP9tb/y/9ZXvvAlDXx+f+vNS3TIUSRBLIZsmLHScCgkRLhSPzpdg0i1IuiagSrtNp0ao9klhpUGBpLNBJcjsM0jaGwPChRaU23oECAJVquFWo3yESY0/HM2TtcV+ZNNyVQCjYg0Qc2LIREWvADPZShJCvmICGVAB+zBsRvL9UAGiDDW/SNiHpUdJBOyZHFQchYTuwV+yZTjcdk0SEJULjfMJbEIUgT2MVYU9I0UEb6oggfNyxGhiETfWmpzxQvvXEFqmDEWQAUISJWf86CQhL58UG7to0yxXSPCkqLThGEQWYBpOed5xkbJYKGuFE14gCsEHhGqyPUIGcsHdamqlGyQTU7NvVkNMIwmoTlCSrYjH1VB7Aa3J7ATUNKtdtsBRDGPHgPIixRsycSALCnwq8Oyx+nABo/WqGfx95iskrIURaYiEiV7gcjpNhgSG8mct0wiR/McjsK/CCTnZ7S2BeOvaES5hGR2KvhVpaQR45MnJAU3556vFIusd6Mo8phfGE/gd7JOhZ9opANUUCI0HA8ApcNcwbSiGoXsUEAZastaddmAvgDTjcXRbEdKjY/+IQZBgptFhbhaewN+kheY3gT0eDoCx+O8RgR6EoOFCydxBigUsg2h41AN4ogI2gQXzKmIo/IcQ5AP2zbQ4Lk8xIjgikX68IhuHwN908MrmZrQ2EXGxLuvvqSzKwu6d+1dXbn0qvxW8/KrLyv7A73xyvPaundLyY1sY2Ndq8eOyTev7Z0NjcedtrbW5e566gOPaWvznl588UWdOHlKV95+S1feuawddN954wWtX7+sh86u6PhiaswbzvMneJGxdVsrfPY/uTphnd3Sh594WE89dlG3rr3FixBpmZckM9bfrbU1jWnNE488qpPHTuvM+ce0W5f1mT/4p3RndF7Xp4vaHZ3QtFvmk37X3nyOiTdnuwrVBqg7GXMwLUyp1Blz5MPVjvFb6FOqQklHeCBHHt8zNloehEk/yzQLkF8jYYAZ1vRkAp0YKTnnpbAhw6cCd2Cz3V9zO9VkRQSyCMBvUti33wp2G9o8kQ7lUpGpQuI9R4N4AtXKiPbYMyCIsNpRuZpWkemyqOs6lVIaNDn0EZGCE0OcFJ0XKamkjAEwVRmqxy4FTk3GI2ylAr7/JnXgwUaR1EIBruEWBHUpwjhUMpptN3cQLT6Uk7GCKUJraLvXScVcJwKMXtOBF8jmESj5Bd0T7hoscpIjWSewj5Jjhnr/rNBgIRINpDj0a3nJtuO+Dfdh6OhIZP1A18FvLnyBaR/+kz1LjnnAiMAmY4SuabFljYYLceNMzQcdFOjKOcWubXQlWVtSCd0vRQhVFZ0Kf2Dd68lxYKtJgIUfJVbAHX67UacgNi6wogEXNUAu4ogGCSdUG0vE6jfHaGuE3Vw8dkwxKuomqeDTyJnzp3Xs7BkmW2gKfYMnvfXtDU0mRSeWJtplozjqFungDtpIvKDUbOeenv/W13WcoK7yyX13Y0e317akHOmxJ57QAhvC/f0dXbxwRuf4RL9294688O/yxvJnf+an5c2iP0PPVFVHE1189CntHfQkSPJg42FEjz31IfV1pMgl7exIn/r4j+vsmQe1eW9Xi2WRJ9pdFqCzOoavhVHo3tpN7W3va3l0kkVoRb/6D/6OYtjUyy98XY9cPKGzJ2j3tKfN+oEjM+mnyv2JaCrxAJFVB9Nd+cm3dMkb2QUVdXr0wSe1ODquU2ce4U3rov75f/Hf1H/0v/s/4meqhdjVRx6CV7d16603dP3ubV1fv679uqlTxxf16re/q7i3o//u7/xd/eO/9zf1d/7231AJ8bS+Dx6p+k8d8BHZMbZChKEihoM7rYrNecgDZB58Khg8rIkkrCJrgBMIBthtKsgASY6xpoxQmIXVEHYbFI16+QWzPaur0KOoAgNxzJDFIr5n6BoG8KDKhoKCMCmCku2HJ/AwEM8MGNCpeKhYwD6lYtu0JYaAj0YFNagaoBcA79hL+T/ovZfSfhPlgj5BcZYGAx57DxLrEGvYC3at35EXQ4ITuYIPT4A0ltBHu4QiQ8MAMcgQKLFRyMJS7bRAX1jH7N6LMvNiZvmQMkIjZAPfnMTKWIlePRDq4c1UyYVUhagiQ77BmkZL1YA8jaPDWycsWlRJvpVFA30nFvOhY0yUjhtgxSpi0DCmxB4Rq2KjJ8DBAyVp6RhbXYjQEBvEPQFfPJDx2GWfEOmqokSgA0YRGmMryqBZVE0jm+/g82epM2KCbmnyMa4FjVSlwTPa1iNPB4vhpRZWlaJyIR6EKEsdbSnYFLQZyZzhZ/6/ahTtoU3ID+R5eoBeTfxV3nr2sv1pSAfMAsc1Y6xVbFTiHY6AltmPyEFyE59IyukB+TZMsTVj7s6QqvjqFQyCYqE6aMIa1fN1ZgnCuIaScRRgEW+Woskw1igmCnqnRscaVIkEQDcI00/8PRRjQYgIZIP8FN4QBr6DcTtowCds0WwWXmk0G4hxhr9hbhNf1QLkONGOAVXA/yBuj4eNfXzsM2j3sLMLc4+y67NU669K/mqPTbyXhEiOWk6gG6Oizv/VD+cWH9UwD685CnLnZvfQWp7JlstDhgwuGwbolTa2/sBNeD6gUw3kfo+xMesW5HFY6gG529WpE2Pdu32Vt4v3tH/7jm5dek63331V16++pYqtuxsbSq+r46p+97aOdQda4X4zZKf9sqQNxsSxVT7Bn17VxdGB7r3ybW2+86IuPfdV3bz+lta213X5zm1d44H/6tquFo9f1PpeaHNfusyLkv2dezq9MNXB7Uu8ld3Rgw89ou1Z0ULOtLhAXy1WbfOl7J3bb+u169e1t3xRn/rD/5qmxx7Q2t66crLH+LlFX+1IM2k6MA6YX/vjA9o5iCaoI0+jTO6HnRJCT39V5l/HWlHIbSdp4M0pV9pcyWlVe0tOP84ATKpbGEnktCI/6ToF+fS8zBDjdpDHmO1OB8/jKn8J6JmbA1yvKYMOf8yRiNr+z3ujrkgeq4wDSPI46WuvIQZ1o1ABj4DkYaCoSujOsDnF5j74ADxDXsQQEUqgUEnGl8dyV0NBOUSMs34+xnoJl+RpIF0VCxV/FYlKvWdt6dXjs9qfBmR7LMJ3gMABPBVs2C+GgjwkOXF8JUMlipKEBaAh0cc7uR+YP/6b3wPsdozzRG4msXZUzcjDwSD8jFRnqcwJcRQNpZPpfaQG2laRCMppUKqyHlTmqjEhNJm+JHNa2nOsRZqmoEuVMDzu5SOpEFMhn4kiNYk1pUcoyxiJlH3M2Oj1TKwBuhSKCGFOI9YDBpcqD8geD+5PzMGvmAlVDbDJGzF02B1FYa516qJDP1vcmZ16Yu8HS9OyEtaScDAjLkaBSJNIqGTjzN0ERhoxNybkOPniXHUAbxfoiU20fY+1dcZ4MhCNhE+pKGTfRQWjZQiVXgr2WEnbrErEwqhG4yICVJehPOAJMOEeP3Zct27f1tq9NT3yyCP68Ic+rCc+8AEm6KLOnTunXT4ZZ9dpwtuCvb0tJuQBRlKrK6doZBEx6erVa3rs8Uf1wQ8/pT/wB3+fLjx4QT2DeEazF5YWdemtt7Wxsyv/x38PGKw1Uq9fekP/1D/1R/X4449r7c6aSnS6zRvTpMHT6bT5feCBB3Tr5k1tb21plTetS7ytffGFF3WTTd2TH/6QJisrevCxJ3SHje/iykk2v9taWjmhzd1B2/tFX/rKN7W4ckaPPvYh/b7f94d04eKj8low9J1E2vS+42B/Xx2dPxqN5claGKBTNsNdN6HNgw72ySodNEP36o27eurDH9enPvcT+t/+7/8PevKjzzAYO33sM5/TH/mlP6VPfO7zOmBzPBkv6ALtL7t72qKNL/MG9okPP6HpqNdlFuatrtfHP/nJ1tYOf96MOyT7N86QAiDheu9gQDVaHPKisSKC+iEo5jSuLhkoKiIUFCK4tpMLlPkgD0UEXHuzj1AhAMYufRMK+kUCB4NISSnlg/FoJA1B3lysvjSIEHJSopvYiggJXeYFslXMT9VDWmUyYQL+D55BFctcOXHm3PQsTp7wLg+a+/PVYIcVmunGc32Z3Noxwo9zHfS1aNwgqW/yUoul0C5gAImYGw0Mt8Vsm80PeqEBkaqWP809RQ0ZpKLCQlDwFxGKCJvABorVwMXtcREWAjIMJKWSoNY22pmCiVxRKrFRqBdxsIDhHi/iLU42GOGboaUGNMwbaMMYnREqHfqjDHUApxz3EYw1t1HQKzMpgeIFJYo6vBAt7mg9sTi3hMhaAtUFYhY4IhXJIojxiGhtrbShoiPqoWg5IJT7p3mVG47jcNsNjYbN6jbiQkOviFBiW+87sNZoEdH4ZlXKCmKgHZUBVSgHsY3d39g0zlIUJaUMTfFtHbephz/1pg/w5hevGoJ2BJbxHfIvW/+6jyNclyJCUvBTOyJCie2UoIXaQWWoQ9t8VMYdqZ2PN9icyCHVCqGIQ6DtI4UmdQ7ux452uZ+PsPN+lLOIuR6WfuAsbi/xYIo+wWgcso+wq5TDAi7/D4C+71XIobHH60RTTYY9jQN6F7xIONDm5oYe5l6wyB3pBG8o9/nKtcsXrRPHV7XC16zjK6t0QejgYKYJbyX3d7Y09ZvPfl8jbBkuvfQ9vfLsN3SFt52T2Nfu+i14+5pu3laZ7uj65dfQWdNsc01767fVb9/TogZNMtVx39rZm+rmnbsqXWprfU2nji2Td2mITuvcJ+7uFu2PT+mDP/ZzOvHER7QxXtbBqNOpc2fa2BiianFxzMagMg9mEhs20Y+kWk5X6L3DNNc9flXn9IhQRDAeUgrpCCCRvyJGotrBGDXN/CMx05NLgdFl0QhIyq4nggHIc+sQ6qFTQkZL+AyZ5HhKpqwXyHo+WMb0wIbHMn7GAQAAEABJREFUjxVsu0OuK4eyECttRQUpMe4PQVJENHtFYOQ9fyOC/szWrggsh947KNuO0+I463uV+zGmmdZANoKLy4fgWkTQpgTAlEskzUeJ023rck4fZj2xpUqmPD/yUK7AR0E/fETY+pzquLzBdy3RL8wd05wvS5mWyJdDSNpvKPgwdhuc48TACP0R9/Vk/nZRWv4s12IiZssE8zlbOZXIibptJ/bt1/0XEbLfiFBEyId5BsQ1V6vyWEVQdIJIgLIUVZEjdKpBofvY5UOwvR8A+oaQ5FxVVaSkiGggH/BhKihHBLh5wZNUqDn+jtpRuW2q0fH6FxlyW/LF57/PBnKm7e0dLa8e09Lisr7/7HO6dvWqNjc2NWISrvGJouMz/D6bs0J9NBq0uDDWQxcf1vbGVE88/jE2oImdoX0ymfW7+tZ3v6HRQqfNnU2dZhKfPHtG48Ul7bGjP3vhIX3gyQ9qIMhLl9/W17/xTe3tT3X+/EU2hjPt86l+/d6mlldWNV6YaGd7W6NuJG9E99nEecEqjIR+mMkwXlrU+s6OHvnAE+omK3rmE5/RZPGYfubnfkEPfeAjWjh2VqsnL+rcAx/Q7//9f1gf++in1OWCFscrzp/ef4xGI2wOmrL5Nb1yM/LELKXTieMnNeINrZSq0en46XM6fuq8nuDt7PKJUzr34EM6fva8furnfr/GbIT32ahOcyK/ndu9c0sH6xu6/NolDbOqL37lizr/8Hld/MDDWjp1Wo9/4HGtrq7ictAx3krPA6vU3zujFaHRdoVrFXSEuXWa3mRC7vxQEKmvajipm55yfQ5FFZ6afML3DbEtIsjYRWXhcfudB1GuLJCi7aGCdKKLFkrlvRo0tUnEvFPJ1KgrKkCIVpHPno1EX0X/p4ZI6RBqHEbTMAIaJOIzBMoRweStAG1lINeAcwhN8rDc6GgO6Bv8dgAluV2JjKGASyvYPxPSZWhhfB8cX9UAvdkkvwN+B/IwtLhwAs1jEQu0O+RfVtH+BIqSp/SIlEIcXOBFFpWuU2FhSMZVKSOsVQARzghbo21Q3C5DMZ2NWGKow56xF7XFyQL57eTFrEAfZeEGGfIGcozihOAXDPQRL3sYkQNvtgcV2kDrlMQfBIwqZWm+qUEf+WT3HbVTAgVNlyux9SHN0HMeKv0pHzUU+AlwpW4ASdhxriw2kDvYMi+UChckJTa9WFNUyQQNajEhYJ7zWyKEusxuNqgPSPrMSBXqBRzkx3SbZqlRktsRefYmtsBb5MFyqRtrYL2ZkYMDNp5TIvJT/ZBoj4rUFUVJCWfegM4iNEN3AEJFMJT8CmXjoDwHIaF2BNdICZNyQ4leEdHKLX5sD0XiZQw0n6H3/6hIyMwNSGOS3pHfI2j9RCP9BqoYM56CdgZxR8PMpZCar0M887yjI3oDba/EUwnwCIt6KByMIgKg2LDLvwcIniHEQ88+G8JtBW/ppqwVMVnUhUce041b13WwuwFvR+dPn9HCeKJ+74B93D5BVngHOr56Utt8tRpH0SLtKNjI2Z46NqEbt67o8qvfU0w3dO/6m1piM9tjz7CcvWYbazo+SfR6RupUF1YXdG5lotXxSLtbu1KOtLC8yn1mTyeOL2l3e0045n7Ua2M3lSsPaenCR5SnHtfjn/1pTVnbb3GvWdvd0cCY6cmpXwyM2FiPGA0e95GdooZb3iC5YlTGEYH5StUA4owIRQB6D0S5AAmdaaj5MecLmsH0HMScVZvbeFWhbmxwuRCfoTvEtmdbXlUyUuZFBPei3mSNmRdBKdLXqsykxkk1FSqRtIMSOlTlVsCivXrvMJGadZsfbLSXAvS78yPGW8K3XvqCrYhQUOGqZhS+YyslW4x+KdDMhnAbxBENZ7tKEcFFaoFQVAPil5RRqRooU1cMkmmJK+Y5qZF4zZD4h0L5h856VA9FhHzfCHR935AGpSr02rDLBfFC/zdQqOEq1ksdlkMT8uy1uZ+xguA3aacXMq/hXvO80U+JMG03NKcLd4OSGEpIkb6IA8w1MxURDaiKENQzQGbBPKB9M9o65cWfYUbdvB4bWGyt6CMbHowPoQaWnC84OKcyYF8iC1yqnAP3cUQIFZme2MygLh/IqIow5m1HooPcZVEHfZ6bkHVsP1OUgYO9HW3zNDpiY3nu/HmeQqfyhmOH79wb6+va42l1SvKmvOLsWbQ6JnQ3qlpeXtTrr7+hH/+xzyM/0gGbqhqpm7dv6qVXX9bJMye1s7et27yl3AZv7e1qtLignIz4DN3rxZdf0l3etn7iU5/S008/rXPnzuvY8eMKIpvx5LLAk/D1Gzc16iZaWlrWZDzWlA3wCpvN3Z1tbfFUvbt9R9evX9a4q/rYRz+skydO6OaNa5qxebx49pxKN9JP//4/oKee/qhWsH3uwjmtnlgl3kGLxFLpKPKk9x/276f5ktnIV669SzvWtbF5i7fD1xHfJ8aZkkVvQi42t7eQmxHnwNP8gnryNBkVCdv9bKq7d+60f2jkDdcf/WN/Uo89/hF97nM/o3/93/i39C/9C/+yTqyc1see+kTLc8+GesQG2H/vGiEZMKSBvBtHhtIQqYQZYaHhUI6y5kcjc4kIpY5AlMRh+SpGPHWwJA8ucUQwrLjLV8D8Qr1BJgtBqmv1lLD6fsgojV+IqyCDuCApI5QZhM7QZTGqtIOapNCMm2Bzo5Qso/kNM4K6Qj7mk8Ix1kZJBnKgxJpCvaKWikAW/QAGKx2CdQfkjRHkDLVflbygFxbJBCweEXN+ptJAXT7w1YNnTMoBqNQrbbgPbcJiED/3F78gpppohQSOWvBLnbIQtctqOxRAXota/w6uoOWzxUwMFXA9IrAR2BNxSgUfthq2x9zkiQl6yhuomvShAcW5figiZPmOthVJQV/45hC0yXEbPAYQUw2pJ1yUpBIK2yrYjuS2Cy+i8YegLPqVeqgoaso/YWAQdNpTD8sC9xWapEBKyKodGIESEYoIpSEpq6qUopJFHfWSSRk+9IiQiNs3B5Qo16ZXiC/Ngx0Zqi6zQZiRZ4YadlIj6MPBVCmpRIr00ZYQxuX2GDvOFj8yts+yRruHlltFMRX9BELRatHaLiiCEhL1KufTHhKC/Rk77lCoiZLbChHLqoGOZE5jeXxCUsA3z7E5ewa/3ZgD1uC7r9zvTVnQaOxA/3qMBXl7P8BWRCihF/IbYS9qNJdalUIoIIoDzPX3Ojs2vt7Qdl0n2+xorB8Y+ija5+F7o441LJ/SYx/5lM48+IgmK8d05swZXjLsqhLr3tZ2+0/+WXedFx7Hjp1UlgkuO21sbIlM6h4vQPa5T509e1o3r19RV8TLiWVkBi0tLGhGn45ZNzvycYyHeL9x7bgBLwUZYz0ejyba3duX/1NOtlf7qSZdaBRTILS0fEwXH35SB7GoJ5/5tGajkfynZ93SgvaGUD9aYJyMtMTb2sRutrFcNJRFOWcpNRwR9L3LoVRIjD0a0GiuF2jG74dyqOM+T8qNB45AH4gItAySbYmcCbtBtcmaSzymGSo8Y+czIprvRkMmIzWi35NB5Q1Roe4Nj+00ecYFGk1HyL+31kKFhyv9jgM50+xjbqdTKSnOZicJulgArBiUxGSfBWxwLPblmI2r29fk1WQjorkNaBFB2eBUVC6HAC9pi/0nJNuqrNOFtnovYzoi2Et0BA4xNERtDuhYr/I2331rekd7K20LFIOyaYVGZYtA6FdASh1CneNm12ViLcQ0X5tjvt4cts1tTNukHyyTIayyjnGNmtjEKr4L9AItsRNBRYxn6OKIcF2K8FonUYAr1rGqwaWCDRvGT5CHKuSwbC8NsFmB4ZCGAf3wEREKbCQ2HINslwYmtry+lUyVQMaKbhtjLygnUIBEbgQBFbX7Dfl1DmEpgnhoS37vu9/W+vo93WajdOnNt5SlsKHr2FCN5MMdGIEwlXU2qhMmPDGxKNyBMuidd97RhQvntbK8rD0+54/4RD/l+/Zbly/p0huva29/VxubmxpPRnwWX5Q/bd24dUOPPfqolheX2PxusWm9pavXr7Y/AUg2wt1krKBxJ3mr6M3gDpthL3QRKU+cZIHt9/e0y6aw39/UKHvtba/ryjtv6tOf+JhuvHtZ927f0MIkdBeZhZWRdpAbLxQ2PgfEEqRyX8HnIv3QYV8T/E+5sV/lLfCv/nf/SN9/8Tv6s3/2/6rf+I1f1de/9mu6fOl5fL2qvb01TcZ057CjvY1b+s//T/+R/v7f+av6zte/op2161rMqW6/e0kPPXRBWl7Vj//cH9K//x/+xzp/4QP65DOf0UkWvj/5i7+kN7/3ut596x25rR4+4/GIOdQzHweiq0oSHnSkiNpQmVxzsExtcpUnnf8vX38C4Fly1Hfi38h873fVXdXVd/d0zz099yWNNCONJJCEEBgdCNv8Ydn1f22vvbt/LxhsY9ZgbGN7Deu1sb0LBi+YSyCEbgndtzSaGc09PTN933fd169+x3v5/8T7VfX0CHZfvXiZGREZERmZGS9fZlc1/QlHoo5zkVSIxERJQiBQKjFIxGCpggssxnB10b4IcTCCRAIgyXUIXVbxl9RPA1l4zumbYGgVfeLgeR9w0YLcbp/UyevD7HpSpS/Jd++CIygntwmdAR4hy9uaXAh5R1UyyTu78zi4/SUvA1Hf5USQ/uLDQKpgKx8Arj9GGwRD5AVkDPjElWgaX6W0j4wcjDqiHBHoL7PkbSIylegoyHvZnE7tPITKCyVlMyyzKBkavC3UTwSSRIApoJe03/m8HOBxEFdKg4eZKSAvgSiAsoSADMeFiFzy4grwOc35nFYi18zU56gYderB2sGPHeztxaR18v7vqbq0wWl92uDzKLpMfIFInvgBdVWeZviOXBnJ1DJmR5LvdPbVV7vLgiFI3kwfp0braZrMAtokhahkGRmAdktG7KUfSFMwnkGJZ8HTb5UmwWeAYKMEtVSiLUahxyIhQfA2ek3/WEC9qCRvf0Hbk5AIM+wSPkvghJQkMRvE0akL9lolgRIkt9ftdAvikMkXl7CT7ytk2F/5HhtInS+5fBYqBo2qqCjk/CUfloY+wk413JJUpbBr8zJkqEIk0XzQSZgqw5zIw3Ce2+t6vI2e0jChBFnwytRDj48HIyYW9GWf7QX/UzcFfVuw7dWzQg59L+OratcY+YlxnJgbZgm9pUo+bEv8iVqZO+safGJMVHTqFPje8wnvGbZX8pwX3Qn5CZ7KTqRCVsIHfeKkyyxpT8EOfUG/FqGurkPW0kKRaa02qvXWlMKWfeww7tGV2SWNs8OoEOTy6rTPNzuazabWWCh2SqkXctVHJhl5uZQ31UHu/PKqSsbYaqevlU6JlTnlmubmV7S80lHImsoaIypjXd1eoRXeOwn72qvL+LTU2OiYYgiSRXVZtHZX2DzgXTXOorXJiV6rZuqvLiiuL2k4tdVEgzGmsuibH8SKolSEv4EPo+NUV0k/l/C4L7R54RfPRlKtxsAAABAASURBVOZZDAGfUwEErFV7S3zl7QYl9yPTVgiSUS+YySrC4JEGiSJYB+8O381nSsvzDjGESq6zel2D1/sFpMwMND2KTtdLQdGC8hAVZPxIZqY+42BTl5nxkQ7QD66n4nNcBUmmcgDI9DHmYznzmAG+9LHGOBm0KyFHmFEqy6KqmEWdEkc4JEkWTH6ZkToeX2YWBDcVoeCTylcwe1srXyPjauNBVvaAC7AP8gX2mSo/gcMAZfSFyzEoBWPC8yLvZXGV6CFxsz2p0uA2eQm7PInYZZ6BF7XUxsQqbwrQvH0ZfvVdXP8dl0D9ErtKxg0MeEds1PWVwBcsxpw/OV1JFY42FsgrE1qQR1H91BNUXXsl7HEwM5lZRWJ6yHWYjwUDFXhEPEJaIgFLJSuvgvdT8n4C52mJ302miJ+Cy0AHRZmZ/CqxM8gQgVXU83yoaFjntGCKwfvN6eihtaBEFfm6wvnF5VUSNNdfupytW6YUwcaYqc82netdmJtnJ6+vHdu26zoWiitM1D7BaRs7pAvsihZM3iYLSiM8HDt+UN/81pckovH4xLhkUSPDY5q9NKs6X55NjmAmxscUGMnYp5GRlkKU6rXIoJBmWSj65Kdlagw3VBJYIwvFbbt2sCBLajaHZMiMIdP01JTGRkY5PlmDPXGMkKnFTmatXmendU5vfvQtqhPEJiYn5V/Mhw+/jPwLWm8v6V3vertuuH4v+pvqsChOOE04QlXn6OrlQbDPDmykIwoGySo7nJ/6zCd0/ORRfeLjf6bf+s3/oN/+v35d//7X/rV+5Zf/V/27X/1X+o3f+HX94v/68zp+9GX1Weh+5Quf0u/85n/UkRef1nBOZxTrarBzu7DU1te++aROn7ukf/Or/0b/4Gd/Rv/p3/8f+voXv6rf+q3f1O//3u9qdHSEhW1bPgjko7yyj041yQBxWeBR4U3+w8MRMnrc3MmUknckqTlQPcDk+QCPyDs9VT4QFzbC4yI9MXNOcCTOH2NQFhxMgdR1mJm4JXxoVoKXIn2cAQZOCDOoRhsqqMpJAZyDCFRhA+cLx4i9gXoBmxy8LqzcCZAM3lCBkJEUJcDkYxeVinCgCpelKuh5PiDTSuoDiQmmjcvnN+wyC/KFDe9v5eRzixwfUB/+AH8gNeqYGTqFDimXqea8IVZB3INlPwUsx0LwiXFTwiOMYvNTkGTuMwWPgwDTD7mYRl5coQK3ycHMZPRRggHLaTFPvw2POp7Ug4EfH5fwOBjyS6Q4rof/fNFYwOe7Yz3s6GBdm8neg9+PRUuDiP1JA93yMnkvF4adDmgmUZ7hI+qfO31c6/5yRo/Q4VUCLxWa4pzqk+njsy4vsj7gC6dEg0Azj0sV1CkBgRO6PLUq7wKFCSYfW4E2OpiZaLEo0qcSVpHiCAHm4FRYuM0B/hgCcsCnpBIbArZbgIgPSsaoqyvhKYklBQuI0omUA+0IMSpuQEBWBagJ2Bxpf4ZeD6Q5ytwnPtbzKEVkRIsKVRoUZCj0O5FLZJLMBjh/Vu1Ano85l8lyXT5Gvb9NpgCvy/LUkOkLdvddiEimLK4ECLthVhkk7/dktBsQ9VMwJU/hG/BSrnDwwJ/gc54QowwfhUhayTeqG7W4NxJtpIiTeJgZiaF+EwJmhApnwVRaBuRAVBGiejHTQi9pvqwrTe3V3W/7K7q8uKLJbTv4qOlX8drQvW3btNrtVXYq1xTzuvhGUIFfC/oq5LwXkCtltCtTqSjBs9bpKWYNNVojGhmb0PjktC5evqKprdvVZfL1qTtEPM0YL608qMtCtLveE7d6aqhWG5avDVZWFnXd7ilNtkzHnv2WTjz5DW3pr2pbLLSjnqnO6d0077tpFqg7eDcNp64yKtZZGAdJQcaPKqBY3aisUiVVeJOqNEiKFhTwoxinDgGKg0Fz8DpkX71BVn1WpTyCyej/CgeXzzEzcOSrp6nSEQN6rso2qKJkgKeS66xy1JWDVCUmQZNM0tV2SHIWEz9keIrktXRJ5rbJqWVFCzSG6aeEkYm5ZJLM7DUQsNMAT2PwGolaOA7/JMDtDNQRVwCozXNwG4nb6KnXDDJiuLjQ7wQkGYABcnoMUuQRgknIhlFmpqosyfgRZRMXvNVGyIac5PYDLieDITof4NaWyEqAz1VPLVAZmhnayfYZtT6Xhe4ymkrql8gqVUrQzfmBZAGMyfu2klXpxpa/5HY9DjQEX5eiVgXeNEP2teCxCzW6CqYBLzYHJfk7OqG5JG4m6rrM7wWaIsxTwE4HgqwSMd/5Kt3ITMaDWxtQ8p4vJRlGZTgtVbpMZia/wtLivLZtneZ4eUFtjrhXOBLZxnH4Iw8/rBdffFGLS0vKazUWbiNaa6/JYtDI0Jja7EqOjjW0tHJZnd4iu5wz2rpti6a2bOWoYlT33HWPluYXNXPlilb5Ei1Y1K1zjJLl3tyefBdzZWlBly6c08GDz6tXdAmkPY1NjckXoMtrK2qxqzo7N6eR4RFdvnSJL9ol9K6ysM1YmDa0bfd+1YYmdXFuRYdOXtC2627Q3ptu09bd12nfzbdqanpafsRzPYvohP5Wo6WVRb6iC6nXc6fn+G7gCG1ciQ7JsozgVNNW6k9MbNHNN92uqcltWlteU2DbZIEg5wFo8dIVnTp0RM8ffEkNAt3td9+lYydO4Ms5Xbx0Tv/+3/1b/eb/+R/1jS9/QUP4rcOR0p4du3Tnnbfruut36dLSWT3w5ntV1Hq6/vrr9UM//EOanZ3D37ncjoFJieRVsA1zjZHkwMijMxNgMgYGGfglkxR4GhDMyEuemiQfbKDkl6dmJpdVgZnkdzAShosPRh+ULMZFEBELGTpPIqr4R0W1eGSSRD4cMiBYXy4Cx8ohIDSQMyBACMGwIyky2AOyPPUXRLBCAVy0Ug6wVnJeTZGQBE3KQgCMBaApMqAdDDur+l7GnpyKmeAFIn3qE0TId38lT4OEaQSr0l9rYm5U8rxOdFnUcZyQF4DMDB6DJ5ACbgs8wuoimXqlgEqyPNCURk18lBz06lXiQ+9bn7dV9YqUqv5GpOT1RN0qBVPdyS3GCvDQ+lT0RV6iDf5H14VPXaZtCoUOW3VTnW5LzK1CPezswNNXkL/cS5Ql8uJlLWgOmKscXISvbkkNdNTY9Rli922qkdFI5i6+wGAF0oF8qV9Com1MD1EVsslpbkrBowRwK3h5F6DZBuB6JfJJ0YRM8uZgFZ/73RgnRn1vPSbJL5ftaQVeQKnvNBiIkEVleS7WVRJ2ez+XWOOnGusY6MeqnTLwwV2oZFwnjC+JD4l8xJ5MQRlplEgLZcj2MelLn8ROorAnEViLsgeHYXuUocSMPOB+IZHPs2AStwKIICkC/mETaI/ryJMquvGseJwP8LIFExXp+0SfmGqSMgfqJjYEKhnMhRzHbXhb7jSqV6nnHbwckOVp5UMTV1Lp7QA8LZnjYu5t0l2e83sbPB3gk8zsKpDRJgQLgqJEChdml0AfKJRC0HIfCcPbNFM0tOuGm3Xi3EVN79yp0kScbyqwEC7wZy0P6vbbCjHxTplXAre6soTfTIsLixphQ6LHLmm33WYTo6bJsRE2ItBN3x166SXeZVt1+vRJdSyiM+kyJ3ujw03NXjhbLUCnJregs6F+NqLRrfu1wtHAMBsnX/7yZzk5O6zTLz6pSwef1uwLz2qqvaCR5Uva15RGyG8pVrSlWNZeFqpTubR8+WLVZnFhAW01yhQ2bksS7gLAkzG7JpUGeEnRggKpzz1Rh+xrb6MY6BHqq0qlVKWOIw+dW8aP34GHmZcMdlLPb4JU4Soe8rYBJDIz+Y/THCKlAM7BzJxFsgQW+N6UMYklAzoN8TqRKgY+Buxk8peAmQnya8CIG4kFfWKeCX5Euxr0qIJAHXEhTmY8K5BwG2VSM9okQVHAgUEa5MFHmEgoJ7l9gYLbE0NQcBrYqh54p3ndyj5qGDwWnAoTcoX9To8WFJ0OmjChAfh8kjzOFDwVTGXVEJOP/z51+1Quooi9A/Cx7zzVqQZKfdOgpJ73rdP6KuSh2cxkdi0EygHtEu6SkQs83dcOg7wGPqTZBgT0B+RdCx7Tgr93mfemUoMLZjJmJu7XQCJGeB85lMQftMOZZHKQnL9636EwgfPFe2AtZbSpRIdvUKRKT4JZXKXC1qktunTpovzft4yMjLKwawFNHeX4/PY7btfCgi9M17W8uqpJeM07xWgGE359fVXTW8c0Nl7X+MSQjh07pna7qxv236jLF6/o+n03aM/OPfJ/oyMCdknwnp+9ojwGXTx/Tr7w8ODiq/OSI6OVtWVlvORqQ3W+jtsaHRvTFLuekTeJ/7F2/w11b3SNl0ugtf7bi8fOXdH+2+7Wj/+Nvy3/v38b41s1NLVN7RR03wOv1xsefEgnj53UxOgkC9i2nnryWfU6Sf4/aKSCKIIbrr1dV7/Xk6ctFsA/8RM/xctsSCXbSTumd2ukOab15XVdPHNB/XZfS7OL2rFnv1rIP33+kr7/ne/SXtp97PhJOsQIhqd1Gl+uXLigf/PLv6zluRl94Quf0cTWId189/X62tNf0R1vvEP/3X//3ymnXWO02TuY5l1rFvlUyfNRZWaUB/dm1tPkoxEwMwXvJ0kBMGZIkFU/7j9QggUe8+wGJFLAErQB3szkfjYNUs+7nMRg9hcTKvCTFGKp6PVSIdHPQVzY4XwhmNwWhxiDYhaVO0RjHIiFpBQYlJEBuwlG2eWbmcwcJJOEKJlZBcGCgowxFBTABehxo5xBy0KoaBGag9PNDC1pAMEUAK9TQRKLUSkPsaqXKyi3wDMhVaSmjFwFtE0Ey8SipeSor2Cs9QiiPYJoryjUY6L28UV1bMq4LiiX0L2aIXMAqq4SOSW0ktT7vfAUxgR4dEmVtWKBVxA+KBnVsJsulfBnCd1DR4HeHCszCnSHBosc+XCRSYroTSFwZiEV+KEE6wvnRB1tQEBoRuTzRVFWSnXK3cUFTXLKcP7IYbVoR4+P0DxmKjjGKmmvkOUegl0lOgQEwIJJ3CVtC+gNFmUWlMA5wQYZVRdtrdpLoSIzvjaqy8yutsGgS/igSl99DPCS+Y/zk3qTSuwtGI+er+q5fmxJIZP/WSujrwM4M5P35+YitAri4DLAF+JRpTJszGCjBdWYNRXyuAWLqivxrCC59grAcCd5gaokPCkGICLP+8kXoTEEmUETF7TKF9DNTLZBy1gke7/UZCxEg5r4s4btGf41xqCPFeEbMynwCMEqYWS1CZt0p2zizOwq3ezVvIzqyPMnaA2gQoKlD7Cv0rmRVjbD7HzREv4qVGOnMAcCo67eaukSH/9qjqvJbuXM0orOnr+IFxMf6xeRn3i/jBPzR9Rq5BpqZpoaG+ZEaU0qOjIWohPDQ2wCLGoXGwOjrRrzs9QS8bRgY6NmSVunxnWcU6+cfLvb18JqV41mS/57Dg/cfYe2jI/KN07Wukkzi10tdnLdfNeDGuG9Nrcwo6UHMQH6AAAQAElEQVT5S1qduait9ZrWz13QhWef1E0juRYOv6D9o7nmDj+nGyfqKmbOKltb0M6JUey2q6CNyzZST67Ne5nuVeU3HGVmshAUjBRAkMyZ/gIMsGaDVHBd9bfXBwyck4On4troF3KvvWHCPfIxWPFSFmBmFZ+Zycg5jUSbKWg5BJBOr8AfjAYDaBSUxDQiIqHb2+TzPvLuzgDnMTOZ22qk3wvUBiufj17PweCNjHEzp8DAXeW8AeQHOqsMj6RwDZ+bFAS3QfK7cjw1sC35nIHXdTif+9LB4BdgZvLLzGRmnq3AzKpyMIrIKYhThWfBQ5BFk2FzCc3Dm8e+ZCZRoQ8Oz2gzTUZF8F7P5ZTIcnoJOoEvqVdgnOdBveaOkTEDT8A3gdTMXMwGj8lx3wsRnwUWgQ6ReBaQHUgdb54ix+uYuSyT69D3XHmWEftct2QSeoJiCFUq6nmbKjeT9zY7VLgAs9/oqMY+uukJMElhdaWD0Ew1omu0rnqppw5C+xaUAN81vGHvdRquN7W2tMxXZFtXlhaVDw+r05f6PWNB0ZIvPCe3TGiV4+6DLz2vbVuntLKyIOMF7KvvNrugHmwzLCz4gu3xVdtda2t1ZY1jkKAYGxpqDMvaPQ2xnZRW1xnMSVke1BrKdOCO/dqxe0qjU8Pq8nbMRlrK+Zx4+IE36fX3P6w923fryAvP6fEvflYrF89pLMv11Lcf0+Pf/pZ2bN+pF186oqeef0Vlram2TLMEp3XrCQ1KfGYk4SW81e12FWh/hxetH7N94fOf1T1336Of+ZmfU3NkQovrhe56/SNqTu/QYiEdeN0bCGJv1NHT5zQxOc6CfZEv+Kbue9279eDD79Z7fuyvaXrffi1z3NMhsI1tHVeeF3rsG1/W8syC3vr6d+k97/gbCrGuxtCwuiwkeNfQu5k8tazGYrynfpGw0+i3iE8NawOpqkACRlGQ8G2ibVeBdhSUC2gFadXGMlIvUj+rwFKgbFLpILgo8zQHBlLJgqhkMZVUQixloVRkdwLRcEg+mRMyCnxYWE0F/ViSOiTlKsHLcupmklsJb8LPFkxm6ArYEzIlp8Fv8AZrKAeXoQQ2GTX9TkYO/hJ8om6gBZYMepAoC1phpgqcR4XkYEnBBTHJySq6bIsKQMyCzGlm2CC4k1y263A5ZZJCDIosmi1EpRTgicyToK5l6kfyLMYKFmMhBCX85QsYh8ACKLpOLPTbvwjLhHysMjN5DvF4tpQFUS6hEIbgkVdwn+A/11kt9sCbGSSvK1WBC9v9yF3YJ/cFgkwIqwDeSo6JqqIzKEEr0Qq4jcI+0b8ObluP9kUlNcq26v0VDdN1rxx6Ua9/5CEtdVd0/txJpU5bNctlIVMXcetZoX7oK+CDnJggQx9NcdHCBMOuEn0B/8nz4PoEw0JJpSUl2oBF6rGg7+O/RKUOBhNa1CXtw18i08dDpJyjhxCgBD9FldGAoDIzeYD3PgiuHznCD6kwxnhUoL+rjxNLyqyUj0iPRxVAi24fehLgtrmsEnypgKUBfwcJniIFBY6ALeYSPsrCunrW1ZpK9ZnHRarLGMOBeWCWKZSZCup1sK+bm0oTPRtY4Geql3n14WPYI8AwPIQkB58VNfxRo5F97HAosBrr6coopSjbmDMResBOlaATQCpXdA0E6hp1hPYEyNsBLkNGDQjgKntJI3yxjNgW5XUMnNezlMloj1FXyRTQi3nYGxViVOLjvcGif1stqn3qhMY669rOHGutL2msXFTn0mGtLq3rnofepakDb9feN/11Dd/2iJbqEzp5ZVHrRVBmTY02WlqeP6/hltRHXi/lao1sUclCtLNySXGtp9DPtF7WtB6b6ljQ7PyMbrh+j6YnRnTDrr3aNjKlsl1obmZRJ87PaJHdzpGtuyVsLrod3mNzWuIE8MjBg9rHydTWye266857tW/fHl2ZOSVrZOhm8bt0QWe++3XdsmuHjp+6otPzHU6tGlrvLCErSDIlnGD4PZB3wGt4LCj4E9sMvPtL8AhslXoe6JVibBmoQJcFFfCW1CkZM4mPPZn5rQGHaxMdLMrgk0NQQA7Dh75JlS0UVSLRx3FpsDtocFFFjvP44XYjSBaQzlgtDf1An7rBY4pKxkBSVib5/LZksDuvQRlAwk4LAeEmn6OB+iUln7dtdso6nodegE+VnpK6BW0u6M9CsoRMEqlKaQH0pD7PLo0qoCdJAWok47ZkHluxKeL3aIKCLeRBKZmJW7DKr4DuKo9RBo/7ytvdJ0A5gJZhlyEooU9AohfKIJ6ewyIz3sFuqynSXvlFRRs4UpZMIm8oypkHDohTcIRKUqNfqEA+AeUGYA7xIchtiuCieshibGMbkQOfY4SQfQ30eniGhlY2Y1dyW0gtwAtrQcxwc64FmdOiZAD2G1CC6yN3M+1rMP7cyj7rEMODYORxyAEXKdAoVMgMKnrEZdQLAA1UhB5hLKnvbRP4hF8S8cTBYzpTnHioyrehzsLSGVeWl6jfl6zU3Pyc6o26/BeFJsbH5F+N/S5OQWmL3ZBas05n9NXjK7PXTcpjQ9GiEoOiZAFrodTJk8e0trKsOXY8XUYemcydrpq1hkYaQ4qxpozF1RiLurWVtjprHYJXUmelo9mLczIM7rAYHGIXcpav3CtXLunyzCVd4Ngj1moa27KFo/i6zp09z0vxor76la8pw741FrZzHPsfPnQYu9saajV18MWDeuGFFzW9bbv8TzutcLzf6balWCrJADonAeQb9YY6BM1aLVfBju0jD79Bd95+h/w4/nUPPaS/+Xf+ru66/wFeyI+wyHyd3vdXP6Djx0/p5htv0vt+5Id1y403aMe2XZrasktvees7dePNt8r/t6krM7P6uZ/7+zr8ykEdP/IyH/Ud7WN3+OgrR/Wff+O/6Ktf/LyOvfKS1pYXNDk2KpTL/22sL4QbtHeIHQQ6R9deRuE1QPtltGMDqrYFU7IBiNQsKgCmIHvNjzZKnr4KmX/1ZFExj7JoopqYafQP0hPZZBSDEoTSwaJkRs5IADk4VVUdn2hYA38CYZLT4Vdls1EKFaQSOoNYLDYSIB+kUBI1BaRUVvJMGqSwQ4aUmMYOpUTbDblm8FDHJUfKEUSUKYIXeQXJwZuSKDswZ1SSt2AKpMGCjB+Rd3ohUx9cnzQFkxyPDZWZnqIeEyVP0e10cSXym0BRoqqqq3w1W5U3CQY+KirwYxUYvgnoc0og6NgGCJxk3ANwWxxAyLAV1fiKEvZFeEOADyRZeZ/4YrCoBbVLXrBlVzEznTx1mpONk9ADc7eufq+rPK8x9wu1OQGwwLz3IBuQizhuVe1Gh6PNwJB3Owv60fu1BFUFIU8dsKEPFORL+MuAMOQKm6sy2n1xjBhyUjRVcz0aGUkFjSyo77PZfWtmMjPsSNr0WmBcWgIPHwT80Fcmg+44ScjgIVB0WQJUQYIjYUdCnjZs8rzjSnAWsyqQKgZF5glalRND81QQXvqKvIBzGpaVkr8sDakBerAkf9kVxErvBryITTDJW5kwA8CRPrNgVTJVl6cJBLWFeqyTAhnT4EekSv6k7PgNqHioDFZyHkMyZecNGvwYqdODIraEqhSr/ABr1IEgh0Q7DDuqNyftKdloKPHEUD3TRD1oqL+m9pmjymbPK5+/oPryJZ19/lvqXj6m3soVPfv045qZI9ZN79TDj36fRsYmNU3MfOh1b1G7k+nKfFvjHJcvLC0obzSUNUfFyBMFrbtfsrrqw+Na5MTNiNkl/t+5d4+W19Y0z6bG6mpbBYvhRAMz6EvtjlRraY5NlAzeXTumdf2N+9k0GOOUbodWFpfhL3g/DOvZF55h4dnW5cvnVfbasvUFNjVOq2TDpFfQ32EIG/uq1zJVLjRdTcVFUQNIKrG1AJISlCQzk5E3SptAVgLPg9sUfPx7GYZyc1wy532MbhZVKUZvUvUwM0SYeHCTCvQ1IEfBU7Fv4G1Dj+MGegaWVaItyPGwKvAw2hAQYg7QQoiyGKUNGWSgBHiNlArcVX34ZAO5gloQ0wvmhuuwYHIZzvcaoK3JG2rQbcMO8ohEFDgyAaikGhm3lNRlJmQ6mDkCqdwGIVDmVkCeGTSqeZ9AkqqiM4oLLG1NFXgeFPLJKeY5/ZnUY04nZIQYZeaVsYTqzikvkvH6JTJKbwfg+h0gVTc1KqlGBbfJaR4T/MPTmEfm8wuaksn7/VpwlQ6VoI0HXM5dQYXChxirTQjI2QT3h8EZFJjKAXaroLIVvJnJ7TElRQkYpI4TMTziw6oWbXaZg7JthIJSot0BGa7H9Vtp6IGugCxTRn1fXEfKYXZuVoFB5Ee/w60hGAvlQVpg4ei/Ie/CmizihseGNTw2IstNzXpNvvswzKLIob26wrFJnaPttvJomp+5omiBpkgRJdXRFqvlAKZRr6PDND61U6vsdvY7HWUEr9EGMnm5pRQUG2MKeVOzV2bV7fSUE2ws1LS8ss4LsFRnva/2akcln0N79l+nueVFbBtn9xBaP2lq+y4NT07r0uxc9X+z7+LL9cc+8H7de+cB3Xrj9dqxZVLjrWb1ctDVzk7CPK2vt5VlmWJk4JdJI0OjynjJ5HlNp07xVSzpur17ddP+ffq+Nz+ssrOq+26/WTNnT+pPfv+/6ot//hmdOnFEo8N1vq7n9PnPf14Hn3lGQyxmP/y7v6M33H2v3vnWd2gXO7ZPP/sMdjZ0Ye6Ivvmlz+ny6RM6dehlPf6Nr+hbX/mCPv3RP9Opo4eVM4DbK6tofu1tGHwtONUYNJsQTHgfMKnKMyg8pRqsTCkGCqgqv4mLZLyfHMzzMFjAF8gtHbBFDGZ5qqSAQJ84hpQAGBMnWlK0koE2SL12qPClPK34vQI4g0+kvtvsHy6qyn3qmmIIykJkTGWUyUuKDuj2l3kgDclxBt0qWibK4CoaGLOAzgFktIXhqxy7c9dJ+zEfPVGeQiY1JCCAZ5BtyDUZvAbOeZzqvvBA6mnARqGnzxgvqePAhjUvMWN0BeYsXNhq5hKE61yC4BSXycxAWpXyrFLXLZMMXxr2Zu4LGYsYeauAgG2B1Cqc+8E0uBK6NsExm3nXSq8jjZzrBAyZlCTyCZ/01JHqUQUv7eW+aXrnftXro5o5PytjwXmFObXCx2jKctX4mLS+lLFV4HJK5n6RB1XDw6omSXLrJSG/4APVaaWEJlPpOPJ97C0cyJeiIpApKOLTQGqkJbQCSJ4HDH+YwcsNuvJpyXyt2gqiQiMzyBScH94AckBPFT8kaAO6uGDnyb2RMTPogs09ZIyBJKv0Om4AKR9ilzZnnOZqxaA6R85166qGH3MW8Tnz3ncw69jWAJoMjLqQw8jox57Ws548cke0RDOe4jKJvDDY/VVlVVJMip5eBcqMD1wObVDFkE01eXotCLwYw7QcxiR6SS53AKnKi3ajWc6Ly8BRQn41BkmFXsW+UsDmWKgMgNErLKJLdm4E5LR5feaC5o69qK22J1w2lAAAEABJREFUqvrSaR386sd14YXHtHb2iFbOHdXshRfVWzym4fKyzr34dc0deVYjfPQ0iP3PPfWStu25Rduuu43d0LrGJrapNTSi4dERrbAhMb5zr+a7pjUWAztu2M9HYCnh85yJ326vqz40odCa0uXlFZWM4+0sSru0PdbqWllb1fYdOxTpp153XXfeeZfG+Nhf4wh/fHJcK+1lnTh1VCMjTdre13CeVCxc0e7JUZXrqzr4wgs6dfIUGww7lYdMPfQlJh5mSzg94UzPJ5MEcKO53AB8HMSVsLdUhFgBGO9Th4AfI9w5fJklhkUJ4F/6hUq8y0u4S5kZkMhzQ/M+LU26Co6mnLBJpG6bVePWCxC5zUxmDpKJC3EmZCPPy17Vx0OgHlR4ggL8mxAZIDEE8Ma8EKkGdBofKTklkM/gC4z7aj5XOqCEXMki2oISvCIv+AZgyEu0O4kurfxkJoFUCrQxJKFICeQARP4vgqBXIGi0ydvhMKgLzgTZ5DgzCgIHH8nV21hsuYVBQRUHdPM2Z9huCfs3bAm2YUOq0oJ55jDo+bKSZ2YKETkIIos8yjz9TuBeCy7vVYDsbFchGnKkV8vkHBNJK0BY5SY3bxOgOc9fBPH+sA1/43OTcgx08D4LVb1AP5gy8O4PTyP5CG8FkuIGBN6Bkf7OsTHgr8oOkyL8LqtGJ9Z5XzRSVEOuwSTfZawzQfts7WYw9taW2aFbx6hC/ss//udAZliozi3OaZSJ2oR3qMFR9uoqX41dNZj9ETn+ks45bsmzjN3PNSWCbc4x1RpfpN31rmq8tNb9aJ2voA4LxR5fqCNDNRVri0rrLCI58lglSER2ZQOLzhv2X6/FuUUWcitaXlpTybZJnjUVMLxagJbruv3Om9WoB23ZMqbRkSHNs3sbGSDX7d+viS1TuuGmGwlgTerPs7u4qKF6pqEawYNd0IZJYrBUwHCiy1VntzHig9WVVZwW1Od4dZ1A81u/9dt66rtP6bd+8z/r//jff01/xGLzg7//u/rcJz6qL/35x7V/N1/Rc3NaZ9f3zMkj2r59QkePvkwwI3hytC4W2ac5kvoX/+JXdPddD+rAbfezmDb1+MK+8679On/mtP7jv/t1/bNf+kX96r/6l/rjP/pDbZue1skTJ/Xkk0+pxgIYa197u/3XQCD/F8G0iaNZMgoGn8TIdCDvZW+7p4HBGyEFBh4kVS9sBpJ/HfmEgiS/HO8p4hR4MLcUGIXR88iNFZR6NS0V8HEEPPWXWrUQ9bKVMiD4y6yCvgLGZBZ0FUIg6BuTQ/LANAAvAwGAv+b88PkYzkSLkngasqIyjMuh5c4niRCInCSKcpsDdUHD60/wtBmx8JiMSeXBSKTJgTGTaB+uUgWCh/olheSpRZYXATCVllEtyf3nkjdh03+u38xAO6jSH1BsSgpgRaAzwCdzRI9Dho5InUA5JMGSKhA4bVwu38yqkudL7Ha621GUSQ4lqZc3IaVCNRYV/U5bPWiJuTaz3NFd9z2ksbEpXTh3QTffepsK5HaZ20xjxTIq9CWDv48x/lv3CgHrRZslX1yWIiWYy4IcCswqN6DAz4XgNZPzFdR0nJAPSeY/yDPqJlKv65Co47eZKYA3M21e3t6EPdf6KW2032WW5EsyJTxex9zf1A+koBnzjk0aSCQl430Ai2ABDFqSM3r/mtXwg5SxM5KpD60vHkAE6P9gtMqIp6FarOeMqqCgaseZyeb6IxUC44euJif5I20oTCbmUXkVAtKyIPkiJfq8YTw6Lsj5hJ4Er14DAYGJegNLJBcdsSuQMXHhE6kkkypaAOlAIgcIssATfSiQ2yRnUCIxUIn5iRV8wDeKrk6+8KR6l49r9eQLGlmfUXHllLqXzuoiMbG3ynskL1TMnWEB+h299NjndfnEK+q3V5XFmsS44yCM3cgp3i9ibJWaYTfygdfdrxXeI7E1oaV+qXOcdG3duoW5XIqdCq2z63np8qL23XSPhia3qzY6zm6paXh8SqudgnfFvbpyeY6TswZH+8O6cOGCLl+5rDqbH2vtFa131tjVX9bKyrymOMbfwibC/PkTevo734D3rM6eP6ede/aoyzthmJheJyYn9xl+8LHpYzq5k2zgMR8zIUgDSJIKfFkMUvwY6exAfU+9LzN8GcGHqj9LOc0hIsPQYWbyNJAPISiQGoBAJdJNEHmZOVqeei4Y/OA8vwk+fk2DnxiCrNKbFCQFeEsfE6SwyMyAIJ7wiapJPsGdT/D77XnY4JECiAh4HPa57Gle2QDWMokY6ZpKuJODmRIgeGIwRTP0QGFCmrh4JAcEJ8DgETwJUjWNyXv5NQBNSgM5VV54m9gHLm2Uzayq4sXgPrCgAC4EU5BhR1AMQQG8uAy8KJeGLEMKvLCpOpWgnMQPqeMsIsHpVYHKpAb4PA8UHbws53kNQLRXwcxgeRU8vqFGDm5XtCDCiIKMeShFAY67BgKm/mUQcWqAP6du7in+zoAIfwQXkRrR73mxgVDL6DsCf4Q3VnTb0GfV/Pc+zuDPXTdyMnyV8e51GfSwQinAFCq9pP5nfxIDzxefvmD0FazKnrrtNSUUNdkJWWUBuYUjb2zR0uqy1lbXtNZua2R4RLMcLbeaTSWMGxkekhvp+ei7hlku3zmMGDA8NMJiqw9fki/uZucusvDN1V1f0vgoQadsU7Wtnbu2qTHUUAim+dlZ0sDCclxLy2ss2EqtrXXRYey4ttRenmGX8I9l/RWdPPyiXn7+KTWypHmO6ut5oK5pbGJczWZDu3Zup05OR/VlvisRpGjChXjEe5KJ7w6K6E04zttkUI18t9vRIw8/or/6V/+a/puf+in5McLy4hLBsaNjh1/R8sKszpw4oTUWybNXZjQxPqKvf+NLmmfB3iZg7rvlgDosesf37NLQ1mn9p9/+rzr4yhmC3F699NzL2j45pQ/81Z+g3ePK6kOyvKGF5VX93h/9sVKoaeuOPer4PxQSFwMDk+QmU3rNbZSuhQFTEuNhAE6HwcsidfA2V3xeRihuoZttAySzilClZoZPAxNaV6uEgJ/BW5CCCT70Mc09cLpsT68Chg/yEuyq6CYurwN4HzhQvyT4lb4IIbo4n/dVRE8Gf8TOaIkXsOjDzXSQj6YKn2NMgF9o8STyiOSDRB2gSk3O4/LNDCo2SOAGAIq2gmN+CNsrQHfVeGz01MeKg2A2Mxn+oAZcSCXQJneMgUduxUc6uKEPMjJSBw/oBr+POaN9QseAq1AYSJTb620ISTJ8VPFetU2CjcfgNqukVjjXXbHJUEMQpi4iyEslPqbI3JAanEi0qM4MlJ9cnGDXPzTqakyM6dLSgtZZYLjOwEeemNe9HrYRTDCV12uS/03KhN7S9SAH0U6SL/j8Ja1N/1gAjy3wOb/7qby2nld0A6HLAZqniXwpbPbGkCdLtyRPFILJzASCu1SUKQBub+XOJC5eEDxB86wQpJIZ9SQNnvBskKoyuioZ7lzPi6uiJ/hL1YJYfOIH4qUsqCDudWNdRWixO1rXGgyr2NblY7xkPqdUk6Vcofr3n5lCsoGdEvJU2W/kIrJECkLBpIHHUpUGbKm8x9g0PhzMywluM5kB4qLM82p5wOP1E/pJEcqN+BI2cDytgoQOyfNOd5DrkWQ+ptm9MA3aYCX2903WLVUvpCni/PGXX9GuqUmtzV3S3LmTmjlzTBkf2rG/zkZDR2U3Uywy6AuqsVj1XeNM62o0pEPHXtKp08e0vDivokOs7/YV4Kmx63rwuSfUJI7631gUq5DF+QXNXLgoMWa7Sysaaw6zsBzXBXbrp3dcpzLjHdGPio0xFpnjLD6XVMuHidvS9q07dfnyBc3PzfBuWZCFUllMGh5qqBalorumRXZyn33qcY0Rz/fddIPue/gNCpyc9YM0tzCHL0pJJSnjBf8nM574IsBg7s8k/1AI5B2iwc4s8bntnIO6Jb5Och97nzok+tP5PV8B9Sq6iyWPGgSlCjxvTkQHnapqIaQkl1/RNsZrVaaGKMvpLofU8wFGbnlMHejbrO+pV/Langq5qq7qgw5ZA7XwpQrt4gZAERUSgQV3KpYS7nUT5VNbyRRjlL8/JK+8CaUCWq5C2qgngR1wDnKmwbWZesnzAzAzVe2ilsc+V4Eo+cetf+SiXmav8jpNXI4yc7zkNpj4oeyy3N6SeeAnOQJn5t7arMkYwB8yFyJBUiBvniGt9OMLlxnMVKU8PXXatRCo8yrAG0zxGnBx3iMDkBA3AIRs5gOZ14CENgBzAxBlxJ2kYFKU5C3JSSMyvOzgfG6fQ4TD+9o/6g2+AFQ2uR7yVRmZGWWHCFMkH0lddmBOmJk8xvfQUVLH8+CDcgLm2MhIZYhYSDZ54eSsdGPIWCyuVQvNdRZSHSCGyK6gH0Pv1+raunbu3KVLl2ckC/JFqb+YInWnt21Tc2hYGTuKNSLL6tqadsDbpxOEDLHgrGelQii0sDirLdMTSlZokXy7vaT22jILzo7W22vatWuXzAJ6SzU49pveMs3O6LwSQW11/rJOH3lFZ48d0sy5U7py9pROHH5Jj3/7GwSXWV24eEUPveGNBJaWyn4PmV2ZSsUYxJCR4SDD00bJoceurM+Qol/I2xrQO9wa0o033qgf/KEf1sUrs/rpv/9zeviRN6vRIMC1O3wxr2h+YUVZPqT7HnhIjaGWWiMtPfn0d3XLbXfo/T/+Uxrevkt/7xd+Xt/3V35QcXhIrdFp2lPX3OVVzZyf0W3siv7k3/y7+sf/7F/qlrvu1Zu+7x1aanfVHBnT4089q8szc5LcwiSfhv4k85q7CmyMks3Ug43XMLgqcNpGO33gOVQRAaLzIR7qQLLTYHeUq1PyqOEA2fBJwHFBxg/CqVXVV0m5dEQFxtPMFGKUBbhBeBrIyyMA3GLSgiaXKvBecbLzUUky4zb5ZZX8RL+IRaaB9zypEuRSRur1Y9CAh0wGBJMQcxV0bVk0jzHpAR807khy3sDD2+9jBJYNnFThTZRNrisoUacgX6ITC2hPIkiJK5F3l4VA+5EHqrrNjPqeTf6QF8DgCp7UIeNGyar2lnLbQoBmqvAJ+QkaBQ36WqRw046ED/zWtRf1zKBTr7IlBJnLI03wlej0co6dx597URcOHVaj11F/aU51XvzHTxzSGXavrr/jNjWpV0e38aHQZWEgZLu+4P1p6HCg0R7kvUdcXzL0xYxaqXoBqKqk6jKnyYUY7YSPsoRnkSPyA/vkU1La5MNOcQVsMdKCmFV622EOIcjBzOiPMKiIPYGy85q9SjdzjOT288TtCHBUhU9ymRURvyV8tJkP8BiVYgjK2P7NUk8ZPBG7jUVmh8VRn3wkbcaaugFZdfZG81yr7AT3qkibUSdnAZZToiayPNY4xICNQgk6ecpxZp4zx8ovM/NEZiaD3+0zkwKPTSArGlXhKnsdwaAOwahHdWwW4LQQhL8MfJKXE3jRY6KdXo0qnoWWMd4zbM5ZULjyrwMAABAASURBVEQ1WWi3LFOLHckasXCNTYPX3XePlhbmtX3HTkV2CXM2MeZm59Rh08Jof9mrqehlylggspmobq+rjEX6IhsKo+M1dVYuqaF1lXzsjLHJkceoor+mybG6Flk0TvI+GeIdw1e5hvJ6ZcdOFpTzMwvaxrthuNlUnz6fmt6hoZEJ1Woj2HKdWq0xHT1yQtNbtmqo2dIK75qtW8bZEQ20PeGQvnZun1YjBnWWFnXi2FG5H+aWlzTEgrqLE3rAlfkZ/FDIf/M+R09GPyXaFcD6jSDuUj5HIvx0vwKYgCNN/iOV+Nc1yh1PfRQJkqqU8oBXXIwdeEtwqYKSuswucIm+cRD9NEgTIgYQTIMFBjwBXiMVYPS/5yswCZPAlqgtVdVxOvxiERzNrU4VE0/5fAgyfoSoRGpXU3ISvgCpCiTkDiCGSCbJ6YE44TICio32WKULX7EwDw7ElRIbXEZARtzgC1SvbAYnJBt1nV4BPKBU5anoqbNZCKr0VHT3EIChhTOAM3hJZIZk5JX+AUlFuFyFZKqugd+TnF7SRoPgkIg5AcVVfEaGiw3I8dSbINpWApguqgxskeT0AMIX5IFy9Py1UMmyis8qfwnqq1CNKXhMXMh3PeTkdrrhkCi61leh6ncqVF1qSZ5aMPn7Mcsi498UoUczga7wYlzhGXQHyQJ4k2++ReZjuOpbDS7aLfcFgBiyAx0J+/oenx2PGFG3Tw3/ZaQedoR6sy7/Y+sLfE32Oj2UGYEhMmlr7HSuq9Uc1vjoFMcbHfU5xljnCL3PGdjpMxc0OblNs3NLarSGtbLWVq3RlAcbH06XZ2ZYrF1RHwOaBJGde3br1NmzKs0U8kw1jqSt6GlsdFxTW3dpcvteXk6ZvIMzWlCwuFxbWYLOF2vZlzd4eGRU27dtk/9d0QUC3cLCAg2VZi5fYddzTn5kPzk5wQfxunz3cYYj8dc/9EYND49qK/VCjPIBwXSr7CjxNDeOFc7HLgoxBJwfBaPMAgvWnoL8Ms0vLLFT+eO68Zbb9da3/4BuuvUO3XXfg9q6e6927r1BWXNc73z3+zUD31u+/6164KHX6/UPv1nB6uqvF9i9qEff8gbdevtNGp2c1N33vV73PfiIvv340xwVRQ1PTmvbnuv0t/7Hv6M77rlLP/AD79Rdd92p9/zIX9H4+JjMBnZUzyrvuf9ncP7XgLNSz2jnVYCBW1XZnAhATxUveSactz/KtAnBggyQXww8uHgpJflgFQNNlZwgOY+DwCZgMyUvJlYqqclLWpQrmQqDqqCNflBEIql/tXq/JRgHEykhGmAAi4BVgRh1QeBdT9XDikStKjiAR4wMeYpBpRkHpWJsJpVMDiGX2atAu81MJjCpVEkQrnYUqK9KFwR4DZ9kZP1rsIa8HFpgjFoFhTLkDGQhhyAFa3WbmcysyvsjWKjKhi9iiMoYn7hT5kTA0IUohYAc8vK6jqgYkqimBJ+nbl9wRi9XWDLcZkZ9BEhUDyoqexBg+AFlXt/Iu78dRvjg+diHP6Svffbj2j2a654bdqq7cEkTww2NDA1p5fxZfenjH9Hzz31XBR+PVovyvqlsFRcyhU4hU9jj8kvQPV9pyOD1toBwggPZylyv52VPwRVmcvC+crSZUXsAQmCiDxK8ZoaaUIG4HEciM3jh8ReVgTCZ3N8B/0GSqof+0svAmhkswNV8knkeYyEpxqDosjyOqVCEahtj2XfPxmJPd2xtabdW1eJEiQggpZ7yVo1dYsnb5b2SbdhIb8oBFdXtNIYviyvjYyswPFOFT+gMIcLrRQNPikHkGAKl4FTE0ABukKrCJ8Y5KGhIdr9JSowF99eAN8jpguZ495vjEy9lL/ufiHOcj/1IXWPB5bbXir6Ghd6VBU2xGO/MXdDpo69oD6c9K+sdnZtZ0BgLQctpNx/368T0sruunLHOmlXtbqGCHdVlTnyGmw0VbD6sL55Xf3VGrqfPaqFXBjYzRjQ/O6Muu/CJEzh1VzXaqqvglMSyBsfxc6oxPm+9/RYpdnkHrAgVaiLztltv0b59e8nXdP/9d0vW1wsvPKXtU+OauXSOBaipLDqaGBvR6WPHNN5qAUMyZOdZU4+86W06fuqcltY68nfQOO+zyKmYra2ojr9yIEuotahoQX5FlGdZVJQpdzw9E8jHEGXwOCQczlCm/QkPGq4HnAZPkciHIFFXZtwJoEg+ADGGqizilPehpz65ArYECW1Ct/jIIU1iMaqKn6qkVkFAvklCkw8G6hRAqqDCiYsKZgOu4BTk++CL2AlVZvYa8PHpUJowB8UwmVHYAE8CNkeE+FgNtDwSw4PPIXP9LK4Z+Alg4MrtCM6LXk99DAbyEYqDJeHfUM2TWOHk1fBpqcovKAyAAHObabPbhhakYp/fLo/+soCdGly2yYetHt/oDgkZMQQFGTqSopeBDMjBeRqlyteDNMnMwCRAVX7gcxvIkCreTKZrIWJgNZ42UvfBteBmXguVCkuygEDbhCSMvAolbUy0WECgsucdRN5iUCSN1N98X8pMMWYSQvEkvZRkmXkRHDXRJ/jdL9U7knLCV6jxqvCouly2BaM/CvWRIvIONK16/4ZTp08i1LS8tMSCc01NvgxLguJae50OlBr1YU2Ob9H46ITykIt3rHbsvk7dwnT63AVNb9uprXzpLq6sas2/gL1eCLr3gft11733aIGvx3V2U3zxubhKUKjXtO7/1rRfqJU3WeiOas1/63GOxW82qqnJHRprjmicYLK2uqgZjtO/+c2va54jjza7obMsbJf5Ot21cwcL3jHNzK9pfrGtPftuVqgNKYWa7rr/dRrbso3F3Rv0+tc/onq9xdFhjx3HQjRWyYL6OKIgrTrJHSMcDMgXHTgyxKhetytfFHggybJMtXqThXZHjaERgt2ovv+dP6if/tl/oH/9b/+9pnbu0//37/y0eMPoLSxO9+y/XnfcfY+M4FiuFZoiyH7ot35Tf/w7/6fe8ODtet/7360ffv+P6J0sLrfs2aPHv/uUbrvjdn3wg3+oPAu6685b9SM//A5tnRhSKNc1NtSgYxkARhPMqry+5zJ6/1rwCRvg2QSzRGkAiFAILkfXpJIHDx9UKJBMXEkeCzIqZAr8GGhTtEE+4S9z/xFEPHVIcCT4N8FfNL4jsQlFgR5eKoZPUsI6Uhch6ikhH6gCRDCh6FWbnNWQTop6hWgbVZgQAqAJOzBSFRDUxLAX6WCSSCV2lUb/AyX6YgiKAU/R5xGakBEcTz66/iA5TpRlqsQ6n6PdJ1FShoM8iPq/42I9pmoSY485mLyaNq+ALjOT2QbIKlIgjTFQ1xTQm3me1PvMsM2C5B3h7RB5d5uXK8BmqsvMYFKVhuBtwlfgTPyQlkkq6AxPfY4XZBgybqVYi8j/UP2eA7foh3/0R7Qwd14f/cP/rCc+93HNHXtFT3/5y/rmZz9P/piy9VVNT44oNILWy47cHpNkCCkr+VbFjhLhpfA5kDb0l5U2YdEAcJ0q85NUVaJOAhgiwjx6TqQmswgfaQJcKPxmRiXJ+PFbyPa64oruMBfgfJQDvNzkBrfzQRoUvvcJo/vPwZwGo6dVX0BzPY52KDC+rIh0CkZkjL+R2FVz5YzubCzrrnxRk6tLGgLqvVV2/laUQldl6DEW+5J5WC4J0Mmtp614CD8mbM+JQTn9CFIWMiV8kHB2om0FNvXhqVIeBq5qo7jwn/vS4AkyOT5Cp1fk4pKPJ4gGVG3Bfs8Hc17J8xZEPSCaQjCpWsAmGfMpi6Wi/8IRC+rYWxPRVbXuki4fe0EzJ1/S5dNHWNid5x3woO64/0HNc1K2ROwfHaqL7xiNNDqc/JwgHrerdvcZzNNsZnSX2xqNDU2PtsQ5ffU+mVnq6Lpb71HXcj385rewQ7lDt990o26/5XrVcsZ4nqvkJCqMjuo6xm42krMhMCGL62yeGO+0Wc0vXNDWraNK7KqaravdnlO3u6D1tSXlDMAGcrZMjKOyq707d2ru0mWtzS/pDfe/QTded7OOHz7FsXxLw81RrXLSNc0CdBunXHFtVTU8kpemyLiMCor0k8CZmbhFA5UT3zKPd85nEXxUCpH+DxXI61CWBaoC5OlailEiH0JQzCLZIM+bSQK4VeVpmQHBEv1iLGZEqu9JkyoeqUpNJWkpr+PdGyTygMtxQDC3zEw8uA2QfFwFmWKIPEUdew30GXs0U6LeZppcgTnKFJAdNyDDhsgMD7xDIvngeVLnx50y6gVJwQwglVXtChAzC+RNhqNCkgax2Kpw6GVtXEa6CVSXy3a7PDZBwhLmHfVjCJCd07ESKl/lFc0WHqNtEUKg7DqyKk0bOkmRFuCLjgcieV83eJ8l6vqcdg0xOJdk6HU5kfRacLnR2yhV48qQ6xZsAiboWnBB/l5wsGhy8Py1oIAwIAG+w1zgc4c+C7o+G4GeT1bKG5OuGmb0BloNCMZQxlee3wREiryMhwM8lR7yJTVdZum2R9GzpdzvZFARYIsDGOXovc9iMGSZ8lpd7U5HfQJgt8uCEJblxUUdO3xEXYKIH31vmZpSQFGTr0TeNeoUSWcvXpb/375tdlDX13t68MHXaYEF7YkTxxVj0Ay7lVmtpompSXX5Cu6hr8FiMVpDvV7Q3GJHV2ZX0VvT0nKn2lldZae10Wx6EzWCjcNDQ1paXIC+qD5f3Vf4Gma9S3tyTbLY7PRKjYxNqgy5zl26ouv236BhgtL8woKefvoZnTp5WtFoOCDaJToY0yXaagwOn1iehMC0YFAngvQsOrqddfX42vXt90a9rhw/eRuv23udtrPw7nR7uswO7Ac+8GP4r6aQ5Xo9R/4hRG2ZnlZnfV1f+dznlHH8NH/6pJ74+hf1kQ/9rg698pSyeqmbDtykX/jn/0yve/ABDbcaetc73q56HjXJ17jv4PW6awS/pBgkxmnlj2sfRsHHiwPZ77md6ihPN8HLDpQZKGbG+BmAZKq0OC6YzIxyhZHxEyi7HjOTKnCaYRdlDS6nDxY3EpskFQifh5iRAKTCN8lMZVXF06QykTJCvQ8cSvolkTEzWTCJ29tvRoZbfpE3owAkrLjah5SDucMKqqGFvhTg8pKnzgvFkJthS+RF7y3ZEClmiJwWAzI2kSYZ4I9AvUDBkONf417XzBTppIwXhY+niuZ06lzVSV4At/wy28y59UlucwDl8mNgrAIuJ+GHSgeVvAquksiYBQ0gygxbyySqA6ZAXXGZmbjJJeV5VtkYQ1AMgbiVEFtCIzgQiHrAEn6/yJx52zveoXXG/vbpSfXaK+xILWmdebw0P6vbb71Zt9xwvXrra/RbwZyTSpSwRlEiKJQEt5KCQ0Ke+97nTYnvDW0+RtxvdrVdAzu8/CoeRm7nFX70ehQHN+wRR5n8RzwBcIh3VsrgLYB070nCtspn4nI+1+tAsaKRguZpG0CyUYGq9IsBAX8Z7Ca/Sm8fCksFJWJG4YyWFPnYvmlqTA943yMuAAAQAElEQVRdt027w5JuHOrpdXt2ahu7xa1iXTkLOCNqlYbP4S8DErKgjDkfiS15nstfWt6+HrEl0ad1YqcvWBSCJMPnov8y+ZwKMVcEzMddDAxdE6rkTKUkb4ZZUASMtw85ePwZsTzIzOQ8pUkWooIhV6YokZciOAf/t77RTJl1lWGzWR9aqWYuFWvzsrVZpeUrGrF1Zf0VGbu+Z8+fr06DRiemNDY5pdbIEKfmbeJZWzt3jKgoVmXseo2OjGp1aU291Y66i6tKfPh3GFtu13X+n3qcOKNbD9yj5fWSxWxPl5fW5b+EVGO3vkuQWYF3ZHxMq8TKl468pJNnj2mJRWePhWavs6TTJ4/o8ce/znvorFbbs7yDlrR1elyLs5dpZ6k2u7LtlWW1l1fUZJNhZHRC29lkOX7sjF45eERzs0u6Yd9Ng39uoKC801WfTZAJdmBrEv4UcqSMvC+EtDG2/OTG+88dnGiMTwVRX/RFkoEegMegEALoUHWYwWPQPRUpjBKdmWhrn5MEf3+mlCBZBcGMGkEBuS4n0GdGPYYXT1XgT4NepXIq4xYRLttEXa+DjSa/sGuQyFk862mi/iA1GfYm5Oh7IHkjE1gzhYqmwUUZtBzl0iugDUFSNDkaMOpUXBIlzyXSqh3JMQOIyKp8Bs1fMEwlRfK+mAukFb8k2OQXajyhbHJfOd39Z4ZiiTYmBdoDAyXT5o/jKnlgYzCJtnl5U4/nfQEs5ihCoEsBXqvAZPizoE4J3SwM5jWpbbRFXJ73vr0WHFfJgc/TJHPOq1C1J1EsB+BlL26CNtoF9eodrrZPDM+kEKMcZ4ZsoHoDEc/cLzDI21TlMYZmyGi/j7+S9jgeNGqoK8CuAcZRQleJ5h68BWkJTwLM6HXiZgAfwTsEX2D12ZIqCWL9vK41FnINjtRbzQbH5IX2Tk9o95ZxjQ/VVfbXZQSfGkH0TQ8/pBtvO6B9B+7SXW94m267+yGOJ6Y0VGtpdXFZS/ML6nNkMdEa1jaOm4eGh9VjxRdTTdtGt+mRd7xXq2Wuy3OL2rV7u9rrS9qybYuW2R2d6yWpNaHxqd1aWysqmS2C81C9rhBNS+yEzvNy7OP5Zj3T2HDU+voVHT72glojNY7N2zrxygtauHxOf/65TysS4BMTN2eYxuq3doOunJ9RbnXlZaYcm1YW17XITmqfr9WchW+v31ObL+THH/uG/uyP/0C/91v/pz730Q/p0x/6A/3Or/+afuZ/+Bv61//0H+mf/vxP67f+5S/p/KHv6ptf/YQunCP4zcxq2Bq6aftOXTz+ihZWL+jlmWO61F5kV+ABnT5+SF/9/J/qzJEnNVKXpobHdfP1+1V2+9q393rVayNqd0yWE6RjU21eHGt0XN8KkZXhAzPRmgHkFOoWFADR0QmQRSU4SsvkUHg+ZRLtS2UgDUwQePCHETpDqCmGXFk0aqOHRQQM+C7K8J+/YPtOMVNZSiWjsrQoUadfmhJ+NCAAYJVV2pMIc4IbwCrqCnxhSb0IYE6XtAhBDgl5yXIJaFKzXlCfjxUrSpkFqgbGoMn6kaAPlMgEYjL6MtJCq8ADRExSI0T5v9EKyAiM8cACK9KuiC+jCppXyidUj48izFIJDSUKJilAs4J2IBenm2gjaAUegNEG8wnrFbOa/A9GF/D1sDXLojJ8RqIc3uA+BRJVE3VIEGOoKrE3KaP9RhRN7CgFlEdvayFMML6AM2yoKVBvYD91aHPom6yP8F5UALIig1fIirJgfMwV2CT1OSIuaZeZlNwHpGzDobeAt1BkIaHUUfAdudRlvvV1y4FHVNT36463/bimHnxUiePU9aGgMrZ1mt34HbffLgKFJgpTM0jt2NdKji4sbYYmckvkJkWVMuQH9KeyK9ZYipZk9EPJVzcZORTqK2SmECWjDqKUF1JWAj4GaK+72WhXwZwvgvNJ7hOjTT4+vL9rCIj0AY0mBhSMsUx9Pni61Osgt8OHa7JSOfXpsUpIT0K7oJp8/ElRxjg0CzLLlCiL8WVAoNdgh1fqh6QeY6SuutY59SnyvlbXZjTF5Lh7aKt2Fi0tsFu2RmMmYqGtQ1Etdj5z7M2KukIxrKJoyue4ElKLvrxfjLFp9HUCGfNMMqnDgswi/rckC9jldOT0iK++MRAVtWw9rbDAHVLUUCeoxngomJsdBqHHybw0hbIh6+b4tqa8l7F7lyngMx9GbRxYWEshNZT1S/nOZkAeE5v2RtXylkRcDqtz9EtPkZOdzHHEySsnDssWL2n5zGFdeuFJbasljQ231BiZ1K79t2pkYruGp3ZoDn+29t+sIk5IcUgjoy3t27NdfeJs6rY5/RrR7r1b1GiMKLNc1llQWD6jIRaNLz72mA4dPq+3/PW/q5U996h5xw9q8uaHqr+/vL0m9c+f0HQmXThyVKFbavXKWZ0//LyKxRWV7VIFbVIsNTrW0iR2Zb2aWqXUwqctfFqstPXgvQ9oaHRaY5ymHWN+FaOTuuG227V97x75CDl78KAOff3rWjhxVDMzZ9QObdUZX61GTQHdfcZ4IpbUU4A9sEcc1eVFv26M8IgIYkJBv5LDzxKqSZMCpwix6FR+rRm+Z/GeqZT1u4qMi8g8C/SnpZz+qslijpQIBAVFRfxaYkCfcdsH04PCaFIRTIVJJSnS6Mogc786KJcBUqbk7wRA4B2wAAlBpTmIdpSM91LsFcnnUy8ErVfzMCJ7ALhcJbobQM6cjfg7S1JEiy9cEvwKJkQCSaXHJbQkBVU2uS20T2owPkVXQUmmEAMFAJ3icjF9xn+b+FGQ5mz4IFY0QrAP2htNwYLKEj3MR8cnKibeA8Y71mOLt95xZs5r6rE+MEmxEiYV1Kt1+mrQliYCsn5ivgS5DMlkIZKEq5DQlywSeoJK/Fjg1z79UjAWEmDIsJJ6dIglKZgpBtoV4Y+mkvi3CX3QDgV4hxJdycFcZ0T7AALejUDGez3SfxkQS7Do8DQvI2u4jAiVyQoppqA85KoZgH31UFNOnZw6LmNgZ4ASldGeiM8yjE30VUGUrIGrYUOuoIAs1yH62dAXkNMvgjrIYrqpg119xqRvUIp8cH74lEn+0d1nrpSM81AjQGU0NBFIIk7333D3Xy5KOK8+NKrLHEWcPHtRc0zQGb5S51fWNbZ1u+pDwxrmGOLE0cPqt5cJBPt1y023aMeOPdUv/izzNWm8mBtM9vsffqt+5uf/iR596/djeqmZi2d0+vQJlUy6GEqtLi9o946tOn7oRV23c1rD9aSpiWHaVhCkRtVlUdr2r04m49zcnOr1mjKTIp0yPj4GH4Oj0dTElq1a6xYsQsf1fe94l978lrfqAx94r2686Xpdf+M+nTxzQsvtJV2cvSjms14+ekjLtPsKX7/9LOr4+XN66oXn9eKhV9Quuvr644/pk3/+CT32na/queef1J/+2R/psce/oWOnj2l6xxYNY+Nar63dN96m5vg23f/Qo7ruxluUN4fUZ8CJDl4gAD797AsaGp5QhxfDe9/zk7rvnkdps+n3fudP9LnPfF4Xz11gUBUa5ou611lTsFJZkIKSqoEK1cpEwDKRlV+MX5nZABwBBAZICAyOTXyVCikJKjcDKsjkwLhCntAz4A+w+NfrYFIKroFscVW8JiFOxo++53KdZlZhB/URVlWSzF7FJyzxO0iVDVGmjFwk9faJhUoVSGhria0erF1eBRWulAedTfBA5HxUl9uAVpmZ3A9mppI+KAwv4hM8STmI9SFTSfTPBqgEn9ysqq6ZVWkQcgBxmQ1wZqQbONAyM3QBBMJoUs6jHoNIaJfwrQFinAZwtpGGqo7b6lCiOWGDNi9TJZeH/Krajl+MNliMA1vxTVJBvqxqJ3ztsjahqucPBbmcUlJZQmV+g6GOtz3hA1NhsYJqvCLn4rmDqoUlLc0c09YR0+K5E5qoN9SeZ5zvukVvf9Mjeu4736j+bu2XPvsprS3MKWdB6ZDhWcNW1AxaxPwMlqEvKPLSDDGSNyX8ZiGTWZTgcUgyyQK0IGKlFJxPEhPB2+3lXlEoxKAYQpUmyD4Wkol6Rj1aShusokcF6EaZxKW7eFKYNxDB4ECI+7hCbZA8PwCIg8zVZ9iQ4Kxm6GTHc6JZV8YH9HWjNY2mVa1eOqFWVmionqlJoGp0F9RiV7DWXdU47albodx6amQ9XhBrypjvEbkReQGI2JV5KlVz1OjvjIAdiFXmPoC3Rhu3jg9pO1+wQ8geWl/WtlpQho4srSsi3/igkC9i6J8sGIuhdeLeuhJ6LfYUeQHUWfC26LBhxoeV6/RgT/7y6/PB37WoLvRep60a8qbQtdLNVLJxkPFirhdrqq/Pq1w4p5mTL2vYOmo2R9j1pG3NSV08f0XHXzmiI8+/gE8uapy+W714XrUsUyS/besOXeT0KGR1jY5PSoyJpdW2EjpbjQYnZlNSXpdxMjcxtUUzly7oy8Tj9fkLSp1lFSxaO/1SXeW67uY7dOb8rGq1pi5euKgGO5nzC0vqJ6lH29rtjnqdXvX7ArPs5HdZKDZbpj4+GJ6Y0PW33K5Wa5Kd/kKRTY+xHjR2oNcZyZYldlQvaX1tQWNjQ5qYnMTeaSg19Zj7q+zAJsZ9nS+byMs6qK+M1POR8RfoS3H5OHMge81tUoiM34A8CbcCRAQGdbJY0SwEhWAVmJEC4rJrgKyiPxhLgfHhUBWdt4Ikg4aGQcoY9Py14LY5DHQFReoFIAZTDEGhakupwEwLyPJUtNMho+xpiVHXgs9XUR+lctkOJXK8bOAtYimytQHmOHSamUyvXhQpmKrUHyZ8xiOQQinkPgM8BUAJqszsL0DE3yFQESarwJ9krr2Zc3SBWDfJU3P2yAMYxNtSiR8z+wvywcjBxQXPwaMqFVciJwAOx1dAG1yfA2NV33uBSwAO5E7fSxXC/JZf5o8N8HwlnkdZyS6Zu+UGNVV1BjymgD8ifjHHwiv0Oc4CLXBAhpPE5X1YEIeq2AutpM8cvC8hq+QlWxJTqEn8ShL5CCEgMyLEKvmlXGRo1HO1HGqZEl/aQ7xseky8Dgu+4dExLa2sanFtTV16os9Ke4YjkpeOndRj332KxeZWDdeDlq5c0NGXDmplaUWXZxY1NbVV99xzt975gz+s9/71n9JNd71OVzg2GZvcIjFRh3PBd0lvfOSN2rV3l7rddY45rmhkqFHtDp46+orOnzmlOrZkBKCQ5SoZBevrXQLAhCIBbPeunbrnrrt0++13aoqF54233Kb55TXdfveDuvd1b9RDb3qrbr3jDk1tnWRndUKXZy/p6Mnj+sJXv6wLs1eqtEDO2fkFHTx+QucISi+xmP7aY9/U3PKiTp47qzpf8bEeCQgdtbsr2n3dTr317W/VCAvPd//ID2mZwHz7vfdoeHqHTl2c1a59N6qwTEvYce78BfVYOD/KIvgnfuInNT45rV/4hX+ufr+lHdsPqJZN8W7IdPHcRa2xAG/gk7K3prHRpqIKmgm0wQAAEABJREFUFgGmSEdlkvxrJMgUJMAGkEjpQTOTAJ8UjAUxFuSXURdncycZE4VMRYvkI0EzI70K8AZwsUwKSQrUMAQZgiDx1ACHHsdXiGsfJpnZBogryQinAR0GVPKcjhQBXs7B02QCtbTZxgxaRGFMov4AdPUCyU01v5mIYkwktKRB2QRuIw+mpD0FOpMFlfRJQVogv8C7JV9rFVRlw9umEo0lPk2ASoQB5rCh38xkZhK3uMxMZqYAuE8rX1oiUAsNBfikzKQ8SFX7FMCLOlIIphBNFoIS+WQmccsv7PYJnrDKi2YmMyMbZCGqJFf1tQunszyPmSqspNUQuZOzkwqMt8dBoo282A2dLqMPE99q8p2LvkUVoabA8W+nPacvfuEjOvzS43riq59m4XBGtrKi73vT92vb9v369he+qFeeekInOeoM7EI0aUdOMMoIOrnQiI4SXQKSAu0Lldx+mdhlKECDA28xKlmgD4124T3yzh/YUSollbSt4OO0MPrUHUhZViK1FDVVoJsqympoNTFHCyXq0SzBgExDS7oKMlMM+JBUXCZjfvYUKNcyFKRE4CzAJqHyKsD6F26vg6RqrrT4GDY+Grc3gvYPB921c0S7RgKL8rZW8Zv/yaBGd0l7h+vaR3zL+VhvsJjMWTbVQx++ddXo1Yj1Ee1RujpeMsoZ9uUmGadPjRhUyzIRz2liUrGyqLByRf3Lx1WbuaDm8rwyFmY1FpdFbxX7eiyAozIc5f7qZ+ssQLvyBWjyHW/ssH5XGXEqZ2eoWjTFQlaLKom7/ViT5Q1kBLXKtoqFywpljUVzVLPfUc6u58zL31U5cwq9C5o9f1Ilu0zz88t68fmXVDLAWjHTSBY1mgUtnDmtyWZDtVpNy2xQzM8vanJqmthaqIw1X7apzYJyenpSOUGgw4JxcW1d7VLE3Ak1icW1/rL68+d08Mmv6vTRg1peXNDKeqHDJ89rdGKLRodHNcEJVp964xylr6yu8n7paGl+VutLC7yrrrAQbau0Qh1iehmkMDyufmNSLx67wjwa1vTETu1gJ3TP3v3avm+fVjlx8wXXyuq8ltitLepN1ad2aj0fxd4uPYmBdFzfx6QK4nYhj6cZY8qYzxL0TWBwWUiqwPNAUqD3gwozlRVQps8SIOZ8wsYEnw9KI4VFnoYqjyzSKOPHJZFWDI5n3EBDakWTlbpWb5W/xhY5L+Cp4C15Vyc+XsScTmz+eJuiymrsedt8ce3tCwxIhqbcHhquayEh32UNIEGTZCafp4n01bwqnJeDBQWZqgsfBviMcgARSI1U4NwvZTCVEQDJBtxABnSjnskqOZE0ItPLJimY5M3khVGlFMFZlReXbUAlGz1VGty+hPwBVG1EiPfDtUCIkZdlJVKAa3jo1QFNqUqdb5MfNfAneT1z+jXgfnWo+MFjiSpA9mBclJW8TR7nq/oGeqWTMeh6RNnoU9GHAx2b9UT7HQw5ThFaErhB2dB27Z1AOBRwue/7yOuiw9OE/Foemb9oZsz4OPFxk5t419M+4kNOTKjnNVeisL6+rn6PoMTX9dhIS4EB1wjS+FBT8zOXND01qcmJMWUEhP37dmvHtq2yLOdl0tfI8JD2s4DMaZgfIR/guOI97/lRfeDH/pq2bduubbv2qD4ypd033aZdHL2MTkyyy9fUOoHyze94B1/kmX7gh9+rR7//XXrdw2/W297xTj308MOaQOc0enKMbA0NaXl1TRYzFpNbJRrS4/h9bHRYe/fuVUZAvufe+3Tb7ffonvsf0pbtuzQ2uZUF55IuXZnTmTPn9PTTz2mR3dtvf+cJzcwu8qV8SfNLbV2E/oUvfllPPfOsvvvUUzp7+oxOHD2qg88/r2OHDmtqbFLveue79K53vUvvJH3Dw2/SVuT/zb/9PxLspvXQGx/V973z3RoZm9C7fuBdyrMgX3Asz19RPZTyXY6ys8Ju5zz+WtcNN9+s7dv36r3v+6vavfsG0W/oekanTryk7z7xbb108NmKd2S4qcSXuejMQIMzglAk9bwD7pbMuAcgLuYbT+4qU/rQIG4UyClFgZevKVLH40EgNUkVMCY8dflOV3WZKj1wmFfW4ApgI7hA8VowFheG3gAtMtEjAgPgE8FTh4jOAC0wE5wvc1nojvB5OQYpOA0+r2dmkoNXBhL5BErkPXGaB+jSgspkIgZW4OamEo6CZifCpWVKziPPB/KeOnjegbqwu8f8i65EUEqUaM9AoK5eZib/2USYmZsjpIBPQCmjvtcLBG1DTqCTfVFtlIOSAnIDbYghiBvwhovUJDo2QS/p94EdhVABLfBylkoKCRkkymJQzEzGvMQAsHrNlSjxLhfiyFWayZfIqiSwYENeiEq8+Atlqhai+OuWW+/TgTvuVxky6iUdevF5ld2Ojh47ouHJMd184w0qOh3t3rNX+2+6iQ2qllIZJd4GiTp9YZMbVAFo7xsWp2ZBwTIWjqW8bRJ+xzhKVCUveAGDL5EmfFSQ9lRiKxic5XPdFzgq8WPEdpMK4pUH4YA/qCrUCW5qlgoqAHgNAGvIgKDkTMKeqowF9I373pDnVhi8zrcJFftGIciclX6UAhXW19pqkI7SZ7tbuYbZfayxsFxeW1ZrbEqKTQ0365pgR++6iXHdumsHi84e0voKTMbEDpJRisiI6I3kvexjx9MKDy1ga4nuEh8GTpZQpzEWc3UWptvq0lZ4upcu69jB54lDYjcvVx6RgK8krI45vWyKFuRXgaxUy9XnmL+bZerFjDYVyog7lpLK0vCtsZgKHOEljePL5uqixlNP9dUFNZavaLSzoP7seU0N1dVpr2t5raf++opid0HdxQvqLF6UWOTt2j4t/8XRFovDC5dn5X3baLVkIdfSSkex1tBap6/Fdlux0dLMzIyCmWK9Xp28Lbd7yusN1fOgsr2ora2kqbCqYumC1pdm1Kjl9ImpgV8Cmxk5u8CjNDOtrarG+GmxSdKKSTXec3tZ3A7Vo9ZWl1T0g0JzQrPdmo4s9BR23qwTa9Jjh09pYv9NGp/eqRPHzujYy0d1+fxF3X7PPTrw8Bu1Mjqq86Gu5eFppXpLiUV6GXM0mUr8WypUPVkqVmOtxJ/iMjOZGbnX3lXcEXiLMvpZzEsFLwd5nydoLqOkWonkBJCtbkui7QCcAb5AOUA3qos0kXGoFpuGBBbe+kvAoIVKd1XRqyqzoIgtkTQLAZOSAnoiY8GQERiEng/ka0HwJ5Xoc3CdDsU1bXf5DhbQAV9y+4BSqMNuEnn7AjQ4aI0qENeg7E/JbJCSk19VVXAmfjwFHF8lPAzbK50gfSexZE4kt8srQpfXkxjzWALNzKp2JwtSMCUTF6nXUQKVFMFF+AJ1/wKAv9ov8AkeT4xULl/yHHIMOSb3rctycFkmVfTNNGLHJrj/glTRtXnRDuf1oqdOj/RbwA432duaM78jcpyHQXm1vpEL8JmZaJq8rpcDvGAqdrfZwdvkCIMWsqjSGajHKkNd4nDp7zvK7uMg5iMfmi4rw4G5RUVwlR2kLqeycYJF4RCLvLyWKScQ1WNQCxip59q1bUpT7Pa1GF2NKJ0/dVz7d03r+x59sx68717EJBZU23XjjTdp3/7r+dLsqkkAueHGG7Vl61ZNb92mxeVlnTx5Wn0cP46uZcqJBtx01z0a3rJDy33pzW//Qb3+kbfq3e/5gN701neyEH03i7Vbddfdd+vhN71ZN958q4ZGxhU9wISg7VunWagtcSSypvf8yHtlvERHOcK5974H9cibHtVtB+7Qli3TipbpwtnLevrJ5/giPyhiq4yX5aWLM8JX+uLnv6iDzz6ng888reeeeFwXThxXZ2FRX//c5/UNFqYf/qM/1tFDx5VSQ0cOn9b9975Bd9/1ek1P79HOXTfooTe8VUWR6Z47blfBUXwtFGoCtdTR4uUz+tDv/bZ+5Z/8I330w39IMO/o5KmjBNpl0XzqdbV957Tm5y/qq1/5nP7Dr/8feuzb39Z/+o//SS+9+CK+FfYbA4LRxSjyjgxgBwFG8peEmckvM5PTSwaBMUp8QPtoCmGADz6yvO4G3+ZgihgCu7xMI+GQXIfL9rJXiyEqhiDPF7yoi6IPO0POHUhl1+eQVFKlD5QaXIY8wHUGU2RMiZetsLHOCyPAHx3vdIQnxofAUUlmTHaTyECRPDUzkgEk8hS0meIoGTaGCqK8/Z6vePBdiUklaYgZsoLwKCRPjbaIy8BRTraBDzJRdqCeT+BNgCCX7SAvIMy5I/kgiSaRI8Nt1HUFzhtDqPoswpDwY5kKVYz40cvCAjMhe4DOMvhBJOjCL3lew7dSFiMLi6DKOuRUX71BjC98T3/QC/B5b5gy5rMsumSEMr/zrKJlpBai+themskXcN6vWdZkN2pM+w88rL0HXqe3vPt9uvnAnRoZHdLolqaeeOHbGh4blXHMed2B27Xn1tvV40Ws0ER+Qz1lKn2OmpTRzoBsX3Dn2Oy+yKJVMSbPc+ygU/BPsIBfpAgvSOZFX8Ek4Z+qbbTJW9MvuhUtQnO6y49B8FrlRipQSeRTBZXf8I/LEakhL7FTK66AALpaEQEBblcdeTgYNpEF6/Yxzk3wRYUQKjsFndxAL2OWEaU6uL2TUwoswuqMsVVOkM7Nr2puXVopG5ptF8hoaIgF/tZ6Df6+GvRBly+EkLewyBQkDfQmmoJuCX0JIA1RpdWVQo0P2QIvS74bujo3J7GBcOnUSY2gt8+u4p6d2zg9Oql5jrbz0uCrK2YN+jqqWdSVF7lCmSspV89y+W6e/+JZmz6xGBSZLMH/cwEGRyvW5Xnj5Gnp4hVNYXs2d1oTvQWtnz+m+bPHWV8u6rnnDmpyxz41t+zVxEhNO4YL1YsFXTl7WItz57XWXlFjbEpt2tCJLR05dlILy+u6NDOvSPsnWeiFvKltO3erQ1/16ZyF5VU2CGYVathJ382xg7kApF5HneUF2rKiLQ2pVqxrrBaVumt8GK2qxw5l9N1ZdnanhpraMj6sggVpPZTa0mroypkzipI6jIWF1YBNwxrbc5u23/F6TR64TzseeINaN9+muaEhxdaIxusjsvWksda4riyuaJ3d1QVerJ2xMS1alCxTl10dRgmnW0lGT9Z5B0ba430W2EkOPnboXDMTt773smASC8BEOwv8zwDQ4EqSMfqdBgjwWDuAUkZsCCrRmBQ4u7cyyehZpEnISYxLl4kElfAmaI7zvIPnN8HLfY/tyIBNAUP7+MjnjCEnKigmN8elSD4PeFa3z5sSfa63opKhOiyUHE+9gGUup6R/E7a4nQE+h8Q7QSxqE+1P2OC79TROFQ1eAV5Hm23FwAC4Hzx2pSB5KugGr9OEHrfLUyG/7Pfl+IjQiF5PsyyIrlHAxxI+BA9ZTq9wtJtbiUdJOyJ6HJxH6DHXV9Ut8UMpt8ehz9jztkRn3uATvCV2ON3rOd3LHndLbC2hOU9EeWUTurzs+OgKkeO+cXC8g2KCfFoAABAASURBVMtyXrntg4wy4kDJB3+iH81oEHYHkWKh2+N0LxX0bcm4TdC9fY5zoKvEYMFlfTYm++RLOV3oQESVT9hCBr+ZDNsM3cHB8CdMBvidsCHGKAMquc5rUB1AmJnCGsfu/ieUsnpDZy7yRdnroStgg+nSpStaXFrULEfW3W5bRb+t55/+rr7zlc/ryIvP6/zZc/rQhz+urz/2XX3pq9/kqKKNXT2dOH5MJ0+e0tTEuHZvm9YQC9iXXngG5wRlHF90CtM3vvkt+Z9qGmfhuLzcZpezq7GJbUqWyyevB+cdu/bIYqaf/tmfY7G2S62hEQ0Pj+hevkT7fOluZZE7NDzMxC84Tulpld2IHvYbHTp7+aJmL13ii7ynxdk5feRDf6pmlumGvbvU4SjmDMf8sxfOaHnusnxHdigzXbdjWgvUyxhwMxcvqbPWUaM+pIMvHVGtPqyDLx7WsaOndIRF6So2F51Su3fs0fbpaTUJlBkTaH1lXhfPnNAnP/ZhFq8va92DLzT/Wjx6+KBkPb4W1vSe9/+Q3vb2t+jOu+9SSfAIsabZuXn9vb/3v+gFFqDr7PL6uCEWU4fekhQAAzbvahAxgPq01/89pM8FBzqw4mVMyMH5fWKWDJxqoroggPCgwREJOUMHQM7ZJQaPCRypJz7A8hDpwwyIijG4eQNeMwUHlDk+WkYZCFEBrh47aAHZZoX6vDC6vCxcJoOFBI3QEsEVbVW5ZJVd5ekHcZWkpVNMPEFUaRLvV7l/KrrLgJScF594wNgErxWoUzLpCgJcib8cPF/ZQJ0kflBa0N6CvMsWlUAh9dXb5Ts4JpjJgpF1T22AR0Oj1RalDUAyEiVcIbfFa9BERRDu0zzGAd6g+E1bQMgDjJmRmkoWK/JxgkHEKPmpQ40+qBbb8Afyif4tHbwy0KctuIImGvpNJeUCH5QgEaMaCwrvGz9RyOiblcVF1WoTmm+bJvbdpgsrSbuuv00rnEBMTYxo374teoHTgYceeVSzzLVOyJRYpIglkSkoYas3Pzd5ifaVCtjjY99TQ29kjgSBFzymii8oyQB3ZQDv3qhB8S9n9xMNqGwX9kOGIpUFvYS8DJ05bc/weQYxIEngg0OlJ6mSC939KfS4mASv31SXUXD9nvGy8zhtE5KPD3gcbyCDA+WIrvFGplbqqn3lssabLa1zbNwNudrEsRbxbLEtnVzsanW9VAPfj7BjuXeclRM7gyVyu0WGlabkRiA3CcEOlB2XqnmRVDKWEmO3xUKqUbRV6yzq8vFDOvL8M1pdWFAdfut31F9d1taRIfXnZrV+8aIiu4oZ8gwnZD0s7yR468pjTWambqfLsfWIAvTqP9+woAbxqlnL1Ftfk5grkROvSNw+dOSYmv1l9RYvy2jHjm3blNdbCiy2Dh09qentu7WwMC9TT816pkY9lzv/PLF0dGqLUt5SY3xataEx6g2rjI2q7rETZyg3tLC0xBAvNDq5RULm+JYt8jEaQiI2XtGtt93Kjmlba8TdxFwY430wPT6umpXaxindJDuTKytrGh6b1LbpHWqvrMO/ql6JGbHGBklSVhvWahF0/d0Pamjbzbr+9tdrfMd1Gtu2UyXzYWzHdl134Fat0DcvvvS8Xnz6cdVVckp1Qh3eLbP++wLo67DD3eDIvcn4dshZGI83cgV4zMcefqzXGtU/8xD+/0uBPnN8EPY5mBTBDeZDiR8B5Bu2JHNOYCOF/ertdLpPVb0Emjo8ZcgS/A5mRvL/AtBhkGibvB42e5xx21y+bcgUfCYuUp7V7buc1Ryhjtvg4DwRasB2Rrc8H8n7IjYwAY28g8hHfOWQ0QJPg4wfKnMH9HjJUwczSrTRqDeQAxOynOb1IjUdzNDq+AA/+QDAKU8qoODNdCBbNdnIOI2kulED3rDKFANUfBCAjHZmVHSUNq4SvMdVj68Z64wYI2GrVECgg9vkKVLoRMn4CbTbceIyM56QsNl96QUzUwiBjwvkJA1kUU8bV8KOEv4Q4TGQzFUxVus1xiFzxvshBEOGJO9XbDToiK3a47SqDF4VJOI1rJLMrNJnMvk7JipI4MxMfrmNiYVu0euLl7pEPmBLhI45cn0Fugo+LPqc33WBHu+Yyhh4hBi3P9SHRrWL3csxdgxvvfMujfE1uufmO/W3/uef1SMcjWetMe3Yd4P6vFkmt2xTc2hYW1s1NRHQaXf11ne8W7WRSW3fu1/N1pD+6+/8lv7jr/87zc0vaIbF3De+9Oe66P+TypGXdZKF6Vq3UEc1XWHxd+LQS3yxruDgQqvwXzxzVtPskuYh6MCtt2lkdIxF5bq++/QzGiaf1Wo6wM7LkaOH9UPv/kH5Mf/i4pLuuONOPfjA6+Qd/8rLL+kbX/uKvvbFz+k73/yqrlw8zS7oCVl/TaeOvaivf/lTOnzwcfXbV7Qye0o337hb1+8jWLXn9dhjX9foaENrfEU/8uibNDQ+pvGpKU2yu3HgtgM6ePAlTUyM6/ArLyH3HMczh2jHWS2xq2sWcLc0ypfxFRa8o2NTBNJpveXt79LSUlutvKnjR4/p/LnT6nSXtWP3Vt148016+zt+SO110733vV5XZhb1qU99Vh/4sb8u/4ouZQwx7yZyPuAph2sgojPgKwczk5nJL1gVgimacwu8uFKVJnIK8MFbIt2RibxAVanTN8DlgHaSXJLriTEoAyIyuKEl9Eied5zTgmXgMpmixDMgv81x2EGOB0eGG6rXMvlVMuh9Ieh2JGPqMEl4N8gXf1dxbiPMbnfJAHe8pwmZpQOElEzEfBGT5KmXXYgh35IzFPI0osPBJ1RGJo+0CjJP6BLi5PJBMW2SCvj1vRdEn3wVuqKjG/1oUMkcKWVYTPDxFIEJH0BWwplUlUOgXiDnE9YX5hE+bkQmmUHk9oAQQlCMJhKKLikqs6hc4GhbxNpAgxNfsjAItCyouhJPD4iVTyAkjHC73d+F10F/l6P0HPmjrbpqLGxy9ZSHrrpFR32C2NjOPXriqZd09OXj+sqff1af/JMPSv2eHn3Lm3TDLTepT38F3ii+eM3Vx7aeYujT4rKCDB057Y7YmmNXqBafBXxJkboZ9mcbqbelKhM4M5Ma2JzThjyJoFjCn2hbYpwByM1oaM0ieFOgke7LiGMzSRl1K/9SpnnUMYB61NHGFUIEZ3A6XqSmIClQJ5gpmFQNCv3FiyYpUCNa0FBq695923TbzmlFdiNXFpfVZgfRanX5L04usis5ef2t1T/7qXXamugtK8yf01jW44PYkJNJtIPuUTVG0Ou/pOGzvirLr6QaDYlsAIyordH+PDLOqL4+p0mOl1965ik99vUvabRh2jpaV1q8ovaZ47ppbEjN9hKnOpfQs058jBoeGuL0aFEZOy5NxsE0MbWxtqa9jSY8QT38ssZiqs+Oc8Q0ZUGRj/7a1DZN33CLprZulWjbEO+CbmioH+rKWWj122s6d+xlWX1EZxdK9bIxdYqaGvUxbZ3eqWK9r+mxCV06c15TLFQP3POAmsPjmmVXsdkaVl6vK0RjeHXxX9LUjr0Kea36gB9p1STGzte+8U2996/9hMa371OZT2h2qc97L9Pqalt+Cuf/PKFE/11vfKuWOxHZHV1e7ikf36rpvbfo9vse0WI31547HlJnaJu23nSHbrr7PmWNuqbw1c7xIdU7azry3Sd18dBhnTzynIaH+6rlPS0tXFGrnuv6ndslNi328zLdvjyj5tqCmqvzGi1WVc5f0tZWVA/e/vK8OqsL8vmF8XRi+n8EU8FoKuTzw/OBcmBuDFJoPuAYF3SQjNSCqhR3KXgZAEXeANcjBRAG0cz06uX5/2cIV/ldRqp0gEKm5LX8mSwwTivhUgiyEAUnsU+kQUGg4Y5VKnlaQZIyIKakym5iQtiAjJouJdDOKg1CQhoAOMMXDiJ18HoZcoIDuACYyyKNpBnj2kxcpZuoah4TZywkGfK87KmD67wWDFsc7xBoTUBQlCkjzZikmecl5UBAV/JFH2mGL3LmSkCv49yeLAYkqAKqy2meWgCHHZUu9DkeVuhJHseNdtgG3mlGO91nDlXZJJcj0gSv60u0uV6vOUoJe0KVk6ILFillI/U7IiQGbANh4FFKHadIZmAArx9ITVKIUTJuyuLCdFkpxnaU+6MWMk5acuUWFCR3r/zy+NWnHf4/HvXwvad97C3A0VLGTFL4R//4F/T/++m/r/f86Ad0K0fJ9z30sH7oR39Ci13ppjsfUJ0v1gcefovex8T/H/6nv6d3/8j7tHT5vJZnL+u9732f/sbf/Dt6N0fnN9xyQFu2TuvHfvQ92r5tWnewmP21/+1f6TMf+zN99E9+X1/5/Kf1DLunGV/SRWzozJGX9PS3vqaPfPAP9Ce/9zs6deSwlmeu6BCLlJv3X6c7bz9AG9xM09zcgtba6/rJ/+antHvPbj34wAPavWuXLvCFf/z4CbUJoPMcR01vmWISJ106f1bzVy7puWee0De+8QUtcAyUx56i2jpz4qCsv6hyfVZs6uiVwy+w4/isDrFA7pXrHPtcUMqkp154liDW1oc/9hFdvHRBMTf9lb/ygzi3p5tv2qePf+RD+tMP/p5Os7heXlvX/MqqQq3J8dJpLa6ua4iv8NgYVj40wZf7PaqFlt7yprfphhuu1/DIsL757W8pxJr2X39A/+bf/F963YNv1K/8y3+t97z/R7VCQJXRlcbQAEoAZ9C5dhXMGKIMzJKBl0gdMI6BlORXYIBR28dNBQF5ZtRBlkFjLmkTFBwPgdT5Anxe36gj0C7PZbkOB887wKZrAeUqfUIqkMX+Ei5sy/Oc3fQLmucIrWBxc/7CWXQzdaC5DUIHrODgR9mgBZIvNCkiCwy8qhIeIDdp7psSgttVshCBJDOT2x+CKWIGt8SkNAa/MXsCENEZ4YsWFEhDCFU9gXd5Dj5ZBtp09bJg8Af5VemEoTRvr0sP2Gy8FPUqVHRTtahAr9czM1cj0XfGl6NdtdupSWYm+U1qG3ZlIbIWiMpJI0Sf7HVWCHk0ZfBl5GOWyfll5h6h7RvlZJJMMQYF7PeS255Rt5YHdddXJBYcuXUUy3lsX9TimsOa3vjGR3Xgptt1YN9N+oE3PcpLdVm/83//tpaW5tRiYWAsPPMKeNEbc8y6DMNCmUpsTRrYl1RDV0b7mUbMw1SB90PA0gBvBdAj4DxZKfniM0rKLCinbTFEhRDkl9GfnsstKgOX0WZaW+VzAmYty8mbAnhDvrcXF0iUZaouT5yOwarQyKlSqIZdmFLpc50hWJV3nLjMjDqmvLukWntO9d6axKmMxyBZ0DI7ZbUYNMSR7XI/afuOHWqywG91F3XX3intHKspchrQYqHvYzMhcwA8TfIuIzdIKcfU11AoVVuf1/zxFzVSLOr6LUMawVE3X7dHKyx6enxEz54/oYIF6LZcOkR87V46q7FaqWYtqYiFllksjY02sXVNOQviuLCgnfh1kvi6ND+emIpcAAAQAElEQVTPwjFKfCAm5PbUVbvsaJad0AssrvvDY8pGJ1XUh9W2ho6cvayxLdt15x13aMfksBosrmd5cVx351u059Y36CYWer2ypqW5ZS1fmVO5uqr72MXcxqnRrbffVf17+ocfeVS33X6HvK0jw8NqNutawpbVTqGRkTHt3LFNJTHj7jtv14Ovf0gnzl1SNkKcH9muG29/QNt37Vdeb2nH7n06cM/9+v4ffr8OX1jQ2979fm2/7hbd/YZHdfM9D2n6ups1s1ZqfOdNstGd2kXdXr2hp158SRfOn+FU73P63J/8nmz2vC4++7TWT5zQSL2v1d5ldYp5xl+h5576jr78yY9qK32Rjh3Wfk5yttcT/XGQ/ljV/smWnvzKZzXCR9j0SEN15kVg7NG1/6+3j/lNCHjCWGwb9RwCqcD5GK1SzwPm8ZDUcQwPxRDkqY9PA29mMrOBXuaKZDKLsv9XcJ4BbIofyLPBPGJcS0GJNHkKiMWHkCnGkCxIMsfydE4pMpB94RYl8MacDMxnUngDXMFMVqYK/EPS2wVKfnk7nO5gBt8GRNJXISi6LHCVPJcJUJTPeTPqURapy3w1rUqvPmyQNRtkTIatsZIdybuNrsfjDB6gLQl6UI13WwxgiOV9P+anfgCoQngvEJpeAyEYMs3J2Feq6j+TzHiIEn0VQqAsefth4i6rfICHWzGYAuB58xRI1BNXySlLsEDOZbluslVnUibrWqySNqC5DFH21DS4zEwh0CZYkveNqIuMtAEUoRvtCKy3rOrPGv3vPirxg/PJL+Qktw0ogT7Q5RSnB/iJrbOEz332M3qZXcOXDx9REXOOUXZomaO4SBBvE1AfefRR7b5uv+669wGOyKerhdKP//Q/1Lt//Cf1yc98Wv/qF/+xvvKxP9VXPvFnOvTcs/rSF76k977vA4pZzqL1x3TdLTdoZmFRKoMuXbisVXYXu7aiK5fndfrUGS0vz2mtO69nX/yOvvvs4xy1zOvFg0eV503t3rUd2KrpiWF1+KI8ffQQx+XLLCJP6+CLL+uJ5x/XyVMv6+Qrz+nQk9/Ry9/6ti4fOqLFkydVzJzXrlaujCOpnABaLC6ogTMzzmO6yx1ZP9NQY1wtdmMjwS4DwmpHo1mmhI3r8+fVWz6H/jG1OXYqe0v6+mf/TMPFktbOndD9t92kH/nhH9btd96n67bu1FCvr8bcRdnJFxQOf1cnP/dhXfrWF/XAllF9/6379YY9E7o+rmpy4bSe/sjv6u7JTAsvfEOXHv+Edq8f1Q8d2KGxK8c0fumo6see0+jxg8qfe0LN555U04+BnntMK9/6pNYe+4yufOnPFA9+R61jz2vq/DHtXrioXcDE6nlNpQWNpDUF2lwSyBsMmtr6qiZYXA+tL6vV76pBvw6xUKyzcxbYrfFBxjtS60nqE1D6LIx7DMAyz2g7y7BojI2kvvVkVlYLgzwxQPuSpQgE5YoKyMsANfpKtZ7Eor+W9XXx3BFdvHBch1nkf/Fr39To9A71mbiL7MAVEX9H3pYWmWhRcrml1Kt2V5pKhPEY6EemPJzK1JepC/SVGVpTRL9BNUUGPLfMkhCn6muYAJ5T9gBv5B2Ksqc+C66SQC9wKJaqCZxIBSQZEoMi/ojqYmPlD+RY6iC3zcTrV/sUBXwx9RSQmRkl8pHUoBryA2koTLHM5D8uk5LcQIajHFybFVEqgkR7ApwBjzqPkJ9SUDATUxJ6oWilasGUm9QMUS3sayjQL0FZGVjYgLdMjdLogkKBumWG7CxJBIgcHbHM1eP4d4X5kDHmv/GZT+nzf/C7+thv/qrOfP0zeuqDv63Lzz2uhdkLuv31D2hq/z7VOYV46NE3a53F6TmOJy8degUborqxrnX6os6cb9Bj3cxUMn6EF4tg6uURnqgs5Rru1uivAN2EYXCrAmEj7yrhKvVN6lopzAdtyhVUpz0RnhLugqYU5HuMYYMvsiCoWYGP+3DSRnhLxkyPUmEBGVEBfqPtAd6ognIhqQSSjCdk0iQxX+R4kMa47IehagwUgTGtrmLAnpirxNjIGM6awzpPvFy0ji6szmidxdIYu4lTfIw20bV1KMounlSrkdQfrmkVXTUasLc5qjF8tLS+oJ7ltKqmgPpIcI6MxbJfYk+meq2l/lpPDZavI0PD6nVXNXfuqDRzVo9/8kOKKzOse+eUOrN6+cXHdHn+NHBGly8eZyF6WXtGh5RxUhU6fWlxTsPIbnTWtS1IW8s17a6ta/3iYZ0/+oy2N7tqpVW5L9qMjzI21aAddXwynNfVS5kujO3R4uROadtujVx/i7be8Trte/jduv7N79feR96vN73/v1UXmyO7mjY0rlE+sJs336s9fMjkWybUR+fq4owe/+pntZtF+AU2AC6fOaHEfFxaWZQP3u3bWsriqs6eP6lOt6/JsWlZu69mL8mW28o4gp/avkeXLy1p5uKq+hrW1158Rb3JLerTH7fderdW8e1+Nip23niPJrYf0GJvSPvve0j9kSHtvfEGTrAua+HCFS2ePqFVNiUuPv8NpblT+tzH/kiRXmqzQbHEh3K5uKZ+1xRZ5G7hRGzp7HF1Lp5Qf+mKXnruab38tY9rp7oaWlrWqeeeV4Nx0ojrCsvntbtsa3exppHusjw29Ez4lj6l/xtAxjwsmb+lD3S0emqkZowZxpcBATA+UjN48hSUMWxrpNHxQiAASWIEMbFIBcYqkPP4+A+ZkpwjyRi/yRLjtwSXXgv0MzeckpkkoJTgTRUk56au4ytd0AtiHOaIsFMBTVLfSvWZQwN8Up86BXWrf1qVXGBARFTwtjpgnwGyTA6GEIOaEMB6Ct32GuhbQGaQz+2CNlZ+gzd5HaCEHinn7sdSlaleDtAsGfMMwGkRWqDsvnRaLa9JWGbUD4yfQCwP6iuEJPeHBYkcEJXcVhptTKuIroxyFmrwRRltSeguShxEqmvK3h6Bc1qB/uR5bChKeOErkVW1CVv74IyYGiIyZVU7TJKVifgfWbkEYr6phowMKJgrSol7ANq4QsTeokSiXIoS9VORFAcNolGpAv+nFKUGFybJzBRiEJkBL8rNjKLJr4JYJfq55DSlKHrkkkq3I5n6vFcM+wPjPLifgEDb8mzgo8C4l0xhdHhUtx84oJHRETWaDa0QBEZHmrp06bx27tyh4ydP6PkXX1CNoLqXY/bde6/XTfe9Tg88+jb993/rb+uXfuHn9bf/u5/kCH1Or7z0knw38P/+r7+vk6dOa5UFxsT0tPy/pHzgQSZ/p0cAXVetbhybrOn8+fNqEwxX2yvawWLzCkcbX/jyF/Wt73xbv/mbv6Ff/Ce/oI98+E/0iY/+mfxv0X3x85/X177yNR06dFTPPvuiin6p5YV5zXCsfZodVeuva8/u7XrjIw/pr7z3h/UoR4U/xs7uB97/Af23/+3f0Fvf+nZ9/9t/UA88+LBez5fxnr036brrbtCu3fu0a+de7dm1V9snp3ULC+4hHH37vusUZ2e1+twLuvDVr2nnwqye+/3f1eLXvqD01BPqPf6Yvvuff0Nf+g//Vh/5F/9Ef/AP/56e+K1f163r83pDo9SbRzJ98z/8mk595uPqsrP7qV/71/rTX/5Fvfgnf6RP/Otf0dN/8H/r4Id+V3/48/+Tfucf/U/60D//R/qNn/5b+sNf/Bn90T/9WX38V39Jn/jVf6pP/dtf1of/5c/ri//pf9NXfvPX9AXS3/9f/xf98S//A/3xP/05/fbP/l198Jf+gT78j/6+/uhn/md99Bf/sT73q/9KX/71/11P/t5/0dFP/ZkWn/i67MTLKk8fkZ07riYLi8n1RU11lzWyMqfx3opGOosaYhej2VnSMDsftV5bo7kpZ4DVGHOEB4kBHmKmgsFjWU3KG+oz8dopqMjqEi+sXt9gi1peamt+Zp6d4j/Wy889q5FaXVlX6vISMV6EUxPjyoOp7HUVWUzk4GoEtDo6MpWK5B0fmDwRXEiSWWDyGxAEi7SBMzNBUhVcIfjiMgminNeoKILYACOuBF4GvuJJFSahwzGOKstSiYkqcI5PtC8xsQIQ4Q4pyYNZomzoM6MMgJS5AAfKlUaf1fAJGSJNSYh1iuFHkRfVbBAYoQckBMJFJB89T8NCELlSMSRlFCKGGoIC2AwfRtpS2amENUk0VmW3y4tPCpmpSzBdp01iYeZtEUG+UJToM/9nMW952zt0y2136i1vf7uuXDin7SMtrV25qIMvPKtvPfGEXnz5iJpDk9q9f79GhlpaIT5oZUHF2qp6fHQkAkqP+W3kUacc23LaHdBJM1Rakqfum2hSxN7otl8DXnYwgwsQEGR4QrSnxEeiZDycHqoUAnhvSYlfUsVb+QEXmJmCg4LyCoxUioKP8SZSB5OQuwkGp6myD0JgTDpEeirSBvGhkTiiblmpvLeqG3fu5AN5QrOLC3xYTeHeujr4YWp8QnPzlxVCT/u2TqrrCywkz3VL6CW7gV2lTocFZiZho+Ecc5uFRWVSqzWkSL6/uqLxeq6CE54MvZ3VJY02c/EVUMl9hY/27soV5laudeZbljWVYl1btm3XtuktWqCfVjixqnXX1OyuaJRd1/LKBR369he1xsf7zJFntXzpmM6eeElZZ1k1dkVDt6/MIhCqOZjRVgNK+njR7TfsYUEaRye03hzTXDaiLXe/Qetb9mquNaHbiLN7ONref9e96jZGdODhR7X/zvuVt0Y0Pj7JkKvJ/9RSg4FSA1rNlm67/W5s3qkbbrpVY6OjqhMrPC73+TDrdZN63R47qTM6d+qoOsStiR1j2rd/l8ZH8VMIGkauf0yNTWxRKExtPsAPHz8k34Uu1jsylfrzz35S01OjCvgh4kctzap98ZTOHnxazf6aJpqB8dGli1fVJYaP1Wq6Yec+pT5+oM0lu8A5frx07JBuum635udn1KaPF9hBvXyMD+ynntRNu7dqKOspri+rzXupXJjh46lkpJVSDPKYEshmzItAP5PFslBBsgCfSaTavMwUKAdawNRnrEs+twUnM0o+rxxgg8Dt1a8WnGsA8voSz6QgkapKPb8Jqi4GYZVuPIwUcF2GzkgxMLe9jpeNvKeb5Uow/J4ypJWcAHhcpiq3QQLBMzkkVc3BFSqhOgi8VRWRDD1RvhZK2leBpAT4nVDmUMLr4FocBN4Agfeyw2Y+4IHgNIDhrcoABG7yBEtiaAl1FYgLspIMVpMsyCqICswNz7sNTheyLUZ4gyST0OGp0+h6soHqmQSfnA6YBcW4gYPfywbdJJn5U1WJmtU48DTKqrxJ5BzIpaRrLzNwjthAe8nBUWZW1ROpIuMvSKUBEL3PSURRgm4yvXohzIuA85XER0yW4YcAZDFXzrsmKgx+IBogr2Ymo60B54YL567o8e98V6+wC/rKy8/r+NFX9K1vfV2XLp5Xo17Tm9/8Zg0NjyhRobAo4ytheWlV8wtLGh4bV4eV9LY91+mvcjz+vr/+vmBssQAAEABJREFU4/qpv/U/6Gd+7h/Kfxnom99AzuWLOvjSizpz5rS2bp3W0NAQDjOttZeQ29Ty4rLGhyd1+uRZPfn4E1rliGh+6bxaw1G3cVyzb99+TRNM777vAd19/4Oa3LZTLQKfsfDpLtPsdXEc/hEdP/6yPvX5j+l3P/Rf9cFPf0y/96mP68Nf+KL+5BOf0sc+9wX9+Ve+rm8/86yOnT2vK0tLWlxdU2N4SDtv2q/73/RGff8P/aAeffs79I53/ZDe/v0/qL/2vv+P7jvwoN780KN697verd17d1cv8R47HcnWpP6sVs6/orWzBzV76CmtnTumLsdgHY7e/E+ztDjeKdtrLLhWeXnMqskuxkhXmj98XK2VdY2uddVaXq+gsbjC7umMhtnl3cILYhtf0Tm7Kc1iiWA5o4Yty3cmJvgaq7P7tLMetKOW1Fi+onzhosbWF5TNntHE7GW1Th3TELun4cVva+WxP9fBj/y2Xvr0H+mTv/Gr+v1/9Qv641/5eX34f/tF/f4v/X39Xz/zN/XbP/e39Olf+yf62n/6l3r29/+jXvzwb+vSNz6p2pkXZacOanJ1TtPY1FrhxceCZqgo1O+sqeRlGFSKiMrYIGGyiTZ3LKrfzdXt5Bqf2q5DJ87p7te9QafOXWC9sqi927bqG5//nBavXFLRXlXodwnQiQVLAfRVYyD7blYzteWQp3XFsisPemIMlsbLzxpwZWgvK0C7UrCBHcyQQgl6Ut9MfYb/JhQy+eQvfSKAZxrALbg9MR4AdQSfz+GCRUqNL7sabQ5JMKLT6vDXGcNMrTIpAIVl6M/UL5HP5CuQndxWRZXJKlsKFjIVuMXkS6R4UK7UkffFjQe8DBOil+HLLLEISMpJcyJkBJfTzhiDKvlULis9QSX4HruADn1PaTnqZRheuv8od3mZ92ONHHZiVR5NkYBn9WEVrSltue1+ffPEBe2+9/W65YGH1Bwd08033qz5S7PqrHQ5gjzIXD7MR9s+DXNUOjWUa6JhqqWuIm0qSlOWNaqd13qZVCtK1foATg9oLbK+OvWeopVqSBU0SR0aOHwT6koaLKolYhRtkEr6gqdoJvXNewieIFgVQ5CZVWlFx0+h7LPjihzk0juKEn405SEqU6D/kgxcol4iQ1KVDYEUhdtoU0FbVtXkY6wOb426EcYGxDofbrsbpUaIV6PMi8gO48L8qtZZrJQE3wuzV5SyxE5+Qcw5p8sLq+paTUNjW9ThqK5ei9rGB1gDP2WMMfePkF2GXMKHy8urirRhCv8mTmNqy5fU4zi9xunF0uy8Xmb3udPtaGKkpdE8afXKknZP38BCdKvuvuNhNZpbiFn7dOHsCV06/oLOvPBtbamXunzkGXUvHdHCsWf10rc/p1ee+qaWZy5ouFXX2tK6GqGpFmOkSX/mzPtMXRkmdYOpyKIa66tq8mEonJb42FyxqG6rpZMLcxrl47+2/2adDiOayYYVWAzeee89+J3Rvt5Wjfa324XKWkMvHjmuFcZGYiG794ZbWEBOa9vO63XpyoranZrGJ/Zpast+3XLgPuXNEVm9rjsevFc/8L53aymtstt8UWM7hjU2nmudOPi6O+4k1ib1Vrs6eeykTh8+pD47rbNnD2lt9qiOvvB1NYpFzZ14Rd/53Kd15Mlv68LhZ7XAx3jO/GjmuRbxa5vdbGMRvnt0WKOtpmZmZpTT7kQfT/DuGmLuNVJfa3OXlNZXmCOTag0P66nHv4X8tlbOHNfCqeOaP39Wc7Nzml1eU0EbC8ac8FXBePRf/PRFo5gHQUnCtx4LxDhWkHDtBs7IG9XgslfxeFOizlUw0+BHpMBGWX4hXuiM5CPUWEr+YZt5Hlq8Bgxc2Ki7mUYLioz7QBowbLN+9HwFquTFSo4xt74XAnPPFJBtkoLL3wCKf+kNWbDLUzPbSEHZBkiv4iSB5pFIk/BSBSmQAwR43lMYdBUCtSIAHRXgUxVjIoXAnIz4LISgQLsNXjN4xeUqSETaJ850gZ4D86UAEgRnjbBHz0BLxD9BwyLUO0eJT01ZDKJn8Y8UTQpJysFF5Pv7LqO+080MjGT2arr5T9DE5R/cJBU9YLOZVXnHOc3BwNNd8rxoj/O5JTDKoFVpDPIUM1Rib0FbGC60QEDFrWuvQD2zV3U5rSROJ9qLCnSVCmQYxS62ggSdKnKc08Lc3IpOHj+tpYUFnTt9XFcun9NLLz6vHoHu8ywUPv/Zz2p0bEzzTEzeLuqy4FzgSH3m8qy+zK7g5fkFXQKafPHv4WV1E4EgsEjdu2dPtYD1P51REmCPHTuipaVFHD9o5PjksFqthkZY3J47c0G7duxRs9lUiH2ttq9oeWVWzQYLDV7+e1mEDo1N6o57HtADDz3MLsyNpI/ov/nJv6n5K4vKQ9C9d92qN7z+Ht1zzwHddvtt2rpjtya2blNER2NsVHPsJFyhDcdYCB86ekRPPfuUvsRu659/9tP66Mc+rA9+6IP6yCc+qo99+lP60Ec+qj/92Mf19W8/ri898ayeujiv55c7Oj8yruPsBF+emlaDdrYO3K692HPjm9+oO37gnbr+7e/S9e/+UR34wE9p6s3v1OjrHlGLXYCh225X87rrFVhIT9x4k9L4uGYZ4HMM9G5rmGOhMZWWyQj8Syur6oLPaHs1wAl27X5Hlkc6VATDmkQHp35PTXAZvl2evaSyvax1fznUjUXrvIbKOW1vtrWj2VG5eFbFyiWNa13b2OFszZ7V6MJ5bVu7oom5s1p/4Tu68o0/1wxHrxe+8kk988Hf0p/8s3+oj/+bX9IHSf/gn/ysXvnEn+jIZz6i9ktPKb98SpPrcxpZvaLRNrunvIyH1xdV42U81G9ruBaUEZHW2dk88MDdamwZ13UHbtI8AfuJZ76rerOhyckplQXDO0nBTEYfOiQL+IIyg78apCZFX9yCN4sybUKAoxDOUMkLsWBgewDw4FyaVTL61OmR97SgZlIA734MSiU8pZCBCG7MGOSpY4CoZ6SRHa+A7ARvX5m6HEN2U2Q5FeBPKvnpIbeHXWwOqSgDmADNwVTQz/6y8RfMJnhZJgWiTgXBxF0B1ilaAkplvKBy8rWQVIc30k5DsrgYIpUe/6cTPXT0mCclY8WjmAVkmxgrQfUsqAZnPZSKLIyYvpLnrcsCbV2ps6aCukWtpdrkdt3PuN178x0skgp2iybFOknf95ZHtWVqStu37dA73v0eXX/zrfq+t75VLWw6evC5SkYtzxXrLS13+liIlRYlIFOmvJCyUuJNpV5eKtCeHK6aSTUanpNmlF8D4CMQqEZCHSkj4wvwLEiBDskYM8FMNeJN2Mi7/zLamyHPF/TBVPkVNrnPzUwGL4+qLPxrpurypOKnFGB2GXUWYDVfrPMWs5QjOVZ+ncD4O3ZMsSg8rVpvTdu2bNXoxHZdmV9Rrd7UCIuXZp4pULdDLB1nvK+u93VlblEeE8dauUZCoRYfck12pwN9i0qlkKmwXPVGSy0aWixeYZfuhFbOH1GbBeiWRkvDrVHicJBYyC3xYdjKTDumJtVmU+DMsdP4JtPY2JRefuUQi8o57R5vyo+NLx59QYtnDuv8y09qNK1o12im+w/cqBYbDUsseKd37lOnQH8hGWN+iPhiLIINw3rVmMcudJlUjf+2cq0q18xaRyPEWmvU1cmHtMLiczU0tE6f1zPpwomX9czjX1ezUZOyGu1LslqmV44e0uz8vI6fPKljR0/ou08+o7HRLeoVdQ1N7FRoTmh4aqd27L9FQ9M7NbZ7n7LJrXrre35UxsnaF594jPnY5fRqu469fEgNxvf83Kwuz11Uj4//GrYfOfikDh18TI2wovkLxzXLcX+2vqZ1doFzYmFWdJhbQcvLK+r1kkZHJjTJqWCTMdInxq4Sw/plqbyWq82u6dylczp97BX5iVu/vahFNhPmef/tmB5XThzsXjqjCy+/qJ0TE9V7s8W7wk+HFGm7j6EYVB1FMwd8VzkyTsUA9Pls6PS8mYHFy9zagARG4AP1BQ4PgtnkM0cp8BzkxHwJzJeoQB0DH4CYxNiQT0NFL18L8AUJjOlq6jggAo4LUK/WQ5bLq8qer2hitttrZVPXeYIkgw+jtXkF2vuXgcHgc/fa1PNXwTPw+I14NGtgs0nBVIHHWPezgy/4K+VuwAZUsdiNooKRBlJeCsoQmAOeVoINLdidiLFmFLg9XzImCmKQf+w7FCqIDYVcVtUrzg+PizV0GvWyGBRDwJRU2bjp14xKDgZ/RKmPCd9ZrujIwQKZIYCMmVV5X+SZbeSv4TEzuFTxmA3ybq8NDFFyFHjDDpoF34C3VFKJHMd53lOv4/wl7SywTd9zudwKhbxgQYFUyEnwu5pEDHFfCLlOirTf6TFAdRyVQ6sxrNOnzqjs9VQSKJc4MmizUDh86CV96Quf1cvsXj73zFMaYxHX63d1/tIFzVy6pIsXL+g6jqjPnDsrZVFzS8vy4/Y1jkq6vUKnT5/RFo6AbrzheuqOOIvW222119aY5JTzoD6LJ/qGF900EyOoA31lZUEdJnKnu6KVlRUduP1OXbf/Bm3h5Xd5dkEPPvRGPfqWt+mGm27ShYssvAgSNSuVsUhrcMy1e2JcO0bGdCdf4jeyM3vX3Qd03/136y1ve1RvfvRNuu+Be0kf0QOkD95/jx6841bdf8dtOnDLDdq7b5fGt0/KRuvqtTJd4Vh6jp3Sgy8c03eeeEkf//x39LVnT+qTj72i3/3U4/rDzz2t3/7ot/Tbn/6y/svnv6EPPfGy/uA7B/XHzxzT50/O62C3pgutac1N71Hn5ts18tAjwBt104+8T7e+7wNVOv7woxp/+K3a+X0/qInXP6pdj/6AGrfeq3L3Tepv3a9s581aHdqq9vA2LbWmgAkttya0Pjqt5caoFutD6vGyWYh1ne1JnvabQ/JFV5DJWKGMssM1Vh/T0pUF9dihrfGyawYp8vKrlz1NZKatBNi4tCCxczPKbsUkC5Px5TnVL5zQ2JVTOvnnf6qDH/ov+rN//rP6s3/xD/WRX/mH+sK/+2Vw/1lXvvpxxcNPafLSMY1dOKyxpdMaa1/UaH9e7csntX/HhN76yOvli5mLjJfRkWGFmGlodFSJNMVcJWk/1tQj37FM/diqoCAtaVtB8Ja3h0GdATUTA56JzIAXUz/RplKe4wFfAkoHC1AdH5TIUwuGwGSzCpwvgZHTHMgn6nnZvBxMrrqnpCJGdUh74DoEnB5Q/fsmGIrSWGw6qNKXzJDETWrwC387UNQmBDIOJCIqVfhANQ++WKiIpGilHDJLpLBJPp9VUsmhz2Tv4Y+Cl20kSPgORQYtD1GBcot0OI/sWpUsGIPqvPgiHyJ5WmPhtKxmf1VTjUxFZxUT+hzB9jRUJl3PTvXW0ZZGmQeXL5/W+NSwtu/ZouOcICywy/SxT35Gn//cF3Xp/AU+YI9LFvhwXFfWbGkNP62EoG69QR/WkJsrL0KXzGMAABAASURBVCOL0CDhhCr40y5PhT0DqEhOrvyQ4ecKTJQTgduql0Ok7PgIPSKOWwFdGWAENcfn+Cr3tyNEq8BkEY+a8JuYG6Q4OiHDwJGVQ5WXqrygJeTRteQQgv0FC9CUNbXWK1Xi2z6Llut2b5WxA9nPc7yaqTk8plEWoFmnozHGdCsJHwZFlVqYW9C27du0kxiTFSssPld03XAd3/SEdZJMJQqL0nOmDh/N20abOnv4Bc2dP6m905M6cfioWq1R7bnpgE6wCTC6ZZsWFlaIrTO4cVHl+pxmWQSV7NpOTI5pZKipg48/rnJuXquzF7Xoi1j6dfvUuJbm55SzeJ/cukMPvOFRdfOmfEfT+CjuYUuPOB5SRG4uK2tKZaZ1OmAdX3dpW8Ficnh0Ut1OoRUW1nVsbxQl40cagqdFH596+RmtXD6u+cvHeEdc0iofqJc4si5ZtEcxgzrL8v+a+dTRw1qZn63+Kdfo1IRq42Nq8dFTH5/S5O792rLnFha6mZ45OqPVMK04fqPe8Pb36tj5Kzp26qwa2PzyoUN68pkndGnhnE5z/N3tdNVoRHVZaM7NXVGTftk6vVWdtVXljLssRlkwLa2sqTE8qi4fj0vtnuY5meoWJr4ClI+NaGzbNJ8hgwXG/hv2anx8SLMz59SoBy3ML6nFzujY6JDuPnCzto8OazeLzz7vwdgaUhga1noyGTGNzmUcB/3/WfsPeLuPI78T/Xb/w8nhnpszLnLOIAlmSVQOM9J4gsPYa8/ueO2xvfY+e5+fveu11zmOrbFnZjUaZYkKpJijmHMCCRCByBm4uDnfk///9+tzAYoap8/77Ds4dTpVV1dXV1dXV4OglIHYi1tjexiMUV5aZgTEsVQvRmxhWPk4PYy0z9WAMQarxlYf109IqmKlDbULREfVOHpWjfri9oaj7VLX5oHaPwIa1uFZNbrU9W3BjbLSVhtIH+Jf7Ks64yBGzq3BRkqFoZliW6nRr8F9Yu0DBy7f4nklo/brmRbvcavsxm/1V1c39ocgVJf3xKhLlWD1cwM8u9LBWCtMI1oG1G6MUWKwLuX6xyB5Wjzzc7Bq9zCtP05mcYun6/hK3HooAUff6ZDAeh6e9oRnLdb1jJHMBcpbozrRdKlnLZ5tYeA+Rj+ecLSUK/jq51qtq1cfI91BKUI0xmCMkworqdMVfv4xxvy88JGc4z/6ENeorxqNoPVVRl8NK/WMcXbtBqoxahDOSpsWVfkPv2pycoivy8YYg9W8PGvxPNvKG9NC0jLHkq/aERirX81B9tPJ1jbltPV2dTIvA1VUNBJFQ+r1MkuLc7QX8zKC81w8e4qH7v+Rnupf4siRdzmnm6vRrf3okYNMKvr29ttvMjk5xoUL57h84QIH3nmbarlCtVLh8uVLZNJJinJgE2FAOpUQM5bYbXY5rQ5nSU7RlYvnWZyfxT3dOwFcu3ZNm3yKEydPclnPt+fPX6K9o0N0iorEdDEyNKi0jbvuuBlPt9jHf/JjHv7+9zn2+pu8/ewLPPS9H/DUQw/y6CP38+hjD/LU04/zlvg6euwYp06fltGsyICEFBJJ+jvbWb92hOE1q1i7ZT27bt/HdsG22/aye/9OPnHXzdx9x018+ctfYtO2bWzeexNr99zMmn37ad+wlcENG0koAlyxhoVGg0uTkxxXpPX1I0d44tVXeeDlV/n286/yew8+we898Dh/+OjT/OEjT6v8FN998S0eePcE337vBA9fGOeNpZgLcjjtxn146/bStufjDN/xRfrv/DyrP/sVBj/+RQbv+SKdt32SHkWrBu7+HKWb7ya361Y69n+M6bZeroQFKu3DLGd7aeb6WbZt1P0OQtXNBhmu1i2n55aZU37eSzGjGFlZ+TjTTpwoMrPUYHa+3FqntIlpKKIQLk7SZZYYCuqEY+eonTpE9dg7jCpqelCO6aP/7h/yEzmmP/kn/x/u/z//Js+pXH3rBVKnjzH98gugw2Gg1uBf/c5f59O7dpGW/iTkABdCj6QFTweXJyPrHKdEENJoeBibxnhJotgS6gnOGkgGVgauSsoDn1g80gLX5hmwxkAc426ISohE10Frs2gn6QsOpwUOVfjaFPK5VC29xIiq6vXrcKtYmr5P08khrhHo0KnW5az5UNUcIm02hBOLnrGeerHy0eBWOV8bUk2ILC61hha/Yh8rHLffiCLi2KhdPVr4Bitkaw2OvJXR9pT3/QBjLS6KGWGUxoJIrRFqlnPp44tOgKeDwEo+lrjeIIhjPc0GZC3EcjSTfkxd0ZvZq+dJVRfx5ifwFM0+8daLzBw7yNtPPMyB557iwKsv8r4O9HTGk2NlOHn2fR567GGOnTjJ4NAqfvnLX+GWm/fTUWoHXQRzqZBEoDF9j1rgM6MLZlmGOYp9ra9PEIkzOXJO1q0IhWTq5Bo5vgQ36mLNyBPPK+sZyzBHmu0KeJKwJwIJrYlRqm7Eslm+5BJq3EAVLmIcKvV89xPjIiCRnCGj9ob616VnTaXo44uyZwzCFGgsJ0hXMDEOtyJZNsRgJIckkh5KEZG3w2KlST7fweTCHFE6ZFb7fjmOSSRCFiausa6nC7tUxlbq9LZlFCds0t/Tj7N3gRzWpblRBkoZ1sqpdPMx0h30cXrqhvc1n5R0fmZqCit5NKV7Z04dpyanNBkmiDX/VKmDSxOzuhisZak2x/jEKTLJGhdOvsf7777KVV0ey4oEdrV18bFb7uTSuVM4Gc0qUnrmwlUWZQfePXqaKb3uNGwofY50yUJR7DJemKSJjzUhtukRag2N1m7Z86h60lUffD1dB5UlelMJSsDs6bPkZsboLE+R0eX1ytH35IwuyoE+QMorM6XXFi9pdAmeZ0HnhXu1SQcRcXWB2vI0g91tyi/R3Vsi15njohzptBy6OTmI0/MVqlGKhUqSpXoOEwwQZHrpXbVOTq1WU3b80tgE3UN9LDfmaJMT29RemNXZosAmXjKPDYvEXobZxSVS+TTpUhdeKktbdzc9/QOs3bSRTLFI/5p1zOo5oyoZ+7kMkWxUh9ZzYHhQc5gkkmZU5Ug3tf+72ju4qDOuf3iYbF70pSfjY9NcGh3nil4Kq5IXckyIjPakwUrflEVoOBW0KtgYPGOk57HawdkDI11yOuAbVBfjqdq4DtJd63BVltEQtViggupduzW0ynEkmQi/VYf7xCAc/dDCaeHFwv05uPoboGbh6Vd8OFuqHFZkXLuG/7CfpwoHSnCA9qQDKwyXigVi0VBXjDEtcHnHh6uPrvOEAedUCxnX5sCKoLEqOiJ/AlrzUpsVTXu9ryEScizQt1WnH/Vzv06+HkYa7cC2UnXHqs4CIoPnKXeDH/FsjOvpQO1Wbfz8Y1W2GlhfserGjDFuLNdPYJX3YlR3HRwt1QsZ18/horFc/1ipA9saYmUOK6Oij8qun2ip0PrGrqzcjdTxYowoqt7VRa3z5KMd0FLEko7qRFgUW2XjBlRZ3bDq72SECqpS2Yp3I0B6CZ6xuDauf4xajGn9Xq+B1rga27gazcnaVg6h4XKx6hwxcSr6+tVYdmLqCv39XZQKBeYm5/H0pybHwDmgMzISsZxRBy/rQHrkpz/i6ccf5NB7b3Dp/EnefuNlPjh6kAU9E33vO9/glJ4eTh8/KkN3tmVo64oCuCeRcnmJ/oFelpcXxaSEIHYadTGgzZfNZpifm9INfp6NG9YxMjwiJ7UoBhPMz88zNTXNewcP0dnZwSpt8gvnz7T+DuLZUx/Q35Hm3/+Lfygjv4yvG2fGBnr+TbJj+xZulWOayibIZDIYCaIs5+fi1WuMTc3p6ecCb7xziCflqD725M+474FH+M69P+ben9zPDwTf/sG9/Pj+B3jkiSd5+KlHeevYq5y4fIRjZw+SLvrkOhK0DxfJ9GdYtW81PRuG2LZ/B7d/cj8337GD/Xft4M5P3sS+u3Zz5+fvYuet+9iyYxe7b7qZ7bv2MLx6HcNrNtC3ah2JfBcz5ZhRWcl3r4zx/LGTPPzOe/zBw49z78uv80ePP8O/v/9R/tMjT/Gvf/IgX334CX5PDux3Xn6Te994j8c+OMM704tMF3u4VCpRuudT5D/+KYqf/iJdX/hTDH/5T7Ph136TkS9+heFPyYn99C+x7vNfYa2c2XDrPpJbbyJevZUriTYmsj2MJduo9YywXOrjahxyfHqBcqYA7V0sBAkqinrYRJpcsQ1jLNPj49TmZwhrZUXPluXIzNG+OEPi0lkO3ft9nvvd3+Xigw9x7qcP0qfo6r3/4O9x+vEH8M4fpTh7mcS1s7TrGb+9Okdi5hqBnN2CIvDtpkFGUZKiF2FrS4Qy+j5NGorSp5MJGvWajAjS1hhnpD2MUoNVatAnptXmyRBYFZ1BMMrjwMS46JtQMMZgrJUf2BSWaYGr197A2dJq7FGuRyTCANtYJhEt89bLPxPtOslUkpocj1i9bnzdWI6KG89FMj2N5Ta2Zy2e5NUCDJ7AahDrBmnGMg62BbFwjPGwOrSMsRj9sUrrciTdBjfWwwYBKI3V5uazMg442kZ941jz0eEbYTVPMMYI3WpvBLTnckxNTnHk6FHJC56878d896v/ljMHXuLsu8+zdOkYsxdOcEWXTvevY1xRhPPq1SscOvAmJw6/g9HLxGW1jV66QEqHfjadZlV/L9HSNEWvQn38AkWDxtLYPthUoFWLMYBPTCBejFGbeEMpSg2ShuZjBCt1RrhqkXxwRktgDFgDRgbOquypIm428FTpe9aJAV/50DM45zOUwxloPLGggz/Gydk0Izz1CzRO4AWEGl++YKsN0UXjxeoj0SERIoLUA1GwtsWPrxVyz+nLso+JfIH5coMwk+fslWskFPm8ePky46OXKGVDynLAHK1EKiXnu0pDjujiUp3lWszs0hKFUp4FXfIvnT0P1qeBAfHmie+E5+YfU6/WdcHw8VN5FrUXTp48SkqY5z54X6h16WWFhuZw9MQ51m7cwpatWxRpvMqsHLdmZZbh4R6Oq4975r6qS/zOTesptRWZWSgzuH4bd372ywyu3UJDjmUumydnmrSZOjlPrDSbGGOIkGglF2mUZNCUrDzSGjOrvdDn1wimdImZv4o3dZlMdZ7mhYMsn3iDfH2G2vQox959k8GOAqPnT3FZtrtXkfXmcgX39ylj7WX3H7xVlmZpaI+7c6DZrHD48AEmNIdd2zZw4ewHjF0+x8SVi5w6+j5prUcukZJDm4ZGzKXL0sN8hgtXr7L/jru44467cf+DkstXrlDTnklncuTlgBc7BunsWyc57ZQ8k1TdHz/Juq1bqeqMuzZ6QfpVo6u3nSMKsFS1x9Zu2UoyldFL3DJzciaJYvr0Euf0vlNP61fkeK4Z7OOWW26hpjWseQnQS9OOfbcRp7IUh4eoaFmt5GWlXyEGK1mKDK19rj6+8Vv66ZwVT20+UjtBINmvgNWesThn1INWf0fDV/uNstF+sCpba1v6bY0QiVHVh9AyLRBQAAAQAElEQVRq8yy21RgLIf6w7UM81bquK6B2R+MjIE0QRvzfBNfXs1aiEp4IR+ofqTJ243rK6ItxbT+HeEXLVvixIq8+Ds2NJxIr9aq4kXf1DktVWjNaNsBqTGMMxvWVHJG8kRPuhmyB6n2DdBjJUyB+nHxdnbKoq0jGuHMhEn8tkFydgxyL3g0QkmRoXYKHwVdHX3TdmuD2DDG2BYgvsKLlHGtX59IP+ROOm4ezNW4sJxM3tkhqzzdx+UhyMY651mg//zHXs8YYjPlFcE3G/Od1GNxXdJFoHOVY1GO0CjgejFrdRcjp2Q1wZQee2hzw3/lo2NZ8V1iONSXJQqKyrkKydHO3Dgm1qV6c6ExtLvHkk48wKUfCyhD5ugkbseZJcGkdHla3vNrSHMpy6dxJ0JNdLGP48os/wxkO54y++OxTMgyGaxfPsUaOptVzaHt7e+uZPpfLaCEMZxR1rOjpo+CeXXXgppJ5dH7g+Bga7GWjnsCz2TRxbKlUoFxuUpeTsXr1CN0yWrfddqsmFJFJJfRkc5XpsSu89NhP6AihpqebhLGiZXU7rlHQs1gjZ9m6fzdFGYq6VCVd7CDX0Ueop+tCzyoyHf1k2vvJ9g2T719FtmuAbHuvbrGddBR7yQUFUs0kCZNhdHyBS+cnOHfkLC889BRP3nsfj33vuzq87+Vbv/9v+eYPfsIff/eHfE+O68MPPcAjD/2UZ5/7GQcOHuTUhUtMzk5TKibo6crT26MIbk8bmzatZduOLey9eR+33HEr+3du40uf/Dh33noTn/jYXdx9z11s3L2V4e0b2HzbXoZ3bKV99WqKq1aR6O7G6JlnTPI5MzPLaydO8dMXX+anzz3HV3/4Q/6jHOqvPvIk/+KBx/gnP32Yf/nww/zrhx/gj158kQcPn+BROa1Pnb3MKZPgUqogJ3QfW774G6y+50vs+MpvsO5zX2Lrl3+d7b/6m9z8P/xVej7xBfwdt5La93HSez9Gcc9dxKu2yFktUin1spBqY87PMGcTVHVYTjfqVKRw7qmrJ5uhqOfh5rULzCuC1lSU5vgzP+GZ3/0H/Ojv/zW+93f/Kn/8t/5HfvyP/w6v/vHvMfHazyjNXKK3NkHb0hWK1QnyzQV8PaO5QyqlC8VcuUKQTOJJkVtGRDvIGW6prOqM9MCBbTkYofQitEYG3NXF2koRqJ+UCRWIYmg2I4y1NJpNmjJckQxOq9EhWB35dSMlq1EMDFc+0GUo5XH84AHK8/NEjSYtetozVnQ1FJ6ciJV8pAOjKSouFTgcycVTD0+4gVpCY8SbBU8z0IEUiV/XA6WxMcISGLC+LwjEr9XB2hQ0xGtD+6UhKk3QmC7XAGrqV1X/qtKmDtJm4FGOG9T1JDk5OaMoTzt33fNZRcxm6evqZqS3C788C8sTXL14lJw8kGU5B4WOLsk5x+6d+/AbESkd6F0pS6i1mJGj9erzz9CeS1OeHuOKouGleI7c8hi9tSqJhVnakpZyZQ48ceXANohsHSP5eljJxuLpj/0wb/GNRyA5WMCKf8+qVSApoCK+Z3EG0h0qQeDjuQgTEOmwcc+eyohiTCDJhbIzyQhSkkXaeoQxJGVfnOYklIbG03hG+KY1lrEG9I3VV0FPYt8SaSBjmiQkP+e2eHEF68dy/uq8+fZ7NBuWVYPrOHH8FBvWrmWor0MX6lH1rUM2waL6W42zvNxgYTni3NUpcl29ejq+Rr6jh0JHL5H2TdNxobEDKXGsy1yjWiFQFDJIF0m3dRKZOm25BEffeYVSMubiKTmhugwhW5tOZzl1Zoyp6QZt2S4KYZpt69fx/sG36B3sVrR2mVi03ZpVlxbo7htklyKi+c5+OWRb2bJ5ExNXLxJMXKLdvXToRSlVr+ITY0wEXk1QxrPLZCoNBsOQ9OwY4bUTXH37Kd574ge8+eQPydsFps69w/LYMQ699TzTE6N0y/7OTUwT6BLXr3mMXxilmCuh4DipRJpkMoWTe10VhVKRUK9lE1evUpud5eqpE0Tz08yPnmHnuh76dLNZ05MgFU0xWEjyzCP3okc6jC4+yXRCawHnTl2kI9vBuuFhJq5dIaGL48z0PL6XpdEIhJuks6eddCGgo18RzflZMmmfTFhnYeqCeIrYtG09u2SHD+sFq6PYxqq+AT7z8U9iFBXdqOBBU8/0J48eZ8PIOqZHr3BSLwIT84t4OluK/atZ0sV93c49BAoINIxp6ZYnXUwYixcjmRpiayVdDyM99KEla5d62huh2gLXT7ZITGOUOmzn5HwUPPVz4AtXFDGyLfoRfVZAtCys5I0GJoaPgLpdbwOM+8ZKHCjvyv8/gjrj9EwTbqWx9tMNcE5opAFduxI+CqAxNRYCqz76YsRvK1WbS/9L4Obs+jq4gd/q7xl862EBz8kcI7kb2RuVlbcxyhu863kNBe4gAI22ApH5SEFy/LkDajDGYK2VqGO8CHxNysFH6VnhGLOCa8xK6uosK3ljrqfoYw04UJ1IYUTb+u6EcIwajPmvg3p/+DXm53gt/lT+sFGkWnSNBY3Vmo8aVb1CX3knF08MuDlZyaNVxuAJyc3NGIMx/z2wGGgB+riSVR+JUHWGQPa6qXM2lk4Hno9tRlWUSvAaRSjJRIKUDvdKxRkco5qY0LctSKttXs7e3PQk7u+kGRmNzqIcmEDDRE2iWk1P9fdx4thRnn76SUU1y8Q63K01hDIE1rOUl5fxPU8HaA33j7IXizlMVGdC0dbFxQVEhkKmjZGBVXS0lzglIzQ9Nc4/+b/+EccOH+Kt117jpZde5P6f3sezD/4UX4ddKZPF/W8zq40GiVwamw3J6BmnY6iP3Tfdwm26GfcNDJFvK5HI5PCTcnRtSFqGMCiUCPJtBOk8iWSeUrELnwTZIEcxWZThTxPlB4iyPdSDNopdI3R0rSKVKZFR/66eAbpzqyglesnRRjYqkK5nYN5j9vIyR946yztvvs/9j97P1779NR5/5nEeeeoRvvn9b7Tgez/5Hg89/hDvvfw8zz7wE87IsXnv9Ze4cv40NUWbEmlPh1ROB0kXm7dsZMeubezdt5utivJ+7B45rHJW7/n0J7nzE3fx5Y99ik/u2s89N93JxqENjPSvpr93iM7OHrK5HF4mzfGpSY5NTvL2hQs89tZbPPDa6/zhAw/y7+Q8/8FPH+T3fvIT/t29P+Rrjz/B7z30KH/87Mv86J2j/OzCBC+OzvPStQWONxPMSwYjcky3/tKvs12w+1f+DJs//2WG7vwUvXd/nCFFYjtuvpl+Qd+uHfRs28jQzk3YjrQcpGXqk1dJK+rRRo3U8gyRIh7jx97l+Z98l3/5d/4av/v3/wbf/jf/J9/9t/+Q5370DZ750bdIlGepz4zTlgigvKiDqEZCz4AJXZLcf3AQ6EbjRw05GnJAjLS/0QSn7ILIwXUtd7fLmAiE4zaiczyt79P6D3m0MaKY1sfpbRxbPOMTVet40u/FyTEmLl6UfgTUl8uE2jyxnADjdpijqTFc3poIowPByropi4PrzahKNsBirMV6DnzlPTCOIYgjMaBsJJpN0YhkFBraRw6aoh8JXH1Tc0I4Rjy7tKG8ZozDceAlQkk3otyoURedWPPI5duxQYaphQprNm3ndunM2g2bmNJT78T4GH42ycadO+ga6KdXeyaTzfP8M88z1DPEjk07+ZVf/hK/+pUv8fE7b+fwuwf4vX/9z3n1qYc4c+gNfvi1/8DkySNMaP/P6zJqFcnOJKzm2ECWhtg0NPdaa338CBk20zoIrA5nX2sVRLEcR/BlL9yB4hnljZWMPSxxCzzJKJDMXTktm+IbJDD1U10QBPie1xKjk0faC0ka1TUNVtGyQBR80fNB48Z4+mPx8VQXWuUMwnDSFRiRtajcxGrxjG0olQ5I11K+hydDtUVPtguzZUzd0l/qRgaP5blpMpkEJukxL6e1Ir0KskWS+SLpYpHhNes5e/ka7br4js0s4P5h9ab1NTuDcy5C9UlqjLRtYmQXY/G2fvM2At8yPXmN3o48V859wPzEFZZmp1icn9OcLcamCcN2Nm/cy+bNu7hw/iJJrf++vTsZGO7ltIIH3e1Fers6KS8tMTk9K5jn+MlTOFm6i0T16gVSs5OYmUlkwWgqEmB9Q6zFanpV8VimT2dDNDbK4qljnH/rRZi+iFkeVURySfrwMgvTl1iau8qsXtaWFOFdUtDBRREDL2R5aoHG7DJRrU4YhMRas1D2OJsv6dLThrU+M3OztOXynDj0PtHiIm06W9qThrdfepzxc4c4+uZTlOX4VsZOc89t2+npSFGR/UgmfJ07H9Dd3oONAuamZ9i0frXalli3Zi2pRBL33xi8f/AdlhSd7lUQIPRjlhdm8SRv01giMFXKCxM0FMmdGr9CR6HA7LUxiopij1+6xGBvHwfffZ9qFW694xP0D62hrdTO2g3rycjZfO3QEU7p+X2eUE5oQCW22otgDfo0pWdgJUXPWpUlV21zZ3+M9rfFsJKqj17rIl34jNp966mP0ZwEwnMlaThSSazKVv08I6rC1depPc5+iBrGGMC08GQaWrxEQKT6GxAr7wClPwch6WuMUdUvgiqIrXi/DpFx9CBWqi6tr7nOjytYzdUIV5Mg0h9XZ8TofwZqcHMxGOXAmF9M+cjHGIsVwAqOkyFugoDrZjVeKN3yhBNIfh7Cc+2yLw7PKLXioZW/nsYo49Cug5uXMQZjVsAq5frHGAP6trqIlqPv2h2gjzFqvA4fzlP1re+NeqXGGIwRtBpYyavsiWcnN8cy+hgjnI8ARpU3vq7eqkLfG1UuNUYV+rq8Azc/o46OrqOvrKavObtGgTGu1YHWUhNrnS2qd19jjORt+M8+qjLGYMwNANPi5XoZ1Ib0XvqitXc81Ot11ZnW/ne4NvZDGcYcUVAnDsqKWCxQWahSzLXpyVwbUpuhqgNC56+MYBaPHM1agqxulBmtUlJt9UXh6XZ/6MgJZmYXmNXt2MZzBHFNwY+Yum7NfjIgW8pQLKZJWkgUyiwtXoLKDAkfXKTh8vQEi0vzlGXgZi+dp16eoV6bYHL8OKMXjvD4ffcz2DPC7ts+wa/9tf+V7uwguUQXtThNXQYu0mrPTY5TmZghFyVJRiHFfJqB9iQ7V+X5xO5hPnPrZm7aPMjduzdyz+517Nw0xN6ta7jrpu3ctnsLt+zext49O1izZR2d64YY2jhMV0eSnv42Cn0lGrkENRnIRPcqgrZhgvywoqkZwlKKqC1H3N1NvatXkcFOam1t+N0dBM4B7FlP58hO6n6nZN2tG/gw2Vw/ybAo41hgOvJx/6be5fkyV2eXOHTsFO+8fYjnnnqOR+57kPu//0Me+cmPeejHP+b5J5/gmcceETzKCz9TBOLNVznx/kHeO3KcKd3EKy56VUiyZqSbbVuG2aV5bt2+mh17NvKJT9/Jrbfv4ZOfvJOP33MHdwtu/dhtihbvVJR1LUN6putdM0K+yNdWBQAAEABJREFUtxtyKapJnxkZ6JOKZhy+eom3T5/kyTdf54eKtv7+Y0/ioqz/+OEn+UePPsM//dlLfP3wB3znyCi//85p7ptY5t7pCvdXkrzVvoX3unZRvvVPkf3Vv0XmL/1Dwl/7m6Q/91t0fPo3Gf70r7HmU19i1V0fY/DWWxnYthMvTJDTJceTU2Nef4Yn//Zv87P/7bd4/h/8ZZ75p/8Lb33nP3D6sR/wwSM/oGNpjLbyNPmlGdLLCyR0+OW0kYOIlgG2clYaFqraCE1ijP5EcnqkeaByXePEgbKhj5QcpEsYQzZttUYQyTF4/4PjvHngfbKKpud1aWnqwtOQrGNq6tPE6qpo5DispG4MgegEcnJ8EbdaY6N8ZDzqxlLVZi17RrobaciqWuqEJhKAH8d4wmlof1WbTaLrPFYVmXLOZGQNeJ5Y9PEICIxSG5GMm+QFReXDZoWE6HlyUMN6TBR7VPRsHFeb+DagKvnOZjIUNu9m72d+g/2f/QtkB/fQNrCVm/bdQbJRId+Ypz43zvunzlIrDjGf7MJ0rOHSdI07br8TFiYl7zE+f8tu0g2fy5dmubgwS4+ibEk5An5Nc/ECfOORbnp01EJKcqbDOKYcQ0VOh3NGwmqZvORo4kUWmrM0wkhz80g0Q9w+dgeKlaxwH0Wk8xaKcoxSUY2MhYSTRwwN52z6aYyXpVYPqMsGNE1IXfOtqX9Z61P2G5TDOhVcexLEl6e1TIhWkgYJrWMseTdkLBNa34roT6RCphM5vLCIv1Rj38gQi1ePk8kWmZ9epkMyHwpiOgKL7yeQCZXD08SzCQ5NzXFpYYzJmTNa23myQQoaacJEgaTsSUPOT8I2ZFkbtDeXSYydoXHmPclpmnRQoaIn4o5sN36YIkoEmEQo9QzoKvXR09PLwEgfmXSVpeoYpj1P24Yt3PTJLxBonMunTlCeGZXTt8hrr7/P5YvXKMihMtL3ZCpBhGVxYVH81HHOVK7UxZhzFAkJFQioNgyN2OD0zZdT7ZklSskmbaZKdX4ML91k2VSoNmpcPXNBl4uAJdlfowtNVwCN2hyLpkzQlqa/r5Nh2eNuM83i9FnSHVlMRjazmSQXZwkWarR7PqVigrixwNnD77E0do3K/ByphE829MhWGkwfPMLCqUMMdpYYnZohSKWpLExRXxzn1PmjpIa6WZLz3tXRQ1u2g4nRcaqLE8xNfoBfH6NbEc/ly+MsXTmCLc/i2ZBkXn1qaNw6Rg6qp2hwwUakQzl3lWnOn36f85cv43WO0HPzp4nX7yHcupfB7XdRTeU4O32V/r2b6Ln1FoK125isJ6hXA2lYCEbfMJZ2lzFWEpfTYlsyjaiFDSLNuWl9GtrvtRikGK26hvGoY4mUxtchcmXt+BvlWPlmpAHU3+Xj2IqAhzW+dMQTWIxwUBnhGO1FoxTVxernwETCERAbWmUsnvBtCzxcfyO6Vjx46mvUHhkrfg1NpbHKuPbrgGxWIFxRBdmeSPvIxJFoIn6EHRusxvaE7wvPU3+r/A1AdcLCQSTcG2WXWvGPCYhkT10a4wnPaMhY0CA2TdAeN/JbAo1h5MgLGc9qHlbzM9BU2iQmlg2KlDqIgdiziEILai1+jfpZx51wAWNw7Li+Efp8tCy6kejGgqZntG4xNdkEvxHjSR6Oh1ZAgZjmdXBlx4PR4BYj2YhmJL6czBpNjSuemhGRKwua4qkhiITWUKc6ES519GLlYxPhIFLaUCAmUp31xbONSVinDzFNBWkaujxjLQ4czaZoN1Rf1zlfM01kxokSHhXTwP2zfk31j4XuaDtAZQeReHFpUzNqxA2N7bgQN5q30dgaWrNSnfAilWPPTVSEJLea7E9dfNiUnkD6+/q57ZZbycoYdOjZbd/N+0nqWSchQ5USeL4nxuvUXVQUR7BBUxt8ZnaatraCDJ1PFNd0uC3JqZzH00ImExmaEn693iSRSFKTB+sOfPcfJ9UrVWLViwjZXIGFxWXmZQSN0aSFZ3wflC8vS8SRGPZDUvkC/XKM1slBUivxwhIX9Qw/X13CykhYIBL+1eNn+c7v/gHf/hdf5d7f/UN+/x/8Ux79+jf1TPQ4b+gZ+tVHfsrBV1/g/Xff5NChg0xcOMv0pfOMnT2NkePS0JNPXgfJGkVQt68ZZPe6Ye7ctZl9G0eUH+IuPYvftHE1mwa72Ll6gJs2jLBxVQ979Gyzd+s6Nii/ac0AawY7GOwp0N2eoas9qwMiIJsOJC/lFaENtMDZfJp8KYefCkhlcpJ5jlyxnVS2QL6ti3xHN+liJ6WeIZKFdvx0jthPsuT2WKYoBQlaMDpX5sSlCS6MTfL2kQ944c23eey5l/jxI0/wzXvv57s/fpjHn3udJ595mVdfeI1XBMeOnOSUZHVWT1bnz1xkXk5vNtVGMplg8+ZNrF+/ln179rBn9w5uv+0W7rrzNu5Qes89H+NTLuKqCNjOndvZuW0bG9etZf3qEVJy8nLpFAvzMzSaFS5eOMPJ40c5q0Pw9Vdf4pUXn+PhB+7je/d+l699/9t8497vc/9Tj/Pkay/zzDtv8tL7h3j37DnO6PA6fG2WWvsAlc5B4tUbaL/pdjZ/8cts+8JXWHX7J+jfvR/y7Ywt17g8t8j3HniY+x4Tredf4NlXX+H948c5/N67zOtCEtLQ2i7p6bhGRpsh6ZyNeo2wWpVzE5PWVk/LsiTkpKXlpIVycBJNTw6YxVQqNJYXScioFLMZRkZGuHLlCtfGxjhz5hyJRAojQ43boYARrcgZthjtFNsyXLHGRJvUaHMbGQerzWjV6gvvBngqBwbcpvU9ZYCG+GzK+VQTsYyEM0RNGaSGjJP7x9/rzZiGjGxkfQ3v4wwKMoAamli0haqRDNbzW7BcXyQjzy2dqHHhg7eYOn2I83rSrSv6nNQc92gd23Npzp89w5vvHKDShNmlCkvlMtr8XNRFwP3Xyi46s333zUxJEe/+wq8yIUfv7RMXSHcNsuuOu9l88z6QHlVl1ELf15ysxjetyTVDiFRnPUsuGZB2Tl91nvU9bQy35Qj1olEIfPVp4tkmxkYguXmSW2DqpPwm2ZRkI8fXryyQbJa1hhVMbZGQOoFwm/UyFUXXa16dhiDyGqIlED+JRkSy3iBdj/BZBG+eyKvQDKApOTYJiFUIBGEziaVDc0/KsUoQ6iCNFG3LBE1dzqfoH+rUvBbo6PDo6Ssqgl5l1Zq1pLNF2nIdyEfDq8bYqiWbLGgAT/gpwiBgZuoqy3OX2TAi3GygcSLc61AsDZqbXyD0LUtT1zjx9ity3Jfo7h8gTGdoaF0b7gD2QhKyGRXZ0bHpWSYnpzBqO/D26xw/9j4VXeTrWjdn80u6MAcmki3KQ3VRl/lTfHDgdd558Rn86hzXzhzjxUfvZ3xqjPGFGelMTQ7dOH55hqJpMCC9b7caT97R7NIsEzPTeMkMqXSR8mIdo33TlP50t2WoKuqdlKPo63woBla8NylK/3rbivjaAxXZ69l5y9rVO+gsdOmCZBnobSejW8SSHL0FXSJztkaXLiDx8hzzc7N09Q/j57ooe3mCtm6yutB7jWUOvvkakV5C2jJJjMalPEdQWyaWDd+992bOjk4yvVTGk7znFuepVGsEqQzXFIWdUsCkGSepN30qOje65XgbHf7uHLKJJBXZgWvT84SS8YLOJBfFntHlLd/VT91LEmQVXMi1M+7lSA1uonfdblL5HjxddiLZllTCILZwe9qLraKsFj/2WmmgMy2IjHQKgpgPP8YYrHMM+P//x4qkFX0wrHziVs4YlQXGmNbYxhjZDnSex0odsJLKCKnU+sV9ZI+EhKNpjMEYgwquBRUEMW5Mg8HzPOUtFoGxGGPQD8YaWn+M++X6R3y58p8A1+hsmrOByJ6KS/VF8rYE0i9fcnNgY1r7QN35ORhV6usqQPXmOlhaH/VxNtvZWKMKtwa+Z9F2YqVsNAcr8LAax9U5Xpw8XP6jgBtD9FxijFnBVx/XzwE3kNHnet4YgzE/B7X8F7/CaOG5xlYe9+tK4sQxq6y5Ppayra+blzGS1o1210dlI9nHkmOsemMMQRjgyS63OqnOqt3TuhljVRVrqSOl+gpXv6DUCAd9jBEfAikHymH168AYlSQLobTWyaVGP1ZgVO/A3rr/NqYnprl04RIFGaqaDJr1QwptbQwMDgo1xtdAoQ4Fo4O8rg3elCFfWJDhlpe9MD+LMU2cwUylZGKaVTmeDara7L4NlYdsKk8qkSKW8a/J+axWlrXxPFJhBmMDZheWsV4gRQrlACWJNF5dDkFTt5zpmUUqTYMn3lbpyWtSxm/d4ADMKDpq6zR0QNUadayxpP0ELNYoKOqRXIowEwuk5hYZsh4bswkyc6Ms6CY7fvwQp99/h9dfepZ3XniWt559indefFYR1h/y1P0/5JEffJsf/N+/x4Pf+SMe/+E3ef6BH3Loxac5rcP65NsvMa1bdm3iPNHMFepTF3WgLRBUZuXIVFirKOl6OZ8bh7vZu3k1uzauYu+W1ezftZFb92xl744NbN+8lp1bN7J27SrW6Zlog5zYdWvWMDw0TFdnN719A/T0D5LMFCnqFm/DNKlcUcYwS7rQRrGzl6Zkmyx0EIU5bLZEpqufVFuJZLEop7WDTFuX8p1kOnrxMiXqfoYlHYRLit7IPjIxPsslRUPOnbvMmbOXeEeRvUcfe5onf/Ys3/jOd/jBj3/CfT99gEcee4wnn3pS0di3eP/gu5w4cYzDR49w/vIlnNwrchhyet4v6oJwuy4u2zZu5uOf/Dh79u3hjrvvYP/t+7l5/0184p6Pc6uiA3fecTtrN6yjd80wya4Stq1As5DjcnmZ03o2O6vD992LVzhw/hr3v3KA77zwBt969W3+0/Mvt6Kt//L+R/nqQ09x7/Ov8fRb7/K2InPHr17j3MQko7NzTOgScVUH6YkzJ7hw9jjvvfUKLz/zpA6rV7h4/DDjZ05y6dhhps6foTxxjYoc1KWxq1SmJjGLCxg9T6bk+BWMRyAHNWiUac+GZAJLwjMM9/eSz2R46403aS+2EehwM9IvMNqkhlh6GGNBYF29ytim9FwOj4/2kmtt4mnvBMSkrCXlWULT1AHdwNMh7aBereCMgx8miIXjDEnkDIYoG2Ow2i/GBkTisxZBRU5pJIe06UAHaUPgBSHN2NCMLLUm2itNTNBgZvKCnI73OfX284ydOMhrTzzKi48/ySNa80tnT3Hq5En8TIF9d32KjbtuxvhJdmzdwuzoRUUk6yLUkCPbzk13f45mrocv/fm/SiPbxU7hL3kJlgzUxWNal1fnYCdVDq3ByLuOQgOaUyTvONmo0h3U2dieoEORz3ZbZXUxS17zTJoY30QYL8JT6uuG7Qnfj8okhLc8fomFK+dYHL2gtRsljKpYrZXVLd5Irr7Wq2aq4qNGRF01DV3WndybBLoYhwJjykTeMjU5qGVrKGtP1eKQqOHhN7QuuoTUF6GQIpEAABAASURBVC1pOSpp2a1sdZ6hjKU7FTN19TTW1sTbAoW8ppSKSOpCOaNn40q1QTpMMtDRIae1SQpPUccC9bohMgFlLUZ7R5FSMeTy6fcwioDGTeFls+LUY2Tdepali4f1shEsTnL5yNs0FVUotZdYKFeo6fCvaX3HpqYxfsCCLuMdHZ3M6vl8ZmpUT+ATTEunfeHUFssUMmncJcpqrxo55yVdeNOmztWThzkhmzZ9/gPGTh5iTo7bsdMf0F5M0ZU29Pg1wulRzr72Ko3RCXKxT5jPMlOvM12NqMZpySpFe66TnlIHbfkkLkJSlz3uKhVozs+yur0DT5eYXrWvXbuaMBUyuHqXzgefmWsz9BQKFLNJRtYOym6JXgCezpjOhM9Qdwczs7NyBgNSHUPM6/ZyeXqBGdmKQLKfHrtCPpkkZQwzo5fo0fib+rs1l5NMTs0SJ7OylwU83xKYiMhFXWKYksMZFLqZnq2R8LPa2ylirW9KeMkgYKlcZbERS86gpeLa9BzNIEl7/xCD6zcxsHodC4rEzpZrjNkE1XQ7bX0bsXJGQz+hu9qCVrxKLF01WldfDqhPgCf5eZFRaglUF4gXP9YPK2BMzAqg9P8p3KB1PbU36MWA9pXGlNgwrVR1GhuBsTEtkLzMh6A6tbXaHb7AGvBE04qWA4eL6o0xGOEajaKMqiI8Vyc842yb+qiIdeMIyVwvuzERjgNVyXryIYic8kawUueLgK+xPNkJX40+4MATMU9YRv6CUV7Vra8xBmOM8uZ66rIG3NfVC4wKsfaLla0VSVp03NqozpWt2j2B2HYj0EpjVvKu/jo4HKN+N/qgjxHc+BrhteD6mC5/o+1GaoxqPwItnhxfQmjRbbW5AjeofYQPxLvBGnA8IzvrUgNu+fRjMMbQdPWiGcjpdO2Rzg8LJGRPPMmuqUu6WzdrwOhPa77q53Ds9dQTnpahNY7DRQWDPq0fpfoaYzRujJuD1Vnki5bXSq3WzGKnpqYo6CBdkBM4qqeKWAinz59jUs7A5StXSafTJJx37GYeNzA6OCMZw2QypCjn4eKl8/i+BpFzija4JyWq69nKaKMty/gFOiQnxiZoKCSe1sG9rAO+t7uHuFwnnyvo6SamqKjrpz71OT0FLcsw1aiLvi/DMtA3LMYTZDJ5egaHOHPpImOTY3j1KmcOHMApXyR+qrUaZRnF2PN1yHo0NOl6DHUdWAEVPvOxm8ibZW7Vc/st6/sZzPj0hB5doU/WgCeD6ekJKZ9IYOV8pD0JR3OpKMI7rWeXa4oInTz0npzWQ3zw7tu8p2jemy88wwtPPMwrTz/O0/ffz3MPPcQTP/4hP/r6H/GTb/wxD8iJe+7hhznw0gscf+ctTh94k/OHDjB++rhu6DM09MyTUvSnPZWgmAgZ7iqyQ47o9g2r2bttE9s3rJHDupM9Ovhv3beXPdu3sXfHNrbIYR3s6WLrlo2sGVnVgo3rN9Df30dXR4H+7na6O4vkZNTTmk82ncHXTSadytLe0UUoZ7ak1JcTkG9rJ5HOksjkyCrC2tHTK0e3jYKc3jY5uaWePrUVZIQNU3rav6qLygXpyPnRMY6fOc8rbx7glTfe4rEnn+FhPcd/5/s/5tvf/xHfuvdH/OSRR3nh9Tc4dPwEx86c5eT5C0wr0j27XMYGCYrFdoZH1rBh+3bWbtnKrtvu5PbPfq4VQbvpY/ew95Zb+MRnPs0dn/0MW26/nfV6lu/atIk2RSCDYhtxMsW8DNDlmSlOSgdPC9478m7rn9t6/vmn+Nkzj3H/Qz/mp4If//h7PPTAj/j6H/5HfqTLxeMP/5SnH3+Ixx7+MT976qe8+PyjvPrSE7z84hO89vKTPPuzB3nxhcc4qMP57LFDnD9xhKPvvc2lc2coZHNyHNr4tV/5U6xdvVp6XcMaA9o3RhvLKrW4PwZrXOphtTF9L8b3wLeGUJmkILRWh5Hw5FA4XXZ4RvlIxsE5tm5Duxt/JLqx6KJxrOvj+Vjr4cqx6iJ0jBgPI7DX233RX3mKacoGxUTuwAuzVCsR3e09DGhtu7u7qWjf7P/Yx/ClCzv1pF4olnBrf9dnvkSya5hk5xC33/M5br3jTtYrQnpFjv17r73EtYsXWFpaxsg5TeRKfPyzXyDI5hlZvxHrh7IZSTmFkNe46WZMUvMKiGQcY2KrsmxGLq7RHpfl6FTJNedIVWfpkoOalzFMy34EkpxVD2N80jYkHZsWnVAHWWVuhnHZg4krl3DOvNG+TUqvnCyqOvQbGEwMiE5T48ue0pB86iagKptUFb2moCHHoEZIJQoEfgvHyP4EcYWkeMs2F8g3ZtnRnWJNWGWDDMaewS7u0QVrVVcPKRlsG8fMTM9itCZ1Xc6r1SWqih76LOAzRyJoEEcVvWoUmJdzsyTndmy6TJgsMjS8XtrhgXirRdDUxWJ8doHZxSX6tM9HJe/GzASnjh3kvGyH1QW/pqhfs1rGE5+jF87RrCwxPz2Nc/JjOeHjV2W/r17i9ptuoVP7rCnnKpJ9m9cr07IiglevXsb9s3d1RZDrS3OcPXqYYipkQmu6MDrK4tULrX+4Prk8RclWScuR6simJMsGy9LNlC613eu2s3rrfvIl6Uiinax0oE8Bi03bd9M0IWCpyVkevXiV3q4hwrDAhIIBqfYSvav6SSR98ZZnzfAAHZ0d5EqdIJy+4W0sV3y9iNWYleOabe+STU+wXIVdu/awbs0Q9fIUx46+r73X5PzZqzSbhtnpKcYuX+QB2eCiopxZ2bVCMS/cJRpLM7QrylwS5NMJXRi0Djrv0tIXXzLfs3kra3WxTGkdi6kETo7JRKg1LGvPn1Na4YLs16TOykVdDJz8Bnu7aWqdF2dHcfKPtBfaEmmu6eycuCL5aU2aooc1WFYAY4gQGItUWRCrFKvdScuBwVObxeX/n4IR3Y+AxjbGaDxW9kWsFDBGdcpblEax2mI85T1rcbysgME6PFY+1hrcmRJI39ULY1q/SmnNqYXl6rQBY9loobfo4uhjcGN9FDzhrpQRHmqP/wRE4iUWaFwR86+DpCj8uAXIvigWpX6uv+iIJtc/LmuUdyka3xhXkh1y6wNYlX3PcQCea1edWCe+3u5SZ4dV/eHXGIMx5sPyfyljzEp7/NFGV+XA1Sk1xrToGPPzVBV8FDxrW3yhT6x5KsFx60DdhKq+wsGoRYM5fmkVINIcjHENKzUWcPIO3RkinBV6MU4GQqUhO+r6W8nDlYWO626McVnlf566PhISrsYYo3UQuPQ6uHZjjFBijDGt/p702xevLnV82CuXrmiDVXXTnAcZwfHxCd2o51nQRhteNajN3dAB1sRaoxt8nZQMVSDHpianzfd9stkMLtKBBOMcImc004HuJ/UK6USAe2r3jMXikVQUNAgD0Z5XPRw/fpqrilzFfoJHH38aG1kCGWBPt9CiDNWCNnVWxmT1wCqqyxWOHv+AV19/hemJaxx583U8RRpC7eQwCLEyJoviYUaO44IOsaWURzMT0dGXpL07SSLdIOHXW4boZkUgXaSlS1qWkaALmk8gOtlkmkwqK4FBRo5b0tVrjoVcQX0TJBJJfMkoDENyak+r3VpLUnVJzTCpwzYhCHR79uRwT0q2V06e4dSBdzn51psc1VPzm4omvvbkY4o6PcHzDz3Iw9//Lo/+8Ps89INv8u3/9O/48R//vhzZ7/HSEw9y6NXnOHf4HS4ce5fa9ChGz3/FREx/W4reXIKBtjTr+zvYPNzD3k0j7Fw7yF17t3HPrXv45K17uV0R19t2beMmObQ75diOKDqwWpHHXhnPdRvWMrJ6mKGRIXoHe+ke6JKc2ulW9DWvQ8sLkjQij2S2SJgukNXTV05R1YTyvmRU6OgmU+ygvXeQDkGpp19pP1nVJXUYpXLtihwsMr1Qxf3vOE9dHOWNg0d4+Z1DvPrmOzyl5/JHHnyI+350H9/5zvf5/g9+xL0/vI+HH5ET+MYBTshZHz13gmkdhhU9Cwa6/Djner343Si+tymCvOumvXJUb+LuT9zNzfv3sv/Wm7jrzv3csncXt928h5vvuJn1OzayftsG8ZolIad8am6KidkJTijS98HpY7x76FXeUCTwmRce5elnH+THD3xbzvQP+f4P/4jv//jr/KHW5Lvf+BovPvc0Jz44ymuvvqwn+IssLc6RDH0KmQwmQnphCHxPOz7C3YCdzvvG4IxlEHh4nkGq0gLP2pUN6Xa4jDIx+qxsVBfpcsbOWIP1AzAW97GibX0fp2/CxLi/P6P+vgFftH3P4hzbhPZeIrQEgYeR8fc8D6yH8XxoJIiqCZqNFFt33cam3bdx2+e+DHrSvOmXfom1clj26yLw8U9/gaWmp4hgkv71W+hds0kXiXNaywrFbJpsYDh99D2e0wXsvbdeY3byGjRrtLXl5HQskcInERnS2hNp7atUE+W9Frg9YppVRYCqdKVD8lrXZLNC1kf7KFLEsE5KtiWsNpDfJgoe1kWOxE/WJqgoGjU/OUGzGdHT28/Zs+epyNGZn5vTs3iZWHbGT2Q15aQuk+ob+drPPnXZlpoNqCVCloOAZaX4OTlxeaJ6iG8SWNmPhGKQKa9KX3ugaO84X7qtk9XZBbZ0wK1rO9nWlaMkvMXLoyRrhkKyg7npGlHNog3D4tw0A3oFSaciFhdHWV66SjpZoVqdUAqe1tUPUhRKg4ogtvHBmXm1+YRBUva1ibGWUnubnK0dpGRfAs9jTlH6hbHLrO5t15N1g3zCw9cTd1Vj9bYVcBFDI6fdHcCx+3u7mZCF2RmOaL/Fcs4WFhZYWFpieqkqKKPgJeN6QarW6iwtqay0XRHK6QsXKegAqo5e4cqRg8xdPsvzjz/I0UNvg6nJeWrgmQAbJonTWUr9q9i0dZ/mGTGm16ZTl8aYXGiQKnZzRXZ9US8IyVybxkvRM7yZtv61bNUrSaYN2jvSrBrua0Ubm4kcjXQnq7bcTpgZoWPVXmgb1uVngPlqjXPia1QXjYXJURYmznHp9AEuXLrE+UtXsVrDqZllkroY1qVL+XyOpuzv3NQ4i9N64ZifwDmek1fO0pFJYCrLlKcnWD/Ux2BPO22S1czYKKPnz9Oms6w8PycZx8xL5oVUQvuljIu+5zNJJsevcvHsSU4fOYhfW9T6L+JNfoA/fZ5uL2ZJjv2s7NUWBQ/CwNdaJ9DhiTVN6WUDo80aaz1j7ddI0GwZDvSJWhDHTSIFVKxF9iH+EFbK6BO16lzZQSvSqDMMrcyN/H8tRbYg1uUoFn1jIPAtnnjQlxYtXQqtMtZYjSOK2l+R9Nw5I67C1TswxtD6EyP7Ap4rKY8+LVy1a8I4PlSlcYTRslMG3xr1keMnuq7NqhzJjrm8A2OMSySDmEh99MWBMUb0HKByLJAcNGd1x0iyuLxyVnhWqZFNjSVLWm0r+FEciXbMCl8RYgRr0ScSlsr69axRlwirvBFN37Poi6s2qkMydOl/G9SQHDAcAAAQAElEQVRfZBwOmpsbw43p+InEU+xoaM2MxnY4scZxvHwUXJ+PQlPrhvA8MeL7Ho4v19fhGM0gbjYxmrNTJ5HGgcgrjQl96aHk4gnP9UHzUFG/mrMQrQpuXTylro8rO5pqYqXOYDH6A55yVvbcquQg1jp+FN9aI/IxWjzQwsXiyfFmrcWq2tFz81cjTiaRk8/k5CTnL14ik81RbUQy1E05eOMyliFnTp3E/bt3gQx2OpMV04aaFDOTyRGGSQr5IiOr1jArY3abIlRDehpfXJijlM+Q9mMy2nA5OazO4+3q6sTRyeRyK3+HSI6a9ULiIMHe/beTy7XR0dZBWk7qJkW6phXhmFuYxdckJy9f5ZKeWrNJbWgt4MvPP8vCzCSxM7rWx/oBNU3Q/UcGJpdkyTZZtHXisMZNe0ZIJmsMr+plubaEH3g6dBqs6etiq+r6imlK4rEjlyYng5PXAdvV2UkYBCR1SOXyec3bgjRmaXGJRRlyl1YU5dV6aE4eWT1xZVNJHGR0aOSTko3mUQgT5IOQohzXgh/QkcqQ830KgU/eyUZkcx7kPUO0OK8DukHaNKjOjul5+AonD77J+2+8wPuvPc+zD9/H4/fdy0++9XXu/fof8KM//gMevfdb3P+t/5tvffVf8YM/+A888r1v8exDP+FVOQbnD7/Lsp6oKlNXyejwsJU5OjIBQ4qQDvd20N9RZM1gDzs2r2Hdqj727drKzXu28bFbbxbcyj5FJm/evZuNa9exZcMmVg0Ms3pkDT2Kkvb39tJWKDA00K/nuqIi2TnSkkGYCAgks5TmG1ifYr6gC0qOvHCzypf0TFgotZHS4bVmaIQ+RZC6O7vok9PbqbZsOkNS8pqXkzF+7TKHD77NicMHOfTGG7z76mu89PTPWv9zgQfv+xHfUJT5W9/7Hn/0jW/yre9+nxdeeplXX3mV06dOSx+nWdBBUnaOjBzE9p5uBkZWsXHLZunazexURPm2j9/FTjmw+2/bz6133sa+W/awecdmbrvzFm65cx8btq6hZ7Bdcx7AHSDz87N8cPwoRxQtunjhvOjPaJwJRe1ntO4hgQEtKanQJ/QsgTajJ81xoNVFzS2D4DZgJB2O0DaUTsVW5k4OYl0bu2l8sIEIBTTkwMVuA0uvjbUoiCdqBmMMniAQJDRGaGON3UQ9sNrQRoewcYeMouvWRLixaRkDpPdWOp2hoWfmhklT6F5Fpr2XjoFBGqIT2Uj7PsWYDmTX98nHH9Gz7KxeQ6aZUlSuosjdmfOXGB0dpS2X5s5927ltxzpWdWXJKJRUnp/B6X9ao6YESfEdWFpykTnA154PYo9CaOhM+3RnkxT0klKXo1IT70huaL+v6uymT3sySUMya+KMWKi+vt5Dp0av8tQTjwotIp/Ps33bNslDc5N0auUyTUdreRkZMq1DiBNcHBvCMIEn4y2x0pR1XdYF2asbEjIcBck5Xy/T6zfpCWoMZmO2Drbx6Zs30+vV2dafJl2bISjPktIhYqsV2Yw0iRhF4SyBl0E+Bs3lRTplf0xjWRGzU7z5zhu88dbriiyeYObySTpTEZl4GefAx7KjB4+cpjSgCGgD5AnSk0sRL03KQbrMmaMHaFQX5dQXWa5U6C7l+OD99+iWc2olo6hap097x9PhlG/ZnBxurqmEz8kPjiCzwqkTp5mcmGVqZo4gldC8DWE6TVX60dRaN6UfvuoTqjuhi3JCc6tMjDJ1+TxGr0xnTxwnlFIP9ndKrvN6Mr8gGSxjamWiRllqVSOt9Utpv7fpchp7aS5fnqCqp+me/j4KXe14uRwdg2t45Z2jeKk2FPZlclZ0EhGj4+McuzDKlWWo5XvZcPPHuO2eX2b9vntYs/cuphS5NQnDYH8Ha+UwbhgZ5KIujTZaxkhfE4mUjuWAYlun1jYgkQno6utianqatYO9tKmvZs3S7Cw1BTASfkBa9j9tgfI86USTSJefXFuRTKlLl+dusElKeg3YsnYNofZnJplhYmxS2mzolJNuddi7/suTY3SnfPzJc1Qun2bq/Gkqutzu2LqBmYkr5GQH46Ua+TCksTRPwgMjuTcaVSLJORbnkXS2KVtgtU8+CnEcY4z5EHAf6awxxuVa8FEc19cY8yG+MaaF8ws/qrKyFw7XU7sxqpDeOzoOz6KyeNKUsRacc2o0Jq6ulcbESmPpTKtO9VZ8tkD1EIP6GdfeKqtocFVo2BZ4Kyh4wvMMWPXxxIeKeAYcnqdy4FvtKYHSUOvl6j8KRvTj68D1T6x+LhtrHrGxuOIvgMZq8fhhCpGBWNDCU2f7EXC8Ghw1EIp4Mzi8X+ADWMFxeCvg5OnqrJCtEyQIR6CyvjjgIx/zkfyNrKMRSy9ugOPLtbm+jnas/d8q68fVeZ7lT4LBtHjWFGh9DDhcJRitWwu0/pKA9nGM+7R4FtKNtIWL0R8EBqv5GLtSVifVIXDlGwDW1TgaSq1SY2yrDsP1z8pYblw1I1taI5PJMjO/wGY5HdlshoIMYXlpAUegKoO+acsWhlYNs2bdejq6umnUI9HzFHGotP7jooG+Qbp1aBw+dJj1a9azef1anMHsbi/QKyPUVshz+cplNmzaSJBMEKSThEGCoZHVJHJ5rum5/9Zbb2fLxi1U9exy9MgRhlcP6eAbo7IwT21qhq3Dqxg9d4GejnYd/JMaV0YoCGhEUBU/ERY02Ybe2mQzSUh5C16DOzYN4Q6OaxfPE4QhNkwQeRCmjAzlNIPFJB1pQ9ZryrAu4kdVEjLOsuOKhga05bNk0kk6Ne6AjOqq4SH69VzToYPARXxyklWulCZTSFEoSnb5JJ5tavyYjKxOQKSDpMzC4iJl3b6bzTqNWo2GDDw6YJOBxlYkqK+3m7xk71sjwxiqv6Fdh3xPW56uQobOfJpcGNCRy1JKp8SvxYiec2BTohPqALVyisfOnefskaO88oyctYcf5Fkd1vd9/zs8+dD9/PT73+ah732TR77/LR74ztdb+Xu/9p945Aff4aHvf5OXn3qE1596mAuH36Y5c42i16QkZ2HdQA9rB3rZsmaEOxVd/Mwd+7l99zb279zMLkWTb9m1ibtu2c2t+3awTxHHT8qp27tlI1tXr2LdYB/rVw0wqGhDd0eBns42HSg9tOvJLSXjHmg9coUsiUSo5TNo+gRawERbgdLgEOlCO52dfXKccqRTRZLZNvpH1jOwej15PSWXegYJM0WcczRfbnJGB9rhY2c5cvw8h48c5/XX3+KRRx7ngZ8+xCOPPtGKtv7ghz/ia1//Jg888AhPPv48b71xkCuXJqgrNLS0UNYGNfT29LJz+zY2bFzP3R+/m7s+dqfgbm6/83Y2bdnAz372BP/mX/8zTp84CnrGblTLipyAVQQp6RnpEIQWOYbSzBgMrS2nfWuQ7yG9NdRV31BLHY+ml6BhAly+qgan1y2n0xkL9W3IILnDCmOELboywO7vjSZ1ECe9iMA0BDGB9E3UhNPAM1ELLGBadMqKyE0r+tSGVUTUWl9OaURdEeHylVP88A/+HV///a/y7T/8Kvd9+w/Zu3GQNjkKPW1Zbr35JlKZLBt33kTdS/LW2+/oYJ+kr5RVBG6RpHQ+lUgwL2fHOWaB+DMeRAE0HXgGg8UXh26v9RaSNPXKkg5TuhhGVL2ARQnG+AFzenJuC+ukvAqeLctWNPFMTT7DlNZonq1bVxNpn7704vOcP3OShelxqooGnj16iFIiIC0ZzMlBWFY0sGmaQINmfZn64izoyTknKbd7Md7COPn6DLevLTFs5tmUrnJTT4b9Q12sCixLepKevXCGUFG4pek5ZmeXaMoRboh+Unv26ug5vBAtfwUjR8bKYcxovMfu/ykH3z3KybOTnLs4wwevv8nMmVPEE5coxQsMFw05XY5DyfbdY4dZpUthvrlMIVpgINVg8tQ7vPX8Q3K2DnPq5AdUFaG8cOEKhXw7c3NlmpFPsa0bz0txWVHHZtNSVNug7HA2lSKfTUleVniWyZkFVq3bQE4XvziuU6stk0x4uL8Ski9m9fI1iRReF+sF0hkPT05ZTZeXipwlfJ9P3fNJbta5EM1M0bx2lZGk1uniSepzl5kdO6kn56MMdhaoyL7t3rWPrRor61mNXyMheqs3rqW9r49f/tU/TTKd58jho1y5cIGzp88ReWl23/kZhvbcBnrWv7K4jAskJ+XoXZ6aptCeF2vLDPUVeePl5zh6+IjsbJFSX68uLppfdZk+nUfLC4t6OiwzPXmFRm2eoi4B77z2Et2yITU5scuVpuxIN8t1q2hzk34FQ6auXmJZuA3fMKco8fC2W1i76w7m6yGXrkxz8fwVpqbmqapPd/8Ic4s19uy7hXy+yB233SHd9Dh77Kh0zWidzrfWZqlS094qqu9JUEBhSJfupC5FofQirYh10jmeukz42otWh39gLDYCZ/M+CoZYeyVWvQMtj8oW8ISkr9oiwQ0chMeH5Z/3Xal3+C1AZYEn+6Gv5BqhH4zbp6KPdDrW/nOXPefgODAg2gbTSmmlXP+om8riwTWqztGMRSdWxlUpwQGqa5VjcGlrHp6HtZZYcnA4VgwaY9BX9aDN/SE4flrOksO9AaLpeG+B7J+2JCt5gxjG8QAa8L8LkcaMBepuBcIXV9yAn8syluxFWu036lxqJQSxzi/AdRzX5olmLLk63ozybn6OL5e25C7eW22i0yr/Qoo+sdBjbozlUteXOGqN6corvAqttXYRK2sYaf8ZrHoacEPgeGz1FT+x+qO0Nabj1yG5NF7BFRsrfdTfgn4NLl0B0yq3cJRbqaPVblRGH9empFVq6ZsKN+pa8nDzvt7RblK0sdDWRqmzg/e1oYw4bdZrLacr8C2eZ/RUfpyDh97n1JkzuAhoUo7D/PySDG+Tnu5empq8Myx79+xlRs7kB4oSzeomXZQhDNX/qjZ7pAjH2wcOMK3IVF3GrV5XlFLPP7/1P/8VVsto7dq9l+GBYXo6uti9YycV3bLb5bAsTE/KyJ3n+HsH6W1v55hou//7hROg+7ueDSNDJIg13bqiAmkdZIlGrEOjzk2rR2iXwW2TsDcMryL0k3JUIh0/6u1DHDRJKiLRJye0v5Shq5DCyJFbnJ0km/Rwh7qniFI2lcSI54Tk0VTkJOkbfBvrMI1kQBrEpk7TVMCrYxVFKRRTZDI+Cg5QUr5Xt/Ih3ajbZPh6BwfJFHIU24vkizlyDgpp9QtJZfJkcwVSqQxJ3e4D36cp56asqKszpJ4NZGCbGG3EtBy3bDJFLpWglMlQUJqwoW74SVKhwA8pZLOEnidHOkU2nSKttcgqYhLIcU3IYdJ7IUk5raHmXJ2aYObiOcZPH+Xd557gyZ98jx9+/T/yUzmq/+lf/1O+/Qdf5Zu//3v84e/+a77+1X+jSOzX+OE3/pAnf/pDnn3sAV57/gnOnzosB2yRpfEr5HXAj3SVGOlplxPaw45Na7ll91Z2blnHvt3bWbthPbff6dFkkgAAEABJREFUfRd3ffxj3Hr7bey5eR+33XEr6zetZ/2GtXTqslNatZaUi9D1raa9Z4TO/jVkOwcI27tJdvToUO0hzLZR6OzHJgqtQ6bQMUCmrZfYzxJ4ScmgQG9njw6xIbpKnQzokO5S31J7pw6TdmgkWJyp6RC5yuF3P+Dt19/luadf5GdPPMN9P7yfhx55mO9877t889vf4gf3/kBO7ftc0VNbe0cbu3dt59vf+mPefvN18pmU1qVJoP1jddBYYqw2uqfUoE9siAXaKujskUbSckKr8jIdlOuxHFKjep/Yeis4ESpry+rG2+oTx8TaRw6kGKKv8eTwhDrFQg9C6WWoNQ488AXWRDJEylsIVGHiJRKJOgtyvJLS79GLZ3n0h9/jnSce5NQLj9PRmNMFrMItOzYwUEywbVU39dmrXDt3gpIuQNN6+t560+186dd/k//hf/rLdHd38kNdaO77wXd5/ZVXeOmlVwikey4SG9PUPmtStU1q4qVqYpWRNCzVxRmMnjDz6SQ1XR7rXoLZapNYOj+m6FWP6Ob8KplEg2ZjXo7UohzbUQ6++7oc6ClFoQ8wdu0SpUKG+akxZhXpH794ml0bVjN2/qReE6bJhjE1Xw6XrRKbqtalTl6Xvbz2c6q8SFZw+5YhhgtNur1FblmVZ29floIikEU5NhcPydlRhHSoa4hMmCeZLGp9Qq5OzrKkyPpycxk/HTE5NyrHCjKpmCk5pN//469RkyN16cI4Gzbewt13fYU//bmvEE3N8sErL1AdPUM8c5F4eZRCAdaLh6qeifNUufDea7z4wHe5euwNutMxF0++L71KEGvdR9YosqbL0ZScYC+R04KmOXvhGqvXb2Vqpqz1TsrxuciiLuzlpWVGR69hjK8ItvLjk4yOXyPURSWfCUjqUpnW+id1Q8ppDZxN+/znPoOXskwuTbFj/149pS9qjIQuA/PIU2P23Hm82WkOP/cUZvYas5c/UGT3CMcPvsKRA68SV5bk289Tm5snUsSvlEvg+Q1OnDnGa2++xrReyS5fushbr78us7NMR6kfP9HGO8fOYYqdzEjT091FfvjQvRw/9QGFYlZrPUk2GXH04FsUCzlGJ6dZktW9OrOIJ/nnQo/LZ8+QSfraCxXpelWvd5eZHLsMzRpHjxwmSKZZqMH4XJWlmuHa2IzwfPq6u4mkl3M6685NzfG6Lq3HLs9i0h0MjmwimcpjvBQ52RIvUWCrLl5hqkBsQs7rFeDkB6dYPbyGKEpQah/inC6wfXoNfE9j7ti2iZwfU5Ad8OSIFn1LdWqSQIGHrOxxIpZoBaGx+FrbWHbiowBqbAFaw+sAK3lWPlZ2xhiXj3F9Xf6/BbgxWjR/TtsXL561iJSGjPFaZU9lq7FMC9wIxhiXsPJLK3X5GyDsVqUxBmOM8kYprY8xyitnlbbwxIMxhljzbsqWqamVd2U1Ke9qfg5G2VZf9bmRYl2l5mEdKL+CRCwcB8YYjf+LIKw/8VXfVo3B0fVu9EFlgTFGMqH1Ma6snDEruRu/qlrBcaQcqMLRMsa06mNntFXnvg6MMRhjXFapS0wrdVUfBc/TmljX5kB4BuGZFp/KtvIOx/WJta7GqM2t40fASLfA6A+tj3X0lLPCVYK1FmOMUoFBe2KlbIxp1RtjcB9jDEYZY9yaKaN1czRcf5caYzDmF8HVOzDmI/Uo77obiUagyeDAnjx5TEZmggVFENq0yRNuM4dQ1QbOthXp6uuh0lgiKYOVSYbkE2n6uwu0lbJyCrq5eG0MG4aUOkpMz860/m7RVLmBleOwpMPorA6UHbfeIUO7mzkZAdOwerryKZUyetpdzdLEOAOK8r2o6Nvjj94nI3qKt155jUvHT2EVJUwWC0S5LLPLC3qausb8hdOMnj2Lp8NKAS8d+obU9b8jVq1FlJsRNMuUoiXu2btFB6Kl2NVBxQnOD+QgRZRSabwIFperVMsRtaWansUsHXIaV/UW6GnP4llIpLIykgk8IScSvmSQlPFOS26hxg1I6iBIyVB5vnM3IiIJvGE82euIhgnxZbC8MKdNpXY9vcRyChthBr/QSSJXJJlKkZQRRYbKij8jR8Pd+JKSZyr0ySZ88pJ7TyGl23yOnA6LUj5LnxzZTKstQUZyKMgJSyXzdBZyZAJLxjfktFa+nGYrAxtcT9OBh5VjEHoGR6c9mxIu9Oiw6Ez5lEJIBWlFGvN0ycnLJ7MkjVV7jrbQI9Qhk5Mj4TdqVOdmtR7TLMuwLuqwu3T0GO+/+DJP/OCHPH3fj3nwu9/iO3JYf/C1P+CHf/xH3Pv1/5sf6dn8wXu/zxP3fY93fvZjnrn/m7z+s0c4euANpi6dp6Eoy+pihlXZkNVy6PYMDbBv3QhbhvvZsW4129evZf/OHdy0eQu3b9/CzZuHuHW76nasY//uTawb6WXVcA+9vTpE1Keoi1V7ZxfJrGSnfF7P/JlSiXR7iY6BfhJKq6kEoSIlJq00XyDd0U+6c4iM0kKX8m1dJPJtpIttrN24ianpebJa141rN3LmxAes6u9m1cCgltAQKzKFQmItB1IbLpZeEqck80AlI52B1sZUSdsQTESstY+1Pp5RjZ73GrogNKQLTZWbRjSxRIIg9ghFz+LJ0HrSL4+qDFy1GRHFRk4awvNA4QBP5TAypJQPolhHtkADGC/WBSfEyBG1iv4sjU1InrfS07eJL/+lv8HpJfjLf/efs27zZu7av4XzR19t/esQb73+Gk09OwdykmxgWZbRa9dLQNDexa/8+d8m9nIce+8ES1eu0ZVKig+rMdAea0Kjiac9YYBA8/VkS9bIfhS9OoGciGp1GT9TYNlmuDpTZWBwPbMTC3r5qJNYrtMTQ5teDera/zNzU7h/Wqs6Ocn5w8d499VXSWlexxX5nJi4yksvP8uZsyf1OlJmRs5yQvYjLC9TVPQpX5nn5v4O2uau8bn1A/zypmHWaj8MCjq8BjnJxsh++FGSicuTdOYzBLIh7q//zMvhWSzX8YIEuWyamhzo2vI0s+6vtyCHdOwETz/6AO8c/IDxcoJapp+9d3+K4dW9DAzliXURvPtTn6e9vY/XX3qZDw69SSGs0x3G5PVsX2hWKUg2fcLbt2kLv/FLv8IXP/M5hoeGuTx6RY57JAdyGqvxI8m+ujhNeXaU0G8wp/mt3XMTJ3WBXPZ9qV+ODo3Trst6HMS09fdw6z1foHtwCwPdHVSX5wltU854QNZ6bBxZy5q1Gzl1+Rqp3nUMbL2FubrHxz//ZdbtvIU418W0DO3W7VtJaP3LMxcUGT7N3MkTXDtxQjYspBxXWZA83nzhKabnLtA13MnscoMLF2e4cmWCSE/mzz/3Y0598IrsSshSwzC2sMSbh97Dmhpzl04yEEKsNfP0fH/yrVc5+urzLOvsCOREV4U7c/kqRva6u9RPsWOYwupNzEovCp1pPY2n6cgWSHt5rX1AVU5hKj9Atm0A9x8+5trzpBQImJyfZWTTVq4tVLk8s8Tk1CJLVRjZvJPSqnVUUzlqgqPnL5Hr7GXVrl34AwMUN2xWfZ7nX3yBtAIWM2ffZ/biBzz3+EPMLjaZunqWqdNvkKqME5ernDs7ysXz52UjzzOquYU2pCS6CQVdcj6YuAI2gijEI487F2LZDayvRk9gBQb3zNwkwtmByFqaWCLZ41j7SdtecjVEsQHVm6bBk33wtNuVU70lFr2GbI0DvABVYNQ3jgwobWpvteioP8K1xnADfCs+ZIe4/rEaF9dNZaOMK3tY/VGp1U95azV61AKNrnlqAGIci27IponFv+M5atUZ4bs2B6rBgcvHGst4vsrCRfMWGR2NspWmBSay/GcQW83PrID4cTScbNwcY9H4EEQ71tzjCC2B+JV+SbAQGYyj8VFc5dEKxUp1TyZSGql/8wao3NRYTc0jkrxcu5O5k6kbF+G18GMjiXnYWDLSONZB02q9rCj4GtcjVt0N0HHQOk+sxrbiz6Wor5uP4wXHv6OpM8ET2KbBU3/r6kQRN25r7YxK6u3qhWMlNwdGuK25ik4kaAi/bg0NAzHg1jZS/6bq6kZrprwSJH2BEBySINKiRNFKe6Rq97XCUJP0jxa4OqM6q4wnJA+r+Ro10krt4sIsFTkWaNa1SplcLkdbqZNkOq8NOke+2M7iUlmRioY2d5Ol+ZqM/FmaYvzYmfPMVepcHpvkzQPvyWkVXW22xTpcnV7k3Ng4slAcljM5u1hm166b9YTmDqWI2YU5rl4d1cHW4Nvf+BanFV395Gc/zS133KmDfgsb1usWKmc3WWgj1dFBw6LIyRxWB1bak3JqQfQFYi1e3JpskMlSkTH3vTrbV3fSlQ9IFDLM6fBc1NNoXZrhq0ezXMFKeENDqxgYWUO+vY1SewH5IOTCmMGOHL06gKL5eaqKwKLDq7YwjfuvG5dVnlIEzIjmkpwvW6uKpwY5P0kuSJAPBcmEHMCAtCIMerGSUxeJriGjstFhGGo1E6Yp5y4ioUUOBUUN7hzEdjncDd2UI2mwsQFIAZuxUeKTymVwc9ZsCQIfP/Rxz3NVd8iHSeo2IswlNZ8iyYzSQo52OVw9crz65IgV80WykmehrSTnOk0sxcvk86KTxPM9yTDGWh+rMS2WVCJBNpnEKOITK2paTIWENAkM5OS4FTMp2nU5yCYCeuWgtQm3I5OhmA5Vn6KUS5G0MWmBL6d1UYdkWYfK1MXzzFw6y6IiFVd0ATr4ysu8/cLzPPqjH8lJ/YbSH/OwIos//IP/wI/+6D+1/gOtp356L889/BNeffIh3nnuSY68+gJXPjikw+u0ogtXiRem6MoE9JdyrB3oZuOqPm6/aTfrVw1wpyI6O7dtZOe2DS3YtnkdWzauYeeOTezeu43Nm9ewdmSAVYO9tLcX6ZC+lfRkmdYcw1SGQqmDnr5++geG6O7qpSCHdPzaOKtXDfOZz9xDsS2r9fC072V2JZvWGmktnMFtxrTk6jZq7DYyYIzkLDwr8PXTAuWtTJyRfFUlHIenSmNwf3zpgK81sYJYdZGgqZaGwI0Ra9AIfYzF1/qFNsBXW9IPCTxPe0TYqqvolQAN4OkytnnrdjZv28ue2z5FPd3JX/37/5xGqp0DR47zviI5b739Fkva3/v238n07BzuPzB89onH6elol97VSBWKFHuH2LRnP3/2t/4yd3z8EyzJIYo9XyMbbBxhteeiRoOEeECvBylbJxDDpgbIqmelL+7v7IXaM+lshsnJUTLpgFB7v1v0OxIhGclkXs/slcoC3R1tNPSKkpduVUTvsvai2wN1PVO7f6c41JhercLc5QsMyGZ0Nqrcvm416wppBrM+t20eodOvUZu8QI4GqzpLeLpsR4KG+Ko3DUEiqZWoUVAUuBpVkHWX/auQ8GIqM+O0ax+Y5TJZLymn6jhvvPEGswsVqjbN6p23MrLjFjoVDUtkU8RWdjOZIt3Ry5adN7Ntxx6uXr4kfX+KfHWGzvI0/ThDgaMAABAASURBVNmA7mKGjWvWcOvNt8swJ2kv9vG3/vrf4W//jb+ti3jE7OQYgebjm7gV8SukfZpOHnplOHL0CL3DfWSLWeYXFunq7mFRDntnTxszi5Ms6zWpLMeoLAeuXbbdD5J4XohnE7qQdLBDUe3V23fjacztt3yCkXWbSaezCip005A9L/T2c0YOYFkymtA6LEv+5clZOVt1ro6OMSMn2ksmCMNQAYgJppcWaZJkbiEiTGR0Bykzeu08MTWkiOSKRULZiO6uAtOXTnDg6Z9y9dAb5JoVdm/cQH1hnICydKzM5Oxsy1bt1IUz6UecOX6Egd5eGg1LVvY+alRIJgKq0tNa3VKXE3ab9LBuQsrCWb1uI/N6QVqUzV+QDOIwxZTOohk5ustVSzrbTpteRAZ1DtS1d6qC9sER2vpX0T2ymh233kK+p5c4CHF/7er4e29iFCUeP3+C2bFLXFGEd/bKcQpmjgMvPMnS7AIjIxsZGh7h/YNvUsiFVBQRrpeXdHbOUC4vEJsGmIgYfeRARFjlBbFp7Zsbvxij+hhnN2KMkMGIPyuHx9Me87Sn/Fbq44mGBf0aWn+MCq6/IGpljeoRGNzHGKVxK6cf5V1ZOQ3mfoUHzhExrRyqjpVzJYERyg1Q1n1d0Y3vqeBSV75BEpcRz7HA5WNXFpjrZVf3UYhFwwE4Km5sQPi0Pgb3x8ZW9sViYle6AagNfYzAgmQFkqtq4+vgykb1RhLz1OY5OsojOmDgo2BUFtzoeyNFdQ5WylZZC7i1MgoExHhaE6tzNBLNWGO5NgeOV09jtcZUm4lMi383tmtrARZXvgHCEGXV6XdlPI2j8WPXX7AiB2Ep78aIQecNxMJHeLDS1iqLthtDkuPDsdUeOTDqI0CfldGM6EhHY/UUHU84JlZjC/SjeqcfVmeJMdc7qtl9jVFZX3URH7gE19cq1+rj0hvg69aclKPh0GS7mdFzxOTEHB2lPjwvgzUpoSaxyrfrOarWDMnpFtrZu5pCez8Xr07RN7iGgeG1nD1/mdgGwg1pk6NTWargBq1WKjQV3cnKgUrrkGlooIYMxNR8hQcee5pS3zCbdt/MgAzfbZ/8LF/6jd/k1o99hn7RrGuDGi/g9tvvZESbenFexk20IjmQLjLZtE0qcubKJmZZh41sIAlb5Y6bN4vvZQLNra5Qf7ucioSiM0Eg/iSgwPN0HlaZ0s297tVbhtrocCzKicmJ5mA2wU45MnduXc/mwS62DHUr6raB9b0ldqzuZ4PSrcNdrOvJs1YGrFNGPVhcIicHuGAqhLVpokU5RuVrmOoskQyPWZqFGZVnLutJ7pKc26uU56ZZ0pyqy0vUdAFoyFEOFXktKvpmU0WaYQ6b6SAKMiDew0waGwYEco60A0nKkCdTvha6DtkEy15M2UbEoUcindIaenjGI/QTBIKkjHYinSPUAZMplGiYAJPI4mfaMMk8Ugfa5VD5opFWNNzEdTrlnLe35WXwEzKoaVIJn1Ixp+fBJGnlAx/Kiqx46tPU/D0roxnVJP8GRhcbKwh0pGdDn458Rv2yJBJ50mGWXBBS1HwyWr9iKkUqTFPXVJLycm1cxR06NUV85icvMz9+Qc/BH3Dp5CFOvX+A4+8d4tDrb7T+DcvHfvwj7vvWt/jpt77JQ9/9Fg98+xt8/w//PS8//gCP3fttDjz/JAdf/BnnDr3N+KkjzF08RXPqGlnx25P02NzfyTat8b4Nq7h5y1pu27VFUddV3LJ3LzffdBNrVq9m9+4d9PR0s7S4yAlFf95//zAvPP8csZyU+++/l0j8xoh5QUxNa1IjMjUaevbViqjMhx+3P/2WHloCT6D5ewLfGjmOEb6FQGVPvVy9p3orfAeur9v4gQQf+AGe9XF59BEKxliMtVgZwlh1sfabER1rQoyXIpHrYNkEIB2oWIPRuiTDJKHolOU83P2Jz/CxT31Ze/JOtt18N23dA7z1zntcvniFu3bv5ORbr4P7u5QJH8TjJkWljS5OhTVrKWsNY9GMDESAUWqNcrqA5J1jKYesXjHUqgE1OQhxbHC6lVG0zjbmdLGp02zOEUmX5hZmyBdSNBvLLOqZurI0S1l1ywvTuuBexaQ9pNjk80V62rtZP7CKTX097BnpZ//aAW7Smt61cRVtzWX6cwkSUZlsymD9hlaoonVZpqk1MxormUxQbZRZrs6TyPjgQUV620xJlqmYVCIiQZmEcOLlZd5/+xAvPfcmBw5fZIkC7UMbGFZ0bf22bXLMC1Sbhpdef4/3j55jqdpkbrlC3QsYWrOe/ftvpzYnh0XR/9zSZZCdqC5OMD83ia8LQ3upBxMlOX7oFLs37OSf/G9/n/5iGncBDLSmWjAWluoUiyXmJ8dZ09fB9JUzbvtTzKfk7F3G0/7PyB6sGenhxOHXyARVEskc9aalrrfnMKuLluzu5GKVqk2ybvte1m/dDcbHHdmH3nmD5vIsDTlPZ06fptTVh00V6JKM8RKgJXV6mUklJZsMi+WIKimKpQHNIcPU1Azur2h4kmNNkehOXdw6OgZZWoZcNk9TgYS6Lo3Rwhh2WU7r5ROceP8NuksZhvo7yGu9MrqcGC/Eyj7Ma81zWovVfSWOvPEiSV10ErUG1JpyPhtiO0FNZ0JTZ8Errz3PzMIkYxNjXL48Sm/PKlav2Upez+mZXBt9fb1EWtsenS8F6c2YXvEOHnibzlKRz3/+CwpiGMbmq1gbMnbpMrECAhnpR8L3yOhCNHrpIo1qlaacyoYiwl5tlrFrVyTbiJHVa/G1zpcuXKJarhJV5ukppbgoexNmEnipJG5/GBPjmbr2R1VrHcmUR3jESlkBXGq0Fg5UL5feSuieidQeCTdqpVYvKA6czXXtRnheCw/RbciWxPgaq4Xj6n8BYjzXpjoTNTHoow17I/WslW2xLR6IY4zACsuBuonbFfxWWfVGe9n1/ShY0bsBxhj0xdmi/yZYI8IxLnH4LkWjudqVvJr/G1+Hh7N5ylh1aI3l8gJ9W+O36lsFzUs4LXKtsnLXUzd2a1zjeDG4cguuo7hungF9BaLT4jHG+SZGfTzP4vq3xnJtQnR518/VS6CtdocrAsrTSlpjqGurXv1WKtVD/WPVu/KHqepQXSxGJH5ijSsOMCo7PDdG7OpaePH1AWKMyurmuuKBdCnGdXFgtI/c2eRSqzV37a2ywzPg+G/1V8bNx+Udry05I9oCNbXwXGqu9/to+428+lvq2sjVSk0H6xKLcqLSqQxnTp/jrjvuZli3wb1799NoWmbnyrR399PZPUi5GtHTO4jVJm3K2Bpjyci5mZ+dJ53MsH7tRvp6+mWckpJBRKccwB5t/GQmTVMzqir60ZQUP/P5L/Hbf+Wvs+umW0jqIOnoH2B4/Ua27rmJPbfexS/9ym+wa/dNWOuzd/ceViZjW4uMhFPX5CrWUnOGWd6T22yduZANwyUKinhEakvnciRSKc2hQayNFurg9qyloedpxEuz5SBE1BQ5qcswenK6rA6atAxEMqpQSliG9YyTU3lEt/a1vSUG2zPkbJ3efEhvLsUmPXXt37KOrcPdrO/rYNuaQXa5SNv6ETasWc2mdevZsWEd+7dvYO+GYXauGWL90AD9ii60dw2QLHSQKXXr0PPJKm16SXKlLsJUnsXlGsvlCs45cE5qXdHIwDTJyUFMiKeEqZJLxJpKk2I2RSowJD2VNY+Er1S4vgxXMvBkjMC34BQjlLeek2ysZBdJsqEiNYE0MJJT1lRkIZHwaWvLU6mWidVfWoofeKRTCSI9f3m+kfQj0mnxWsiRzWfl06TIKp/JZSmV2ujoKNHR3k4hn6OzvURSa5RNZeTMFmXME6Q0XkruQDKuYRsy+lrTIAhJJUOsjKlRxNg5o9mkxUEmjGlL+xQ094xOt6S0P6u0LZmgEIo3zTXU2gWVRbzqAvOjF6jI0bx68igXFTE9c/Btjr35Cu+88DNFUx/l2Qfu496v/QE//vof8tD3vs3DP/gO937ja9z//e/wxovP87OnnuTcmbOsGVnF2TOn+fznPoNzVhYXF7j7Y3fjnLt/+2/+JTft20Pge0gxaWoDRzKATmbGxhjxJwUGo20nkemLMAWxRBrhtQ6RiEANLZBMAktrnQIZDx/hqE0qKxKxADSwUoP7QwzGaE9ozEjyc+O7aH9dEb2aotdN6bzrmw5TeCZkqdKkqX0ba30VBCOOqjR0AcqK/0Im0EVvNclMB90DGwSr9bxaYUGvAb7o3//dP2b0zBGOvPUyl04fo7Y8p+GbOIdztlwm0to1VROJb6RkVsoWaD5aGpqVBfIJQ2B93P63QQLXvjg7ja+1LyU9anI0fE+HoXgxnpVTNiN99sknk2TCABdJQrqXSvlkcymKcny3bt4mfU/wp77wRTYO97Omt8A9+zbTn/EZ1Zqn5IB2ZkN8RdiS0tmmHKIOvXoYGi0907SoygbW5GgYDxbkdFUUUS2rrqp9UBXfSa+Orc7hol6PP/QQ18ZmGZ+u0rt6l2A767fvYVAOeFX6evzUcY4cO0YqVSAIslQkl5ocHiOdLscehc4BPnnP5+gpFnnruccpXztFX86wYahLDvYsp06dlo5l2LZ1hxydBt2KwP/dv/nX9fS/hJVdyLb1kBY0TQBa7/mpcc2tRlWvSoG1JBNJfD/g8pVLTCpKN3n5FHU5uBU5RA56ZJej2BIoOnlxdExP1hDmCooEdpFOJjnyzlt6nbhEND/OSUXxaovzNBTJnlkoM7dYkTO3VmMELX3Nak36+/oJkzm8ZEHrVccjQbdeXTzJt7I8I0dsXpdsgaLEzUbAjKKEczNztOczbF8/hKnMUJ65wvLcGM/+7DF0O9F8DH2dQ2STHURVj4x0V0aQhIIZJS1SQ57sZp0TnpfUpSFmWo50LbLU6g0CX3oj5zZWpLFeqbIsZ7Knc5g1a7dw5OgHUp8qG9cM60zISX+KHDl4gHG9yJRnxzHSrabmWlIA4OK5i0yPXqO3VCLje1Qk37Zcjja9GlX1KtiQjgRW8w19ynLqF+qGihziZe2VWM5pRvo7WCpw9MBrFPNpCDxi62lb+JIRWNk3Kxn5cUwLZB98gaf9I7OhdoPRr6995BvUJ8JoL5u4IbvRxKU4vWo28EwszAhkSwyR7HyMFa7v8qLnKfVaaYxLrSvLpvsayFNqXD+NbQBjDAYERoDomhUwFq/VZrjxcTkHVhUOjDEY83NQ9Ydfo5wDTYf/HiCZWCGJFDf6rORjrOZhNN//Jmgsx49I4Pq1+ri6Vj/w1BCLjrPfjk7s5q+y+Qi02lV2qcN3ND4KnqN3HSR4XF/PulFjImdUjBrV32osNx/Xbly96lo8qd01qaO+MY4PLSpWJNSkzrEwBVqjWHy7Ngc38rHqEURqa2oNI+VRRyOijr6DWOXIURGOy7u+rr7Fi+pa83GyjmJ8dXZgVF7RN3BzvAEr/RCWwKApi7Lm42iJ5ZV6VTs8qx8HDs1CcJPTAAAQAElEQVTqR1+s6owxGPNzsO6/Gg9krJwjFGnj+dogC3pi6e3u4r133ubUieOcPX1K8msSu0maJp0y+laRukt6Nm9zjoYcD1fX0FP+yGCfnoiSXLs2ATqVjGbtHJCuzg6cYNo7O0XHai9aQm3q3q5O3GHQJSclmQjo6+2m2FbAPZkkcyWKejIa6B/ikx+7hzdefa0lpLoOCis+0XNLUzU149EQuAl64utWRaoS1EiFHssyQDGGsm6skYRsPEtdIbZQhnN2VoZvbhkr51r7GOuHeHLCEtkMVRo0Q0jrkHNOQSYZktHtN6s0lLSrOqRSop/wDEm/Kj1YIDQVHZSWnOYR2kB21OL5baTyvSSyJfwwTSaTE19Jioo+dnT10tG7ilznIHMmQ5zvwW/rZ/XWvezYeyt5PfVuXr+Ogc42tq9dzebhYbavHmHTYD+9uQyDbXn69XRXCg0F26DLGNr0HM/kBKEiVLWJK5ilGUVfZ6joKa48P0Z19hrR0jSxOxjmJqjNT5E0dR0ZdUxNBxwyXpqTi164KAHEpBRJzcnoRlLMMAwJggBjDGEi0QLreXqinQHJNiXZRUCYTBKo3ZNu+UGI7wVq9oi1BknV5+QoG+lT6Mcy6EnycnwcFAtp2jsKZLIu7ZATW6IofUun0qRSKUKNHfgegW8xVtzJ+Db0xBjJaU7JgUmG4EsWgd+kqqfBzrY2jHBaeqrDI59MkFcUoi2dJiNaSevRmc9RymZ1CMCynjCb9Yi5uUVm55fYp4vQX/zNP4/T30sXzvPoow8zqmjH1q2bdZDOIJHwO3/lrzHYP6wLQg3PTxJFVlLzAM0Xi2PUYEBgYvcbKxetgDN8cST9iVrYnhAkRmk1aBlwFFxqVe/AKHUb3hnOuNkkEjSl8w4QHbdGDTnAde3livZJrFGM9cRTRHVpVs/NDQIsoe/TqC8TNRZI+jUCRazrC7PUlyY5duhdjh3+AM8EzM/P8spLz3DbTbtal4VMCo4efYtL54/x7hvP8/5bLxHK4c/amE7JNJD+yWRq/pqnMRgtUkP8aSB6SkXpWZN0yiPXluTa9BXQWiW1lkEjItQ+rCzUSCXzXJuYxvMTNGuRQ2FxcpYt6zYRVWNu2nULWePz9/76/8KGgVX86a/8KX7tV35Fl9w2XYpL0h3J3KswLx1fv2mtGIlkt6XXmrebeyZIK/KeoVltcElR3UWN6e6iU1OzJLXHnR2x+FQX6yRlvwrS+Qmt/QtPPc4Lzz/DkvtrN7kia/ftZ3DdVkbWbSGRysrhu8wBRQ6r5Xnt8YB1IyPs3r6dbl3IUqHHYnmRhp9gOU7pwtzG7ts+Sf+ajVw+cYQjLz1FPDeOWti/bycNXXxfev1Fnn/9BcYVGc2mc3zqs1/El1NbNSnyXYOUeuSgFdux2l9pOZMVOYdGjtDi/DLzMwt64anJaVqU/BoEUlSZCfq7uphRZLC8MM/89CSDsrcLugAcPvQeU6NXePvlFzn/wfs0xMvitQt05UI5ttMkAotbVPc/LkklQ7o62nVRGWT7tq3s2rWTgcEhMvkCNTntmUSahelp6noVSXlNjV2TXs3h6TJUWVji2vg0tXrMovbamVOn8KXTC7NTXDx3hqKc0rGJSTp6hvGS7UzONtl90126FNQw1pfeptmxbS/777oL99QfSC4zi5pnzTA8vI7Vwxu4Zc9tupxkSGcCirkcC9NzdHX2cPP+W9l/2346S3kai3P4mtDubZvYtm5Va555P5I+v0I+6RGYJsVUgk7ZqaTsVEMvWE2dbwM9XZSKRZI6J4ptnVR0wZhupvA7V7Fuxy10dfXgK9rfmJ1kfX835clJjr7zLpcuXCQRJvGltyEBgXSdRtySqUfU2v8+aM+B0z+DUYnWr8tZhyM5GaUetPB8a1qpsxnOLkjJcXgOx6Wu3tMcPdkFq/Vv2Q/1t5qPcXVqsy3Q+KqPlW8NyPWPw4kRTVrjSANaza2xHG4LTQitfKw2QYxjYwXgwxSNL/ZbOC7vYKV8Heej/YSLxnbCMcobcx2Hn39afX+hDx+OJXRafZRp9RcN9HF1SoSnjtd5btlRlxcuDhyCKztQ2cmk1U8DxqLjYIUmLfQVmcQtGRlj1CuW3bIYz9KQU2GhhdeaC/q9MS/lRV6/1783ChrDdTA3ymp23P7JOlW3vq6tqVF15Og3xkgnXNcWj6pxHGnCxOJfo7farYi5elcls73CuxtX4Pq6dmuM6o3rqm6iq3Pb4auaGx8nC1RPDMYYXB/0Ua9W2RjlDOiLMQYDLXqtFFpl68t5mJmaxjlnGzdsVhqRSSe5eP4sU+PXOHvqAxkfSOqJrNlYIpUyLExeY6CjDeSwpH3Yvmkdr738AknfMHr5vKKoCzIwEWvXrqeiG+viwgKL8wvkMhmK2rye9XQeVSnLCPzkRz/gu9/6Oj+9715qMljL8zOt1Cl5e0enDqsM7qbr/t7Z4swscbOBMUZ8atY6zhqKKDSVNW5T6Qk7qZNk98b1WC0+2lS+51Op1pBsZcQWW32dFCrVCm3tRbryHfSWeujt6COTaaNpAiYXl2kmk8zooDl/bVQOxzjv6bn3ytVRJqemdNBcIZlK4fmeZC8VtVUyOa8lG99GFHJ5wkSBiZkGR09P8u4HVzh2YYxL08tMLsNCM2Bch9t83eP9kxdZ0FNkLSzSvW4Ha3fu5+L4PGUZ6C994Uv88uc/g/s3S0sJn0C3+zbxldWcetvatAbtrNJFYYuc023r13DT2g2sK3Xwyd272bVqkE/s3cEeRVv379zIptW9bBzpYetIL5uGOukvJmlPRAwqTenpszdrCaozpOUQuqel6bGrLOlgWpqbbTlyi0oDa3AzDjTrgiLZmTAklQjIylCvFw+xoj/ZTIpSIU/gNqAcIOc8NWWQ0Vo4yOnC4qvN/S9dOzoVERV+01hS6pMtZqnrudUayTOd0UWhibUevh/i9NzX4Z1IpiXbpOTv0oB20Sgpytrd26l6n1QmJFfI0NldoqevD+v7FNtKJBIpPMnNGA/rZiGdadSbaCrMzc6R15rlcgUdXG0EyQK33PFJ/q9/9Xv8uT/7F3R4nOel559nXjLo6+vm05++h7z4HR0dZc+evfR09eLZkLQcJ+JAPCcwJgCNIz9QOhsRuwlICY1qpb5qd5lYaYzVzr5R59rdZA3uD2ozeMZibQw4fiO1gC+5WKN6dXSpc0RbdKwBa4ldu+aOsern+sYEtomnSHOoolX0Jhuov/b01PgFOZzv8o0/+kPefedVzp86wYwiYzm9FFw9d4Ll2VGOH3mXQjrFr/7Z32D1prVUtE41PS9ekn048OKzmLlpCooepXS5MzHi0RAbiVdz9m1AQ7oQiLek71GWY4hXo9CVVfStrH2XJMTHa4SkE23MLzSYnJyWjYhJ+knVwz13fpyBrkFCk+L/+Pv/mC/e/VlKXprf+Qu/RVrr6mn/RzRo7yqxJLtUVV4LQpmYQHYnkc5JlgHL8xVGz40yeXmSGT0TWxOwMFdlbrpMLp2nqshaLpXShW2ZrJ+moQvq8088wxuvvN76D9Dy7Z2s3b6TIT21j+zaRU5R/SX1eeXllxmXPpR0mSlqvM3aj9lUSKxoqycHPJRDk0lr5xiD0Rynqwlmogwbb/0kn//cF6nKrjz38APU3V810LN0szHPvv07OHP1NP/qP/4b8FN87JOfZXRylkBzmS/XSLd1sCAHvW58zl8d1z7JkEnlWo51Xq8MXgM6ip3gnFJFL3OZFMsLs0R66fF04Wgoet2UY3Xu2Pucfv9dliauMXHhDBuG+gllPw+88ZrkDXfdfiv93Z0UdSlMhgkmJLdUro2OvmEu66IwX6mLvRT7hfcrv/Zr7JT9WSXnu7y0RCaRYFB9d2/dxPLcFL2dRTxdRtet28jcfFkRQ8jl23VmlHUeLJHQemkSjEpfisNr2LD3ZqxsxpLW86p4H5UDe/LatOzqafKldrp7ugk8S1p8Jb0kbflOiBPs1uXgY5/8FG2ykw3ZzXcPHuT5115lQkGHupzkyvwic7qgH3zjFWbHr1LRufP2ay+xbrCHm/VKVZ0exUi/zx07zIUTx3jz5eeZmhjl9JmTOg/GKMjODumVb2j7Hey558tsvuUeBtZskFM/wSM/+jaXTh5unZNXz16gr7OPQb3sRbKDae3NpuxNqEtuQvvC8wOM29eCWM5JrMujJ32OXF57J5a+oE9TF01jjHIx1q6kSFYua/TTJCI2MVJyVtBi2Q2DUY8bcKOfMaoRbf2KRCwcg7VWFCJUgTsfjUqGWORWwMh+GfFmxBeur8Y0FhyuA6s6By2+1S8WoI8RnpKVrwbUV+gaU/gt+mpx6S+AkDzPii+Nrf6uzfHlUiu6LnXlj4KrWwFa/TzRMBrjBo6FD8d1/DtZC4XWR3ieteqnkmToeHfgKj7kXzgr9MW70BwfDlydm7eVTD0N6sqONpKfZw3GCllBBmUxRvkW/+DwUB7h3ci7MVt9NRZqc/iunxvHkWl1v47v5tYC4cWq0+RwfRweinyb1lpJfqr1RMjVu3HcpcW4ObbGiFCTKETCikF9nGyc7FWhtTdYMWCFpK9wY+mUoxTjfm/UIwqOl5U6cOM4Wq6OKFaZFr4B5V35en/ALszNk0gkWdRt9JqeG9rbO9i4cTPDQ0Msqu32W/brBhvJMfFoz2dbxmuor4s2HfJ93Z10loo88vCDMn6WixcvYjyPxUpVUOP5l16ioYhI4PtU9MTnIqt5RZoQG5EWZXpmir/0W39R/EcsLy3oIJhVxKOmTTzNwuysnNnLrFs9wm0339SKVs3q5t6s1gmDQM5GgroirG6DWt2yE6aMc6icw5XxIvET4+sALeaLxPJQS6USJRkNrKGmgzJIBXh6OnGO6uTYGO5JaGpiCre/jPFY0hNLU95DKpUmNpaNm7dSkCOTLxYZ1nNsWc5uOpem2N5GUZHIRT3Jzs/PMqXnsNm5WXrk/BAkaXgplpse4wtVpquGsxOLLPo5ZhReXZAjanVgrNu0hZtuuZW6+Hzxldc4c/4SR4+f4lvf/T7n9Az0Z/7Mn2P37n30D45w5txlFparxF6ow9sSZos0vQTKsFyPSKYycv7rsuEJSvkM+aRPQk/xPW05Odtp+ko58gnDcHeRkb42+ooJduoZbEARqV3rB9k83M2ejau4fecm9m1ew74ta9i9cTXb1w6zZWSQjUO9jHQVaQsNLmKQsw2coXZR1bwXyXE5j/tne6avnMNUF1ievtZKvcYyOY3rntA727LkpAeVahObKtI+uJ5EsZeaCeQA5slnUyQ9w4Ci5u727hOTTaYJrYeNDSlFWHLZHAmtr3NmPV18jIGkLk7G92iamKouKslMRmscks7lCBIh2WxOUZEsQRhg9cf1dQ5zf38f1WoFz/O4/c67+fb3f8Tf+Dv/O12D6yT/C7z5+hts3rSJdCrJU08+wRNPPM7LcjguXrrEu+++x5tvvkFTOyv/agAAEABJREFUTkZa4zcVyTPSF8SQWCUyER4GX+AJVI1UkJbBEJ/u0HB4tH40CeGokRj3sfpxYLSfm9onTbVGKyBUz1o867XAVyoE4aunxnc6i6trDaY6KXatuYzxwEYGrwl6d+b5p5/gwQfu59jJE/zO3/pbHDx6iJ5eRXFc88IMi4pS9vcW5SDMkWtrZ64SsfuWOxlZu0l7pEJRjvvLzz3Lv/sX/0zPlVeEP6mpiUcNafTMq9EIdYHwddiWFaELjK91S6Bm6rIBDcnHGEMyUF0D0tkC1yanWLduDYFv5BQm6SgWKEpfbt6zj3//739PfX2G+0bo619FoDXLZkLCEJp6Yq/p0piRI1nUxdLthYzWfFEXygsXL3P23HlmFA1zPM0rwr2kZ9Ll5WV8E0i3QkUMy9I9X47SOBmNffzw+4p4P8XUzBJVkgys38aqLbsZ3riNUk8fM4oiviIH5oiclEBRyLZCB2tHNrFOsnn11dd54snHeezxR5C5kWO7RGVhWrpQk3xivcxE+JkSM7po+rlOPvXFP6XLU5bD773DwddfwjmiA3KmxQZ//W/8LyzL7qXkGO+/ea8czGUsdeblNNV02NS1qOu27MCls7OzrNYLSUIOW5+CBNOKJqorkU3iScZIXu1ymnsUCXUvA56colzC45adW1nd38tn5bQ1ZYdyxQ6S2RIzetq+Jifz+PETcuaKbNq2i86BERZNGtsxCKUBejZsY6MuYkNr19Ax0M+sLjdLDSi09zGn6HIilefi5SuyS8uS/yi92v9XFOAIwgSh7N/ScoNmTTJR1PTckUOtuXX3dRIrsr557QCDnSkGu5MEsvEbN29gnSLhHek021cP05wZY0iX6Hbdqu667SbGNN9Evp2TVyd58e336Vu9gZ6R1Wzau4fBzZvo1iU9r4tMte7TUET68oULTE3PMDE9iy/5NKU/S1NjTF88ydSlM3Tmk9T0ijTY28nC3AznLpwD32euXGVBEfQeySJI5mlo309cvsjrzzxKeeIiCdPg8JEjjI1P062oaFVjTcomjp89ir80hSfn343fkKNvLPiB1R5vSLcj7bxYKmqItXdjNWo5aKVyAtVAJAsQS0oOouupa3flPwkO3xptetG50YYrW69Fs9VPbQiM0ZhGwxNjTCsjXaUFYgUrp8XVuqYWuEpljDFYgYdZ+RPz89TlPwK4j3E/qmyNA+r6C0BrHHGrhpYTB6JPCwejFJTEvwDWGoSOZiBAlGMhxbg619aahIlbda08tNo0bWU+Wh+v1Btw/T4KjpanHw9wqVXqwOXduC2+jSpvfJXXlxboR1987T83J7G7Ut/CdWMaRLoFjvuPQmAtnvCc/K10oJVKRlazbOXV5vAdH64cYBRoiPE/ghsYiy+QkgnVyRaMEdctmRjwDA6M0kga1pRtxk3OCF04QhW+8mpr8a56o3pXg86W2IHjR40O18k4cjRU18JRPwSuj7qC6h2ezefzLC+XmRifZEmGemJ8hmNHT1MrxyT9DK+9+Bpxrcmf/9N/lkDdZsbGee7ZZ3XwvqMNdpSZ+QViz+fP/A9/kb/yt/5X/l9/7//gN//i/8iefTfzd//e3+fzn/88lXJFz/inSSdTer5oU5qmEqMDfpAu3QzzcnpvveMuSh3dvPDSK5y/cIk3Xn+dYRlSow06de0qF06fxC1C4FvqMnA1AW6yOkkDvyKHZZGwOcXn795LOqhTk8MzuzBHU1EuX5vNSviRjLXRYoappJ7DlpienyW2dRJJbUYZ7M528RYEtGeyrO7qZqTUQVZzay8VWNRhXGrL65Craj4LdHTqJq+I0tzsuBz1Cp1t3RRzBQbkeHZ2FKjWF/mbf/uv6lD/y/zd/+Pv8g//yT/jd/7X/43f/lv/bz77a7/Jr/yF/5Ff+/N/kd/67f+JjRvW8NYLTzB58RRpRSBvv3U/a9dvJPKTPPfaAX7v69+nfXgDt33mi6zddTN9G7ZTGtlIqncVyHGLiz1MyJm9pnleajZ55cRxkp1dxDoUkdQCLNFShSCCamUZz8SKNsyTTyXIp0MCOagZX6RSPl2JiDYZ+s6wyUDOp8Nv0C7oTVt60oaOoMnq9iy7VveysbfIcFuKPesGWrCmK8c+RVxv3riKW7esFU4fH9u3ld3rB9km/NW9BTpzHknJLeGnWL9xF4v1JPONNEtxjrbu1fhhhquXrjB+4SyjZ44zfeUCTV1O3H8MkdLa97SXaHMOpTZgSQ5mVhGWnC5QST+QgTSamyfHJQA8anIqY+mPMU1SyZAwsHJ+LMkwIKdoUIfWNZ9LUC3PkcsmJKUmG9atIyunKgjTJFMF2optFPIFOaGvK82yTpHea6NX6evrZevWbaxZvYqf/Ph7jCuaMqZIitggUnQplj6hEJQfxOLEiLZppR6G1sclDmyM8z2N8UDgDoRWqh6qIFbaqlMOrZtRHyu91xeXN8ZghIM+1lqMMejHYdPqp7IxBqsOJhmgc55608hAhZw+fpZ1LT0L+Myv/DqVIEXv6jVs3rFHe6zBk48+ypJzmgIIc1km9NQ5NLKD4VU76RvYRLF9kPmlOl/+1d+ghuFr3/kmqUIWz43n2Igt6IWipihd4CeJ9ORoVC4vxczMVJmZq1ARQ8lUunUBTaZ9HeqzDKzpky2aYuzaeTrb0vT3lCgVM1qjFFHc0ItGhQ3bd+Iu7ISeHNkqmaxPLAe0LZsnWmxy4eh5Js5cZOrCZab1chHpwpgI5HRoXZbqy6RLWZKZAM+PgKbmuyyZVEj6NabGzvDUoz+WzfoAKQNdclrW77udzTffTbLYRzbfwaED7/HBgQNIrCSzaTbJARxZvZlDh8/w9oFjpLJt+OkUWV18L12ZYWZ2AXk8ZHVhS8g2dedSnDtxlGRomGz6zPp57vjML7Fx02YWJycYPXWalJyaz9x6N++/+R6zc7PUq2V6Szk+9/FbqMxc0dP4BKtHBrQWfcTSaSk3RvYw6dfpaU8RyralUyFhOkN73xCJQhtxkOS0ZDIhp6sqG+pbD3c4vfHyK5w4fpyzuvxem1rEpDvI968jznZy8uIE566MY8IUE4ogf3Bpkma+nzfOTDG4927GmgnifDuTsvNXF5eIcyXSXcP0rNlG38g2zmv+c4rYDq1fK/2rtBy0oFkmnQi17lVGr44RaBN0JBOkq0uskT3eEniska2ae/EZxp54gMK5Y3xuVS+bg4Bbewb5/O69lM+c5h5dkjua8+SiBU4ePUCpt8QTr71II1ti2+2fYWT7LYqi7mfB8xnYvoNVsp+77/wsqzbspVs20l3mZ5YapNv76RxcK13yee/dA7oszBArOlxbnOXYoQOKll9j23bpfEky9H323LJfzvkyY2eOkZOcZy6c5MLhN/CXJ9grnpztafgpEvkis7ooaGrYxizLk2dozFzi4vH3NH+0Fyu4QznW4YyVKl4HiYPYWoFxLVgvIBaCURqp0e3tFqjO1UfGQ0gfQqvNWNFWvWtT/kYdWvP/Ehij8TUKght5o7ynegdWyu7qVRRd4ZpIPzrIheP6ONCIajPiSiBk+58Baouxhv8qxHGT2Dk0Oq9bZ7boiwyOvkuNjTUGvwAOv9Vm4EM+zQrOh/2ul1fwYjUKrtN2dTfwWrzpxwUHXF3L7grPAk4eDtelWh1achFdoeMMkqt36+nA9Xepq0P9Xer6Ol41wRYtR9tBC090jAgZDfRR8HTW2evgiYBWtDWuS32QY6mOMoae66s0EI7cCFz7z0EOqdBu8Ohk5MaNnJydPNXXLYiTCOrv0qbaHEQau6G8xWAirZ21QlVeZVfniVmrPtaqTqkxRlytfI0x6CtwqQDT6mtV2YJqtQYiigRUr9e10WZZ1NPIxPgUCgDSKaewWm5w/08eZP/Nt9Ld3qXIW0SkQb/y67/Ohq1bWb1hEzN6GmkYn87+QT71uc/zy1/5Mu7//jMzN8ttd9zOhk0beVKRo3w2o2egBUI5o2N6+p9WJKK9q1fHgsf9Dz1CpVLjzMkzjF65qjF/zH/86u/yz//pP+Jf/rN/0jLAxhiCMASlnqQcaAUCRd5CqvS2h+RTdSIZJGSI22QsaorGJoXvFs5gCGX0YvVN5/IkUklqOnzCbKjDtNB6zm3L5+iUw1FSlK1bkZROOZW+jF6xraBDZFL8LYt+veXILSoCEktIjbovIzojx7QpHmtUlueJ6vP8wX/8F/zx1/4t3/rmf+LHP/ohP/rJfTz06BMcP3NJh3mVY2fPq/wI3/jjP6KY9jD1JT73qY9z7uwpPfNcY3DVWkyQIZXr4MLoJFcVvfnkF3+JHftvY3jTNrp0u88PrCLsHKB7/XbSq9eRW7OOeUVEn3/nIM+++hbLOvzn9Py2vFzjimQ6Nn6NSxcv0NQz3JLWpq7Lhwdk0ymKuoy0ZRJ0FzL0ypFo0+FeTFjSpkbQXFIMqKZ8nWRcxa8tk5SjNdCew0WcUzpYe9rzlNS34BxDWdy2XEZzqlLKJeku5WjLplg12EdPd7ccD8v5yxP0DKxly65b2KUDfmB4HcPDa1m3ZhN333Y7uxR1vHPPLvrlfIx0l+iQk5gLLdnAktEBlbQouhuR0Bq6v3dldEDbeg2j57vK/BzzikZXF2aY05yX9UQ8oyfGqLJEVvPKik7CRrgoS1s+TUp16VQCZ/DcmjYV0Wwq9DCmp+i8dGV8Qk6BnliNtbS3t+MMxpIc4yefelzSa/LWG6/S1pZr5X05ytYoK2cpatZcRuC+sftRX4P7ox+cLsZGu0+AqxDEODyZq1YdagQrnTVq86zFs1ZlVy88GQeMUhU9ycMaoctYRNrTkdK41Q7GGJranw05gH6QJiLQvt0qZ28Tn/3Kr5MslJiVjtz5yc8zJ524OnYN9x/jXL58mVJ7Byelqwt6unz66Zcplw2Xr06zTpGveV1sTp+/wP/0O/8zv/Lnfg0v7ZPwjIyixWLEmsbVQdJUGNAYgzUeeTkHRs+kPd3D5AsdYKz2pU9DTsngcA/L5RmGBrvZf8searVFgiDG0x5PpjzZDY+sdCypfVr3PBoGNCXtxzJlveJMXrqqZ+SrJNXQmNMFUy8vVKsEEkxEEzFAPa6T1VrVFGHz/VhcVsSTZXlxnMceuY933nldz8xjZIo5OlcN0T44TNfIWsomydRijaeffl7mJSbvhaweHmLtho1cujbBK2+9R6VuqGjPXb4yyk490WfyebKlXpyNQ2viac94jUXSchJX9bVj5QxP6rWlkW6jYhP0DY3wmU9/lpSchAe/dy+vPfE0n91/O0899pAuDIf54mc/zi5d7pKSx/LclGzlBwoeXNNFYJEwncAPDdMzY9RlS9y/mzq/tESQylLRpWO2GnNlYgYvTAlnlonJKeYUQBgbmyCSs9vZVmRZ+CU5q4Nb97Bq282s27GfPbfdzSe/8EvSlfVs2rmH2z/5RYbUtuPuz9LMdWEL7fiFIhVP69PeyZwWZKYO/XLI+xQRtmFONs0uID0AABAASURBVDvD5OSMLoEBQXmRobYipcBjuFRkQGdChxezSnbC/QsG4bmzVPRcvvjCc2QUEe04d4qNS/Pw3gGWXnuNwz+8l2e//S3Ovvwi1959i3bZpqGcJZ6/SpdedP7Mb3yZO++8m7ZSN5evTbFUh0SxnZouQTPViIOnLiufV8Q4oFtzHRpZT76th7pNUuodJLIByUSCOdmMBTmPqYRP6BmuyG6Wy8uEyQRjuiTs3rubtmREjiXM/BWStRnZzZDxqxfx5KQu1ptMzsyQ0bpcPn+CtFdl9PT7LI6dJW3rOgdnCJKBfBFDQ/K3fgDWEBvAuB9aH6P94VkPg8V6PhjNVaVYoAKt1Kifyi7vAEdE0Mq38K32vGgqj3AdRKA6iJW6r3X1yqgbDpSl1ab6WGCswXOpwNkVZ2OMMdiPgLJoFFzKf+Xj2v8rTa3qQHLwNU/r5mxkRa4TM8YoyADG/VHeGOWuQ6y9JUFirWmBZyQr4bkJOBOIysYBovchrPQHg/u4ObkUY3B/3H51NF3q2v4kICwHRnRvjOPyRvQRuLxLY7W7vDEGJzNHJ3JMqWwwKwsQG4xRTwEYEJjr4GgbLYQBfNFya2DVdgOMUYva3Ywdv1Y4xhiMMY4LlGuNYUB5WnVWbeijYXGV6k7rY/SrNmstnhVoT3sC63sYldXKjb4u78BaQwtH43L9Y4wRnjhUm1G948mBweA+5npq06k8O2RUUuk0HV0dJGTsk16FTB6SbT4da4dYt28fBTk6Z6+McebieZbkZc8ounRp/Iqeig+xWtGt0G/SLSfD/f+Q337lBd5+40UOH3mXS9e02WUsN+/ZzuzSnJ6lHiGnaJpCKwQ6GObGxxnXYfeMbrrDawYV6fyAax8c5uzhQ7x98B0W5se55+59OvQmCRWxqHmGhhzChgSSMnW8skdzJkUx7OK2/buIvWukUkskNfGangvn9cRW13PJ7LVxmpWKDHODsm7+FbXlM53EQYnR6Sbnri3y/snLfHBhnEOnLnLswlUOnDrHB1fGmZLROjs2zdhChbGZRSZnl2VMlxRFNHI2PRYjn0aunbkgz7xNYWW86vNTbO8rsbWUIl8vc+3MOUaPn+TiB6d4/Mnn+ep37uP+Vw8yJue1c3g9tmM1yykZyWSe3lWryGQSZDS/z9y0k0/v2ESPbdDUc+j85ZNUJy4RLUyQiKsUcllWrV7P8NrNfFxPo5+45ePMXKtIpg3NrYejlxe4WDHM59sY2LmFru40u7aOMCLHcU2pwEAmR16GN6p6cnoXODG6wJnJCqevLTC+0GBefatxwIKeyy/pwDqrw+rs5SlG5+qKeMSMKrIzK12YiyCheZxppjhS7uT9xU4OzWQ5Pu1z4PQkh85M8sG1Bi+fLvPupEezc5Btt96mp+01nHn/NerT5/nKZ+7m9ttuY2BkA9VGkWY1ZHVHB9sVOd3Q7jNcsAwrsjPSlWftQDsjfQV2rsqzrz/k7rU57lzbzie3reITW4e5Z1Mf92xczd7BPnYMdDOkw21EUa/ulEeuuUwxrtIZ+gT4WDw8HTqxduOinAEb+ISpFAkdNFsUNVm7fhO/9Zd+mz27b2ZKT2qeNs/Fc2c4d+ooWa11T/swxUwH9XITUw+wjRxSCGwzh28yNKT/Da+pNKZpkT3RDz4mCvCiEF/6E5hIVBuoI010YipKHMuBNTTEndqsUTvqE6tPTKBSYAwumm3UQxIl2WwSKnoQqOyLntVIvrWEmltC4MV5Mok8seY/Hy8wlvAYz3USdK8hXo5oqxnS5Kjo0MXMkc15dHcOcOrIJXJ+gs50g5t2rOLdAy/QK/nrnKCggzYxM827T/yUd1/6KS+9cC8vP/8I5fl5EvqT9HyyqSbZdI18xmpN69r6l+kseVTmZpmbXNDejvGTGXJ6Zi8FSdYrembirPaW8Ju+okQRsYmxvpFDWtYerpAMLEsad1aO3/iFMSqzZfG9zLwuHFXNrewtUE/UqAUNmqmAJWOpEeLu25kgz9j5UV1WS7iouilf46VHv83hN15gdqZKOeina98X6dz1CW7erD2TLzAj5+m1N97mgmxgrKfjtu4O+mWv3IFy8NARLuhlqOJHpEsBRNPcsWcNI9r7A7o8NVgkSKRIZ7t1ITTMVRaZk7OSlINrk0V65YDNXDwju5Vh2aYw7b3c9YUv0FZK0J6a58LBJ/jzv/I5MknLcqPJ/U+/xO/83X/Evjs+ReCnKSSy2EqDmi6aTXya2XamErJHuUESg1vJd63hqvaz19mLDQLZ3QXSjWVSYcyoovZBIuT8mbOceu0xFq+9z/nZq7wjuxz0r6JhPJq61E3I2Z3UZWChOsO4ggTjWpdFtQXJGpNjx7h8+QQogr4cJch19pHIZDmjF4zq7BiFuEa/9GAgDumtJOiptNE7HzMse7Jj6hKfak7xyeYMu6rT9M+PsYYm6fFLFCrXpNMzJEOPRDJHSg6rXz5LV3Sc1UuzrItjzMXLJOXs901eo+fMEToPvEztvu+RfuFB2k++yZYU7BlZQzFOkVqMaQ8zRDpDMqsHya7ZRSrbxebuQVYXi8xMTxFJBwe37caqPpbNnFBENhL/iWaVjF5T2mUX3OV3TrZ4bu4Sk40qZ04foDp+DKvyzOQki7qE2DAkaMyL/wVF4o+TWJhl+uhRMrPztNViBuS0p2Xrqw0Po4CB5yeJZIliPGLZIdXiK7iRECQjozz40uGGgkQYQwxYazGx9g6m1VMF1UcgGxBLhkYUjfKtsvZPrNY4qoMDU5ccasS2pr4VgqiKJ6LGszQkn5r66rZAU+Wq57HoW5bBWSbXopxRP4tIEovfpnhqOn50qTfXwbYINsF8BOIGiDcNof7iqKk25zwKjOiYyOLJSBoBsRV5S4SnMTyM2mykVPNVZ9CYscvEHp4NlLOaakRDAQi/HmtOvhxW4dtQ/QNBCLJJRpdfI5trRNdD/dQ/1oXVxr7G8MSeo2NINCEUBOLLImzJwUgeTTFf99DeMHIoPZrqG6uvNaLf9DAuL/pW+ab4igQubRqPSFwa6+P5gXJWMvfwNCdfOLHWOY4tuq/jmQBPdJwsmpF6SbY2iiXKSOeFwb/OE8ZoPPGGT6MZE/shdetRF69N7bmmxmoY0dT5oamA0gjhAZ61OJ3yRMtX31Djewg3jlbaVO/mboCG6xNL2uqD+LAx+BgC0Xb9rfrH4jMSjpowxmA0lsNzfDvw1ODA1TkOHK6t15a4fOkMq4b7sKbBhg3ryBeKiuaUKGpTbtywgZw25cZ1a+lsK5BXpCyBYXVfP92FNpKa4Pjlq8zKMZm+eo2jepZ67803OfTO28JNk0uluCojUVmukM3mqch4VeQAhukAyYfvfvsbjF46z5qhQeZ1oCwoqvTuscP0D/XrNluko9TBNUX+Pvfrf5qbPvMZ7vzKF9n72Tu59Qt3sueLn2ff5z7NbYoKbN65iXUjq8jJCNqaJTRZzSdBNpeT8Q8pltpIJbXJtbq+hBjKEFcrFRk3NEaano4cQwOddHXmGBzspEfO49p1gwwPdNGrp/e1A31sWDXAuuF+CumQns4iI0N9OghhaPt+lrN9nK9muNAs8dbVmPenA968uMxos0jv1n3c+aUvsHHXVrZsWcuavjb2b1rNWjnsHYElr2hbcnmOjR0Fpk4coV/092xYzW237JLjN8tctEg5WsYqijR68QKziuS5/2L1hZ89zdd+76v8wb//N3z1X/1z/vH//vf5/a/+B805RWdfJ9W4SkWGc2l5iUkdKKfPjFKOu1iKStTSXSx4acpysuaEU9WNPMx6tJeKhL5HoZAhq4hlTtBWyNPb00V/bzcjgz0MDhQoZJoUUg065VS02YiiMXQm0uyQ87hWazeyapDB4RESinAVelYzpzWZr8Z0DYzQ3jPApm07OPTBaR56+gU5shEHPjjH73/9O3I8Iz7/+S8yuH0z/bu2c3pxkYvViGmb4fJ8k8VGgrGpJSKTICXatdjDhGmQEU9lc1R1WErvdbiG9HaWGOwpMdTTwVBvZwsGlB/o1vp2lOgoptgw2M6W4S429newSjrQ15bCVhdI6NBplOeoKOIxNDTEmrVr+LycAmcMxsfl/CeS5PIFqrUy1qtxy+27yegZWJ0xnoy5rWNsAyOTnXD6ZiyhSg4CbWxfm9F3aQSe8gawAoRjBZE2s9vosppApBowxoAMAS5RzijjcI1oG2NUs/J1OWMMTsdjHWDNZgN3cKWCmOriJCmvTpvfpM3USCzPkpOemOocJTmKl957gZ/99Ntcu3iamZlZwlwbNlPEpnJMLizzwmtvMbJxG73u0rNpB6X+1bj/zeGMQl6L4zU6pVcfu+t2fFMnEYCRHCPpLfo0dNjki3nSxRLz5QZu7eoyvouVugycpYlHZHwWZSsCz9CsV0inApSlkM2pXCOSAzYtx+Wy2weyFxVdfqryKhd1yayKfj2ChnSiqUsTcU4HUhJPY6QltzCukE9FEukciVSTdDrBwYOHefSpZxhfqLKsg6lnaC0ja9azbesW8tk0tWbM+4ePcer0WbK5PG2Kfq9dv45kOsvZc+e4cPYcs+In7Rv8RoXuQoYdm9aTkq2Zmpkn0qomLPqFC5cu46cyGjtPpdogcs5Eo4ZVv7WyK0vzM1gv0L4NqIUFtt/1ebZ/4iucmqrx/sGDzE+OM3f1Eh/bt5Ola5eYvnyBgsZZmlugr72dtlSCVf29dJWKDPT2smrVKj796U/LObzElo3riSYm8ZarpLRXotiyWK0TZFNcvHZe+7KoV5mGIKRTF5KbddlCrxzZsCnn9JDsxzmtp3itzpJhmXxzgVJ9nqIc00E5aaceepDaO++w9Pqz9IydZH19kt2JGub4OwxXJylOXmC9rbA+rLG6M8YsXSLZmKIQ1EVPayEJJRs+ftng1aokvAbJhAEbMacgwmylSSPMY/PdzEUhM/UFFqRb1TCkmUyzpAtyXGsye/EiwdwM0akDzL58P6d/8lUu3v+7NF76Hhd+8C+YfPj32Vk7z8j8aQYH29h7yxYq0SyLtSmSecuzrz1N2BayaMtMzs2SCLOU62iMLBlFS2vpPPnBEeabAb4unZiQsck56XOZhdqy7FdZfMegKP667gIpzbcaz9C/qsTc0pje6ZY4d+00ZRZBbX6iiRTSfa+nOppj9QeMMQIrnbBKjdqRlFAaY5SYGIyx3Pi4OovBGAHmerVp5Yz033Mgm+NwYqU3wEgXjJwPP7J4DfCahoQcoEB1gdgLGk3pdhMbxxhjfhEwrHxXUqEQ41iMZb7ilbwrXwfEr7EeeBZcKohEIDYqC4znac+ov7kO6mdkP7FuBshGrNBUdesrtFba+jErJWMMkbKxiVrjGzlUVnkjK2PiBlZUjMqoHqXGxnieoTWM2LiRep6neg9j1AaIJO7jUuNKBmItQiwaEGGUd2CJ8QQujXVpIXayizRuLIgwGtfIDzGqd3mH5/AdaJrCidX/Or7IsXA/AAAQAElEQVTGMMaIWiz65jqgVCBk60DtYh8HjpZ1vLgxBFY8+cIxWhgD+MYSyPGyID7QWCupweA+TrpW9OLr+K72Q/gwI8z/Qt5VOTLq7pIWCJNWRo364trQ50be7tyxhQ3r13DPx+/mr/+1/5mB/j6SMpLuP6aoyKgfef99Lp49w5xuhyU5IindRjvl1C3raWH8yhWKaW3+2VnOnTjJ26+8wpED77I8O0MukeDi6dM4of7mn/4zXLlwibTortJt1FoZDR3OQYKWQ7d5ZBWvPfssr734AucuXeDzer5fJyM/MtjL8OoRzoyOU03lCXr7qCoyuORVmKxNcmx2iisyRHVt5NUjnSR1oMqyU1tq4tu8nhDrZApZFivLxFqIIOFL6BGxDndPAs7JcLmnrLQfE3pNRWcWSOqQjqJlfL8h52IB9CwY68nI0yER6OaYsBHdHQXSCU/OyRyppEfvln3k195E777Pk9r8SUo3/wqdN3+F4dv/FD277oGu1ZyZmcPqQKtW50lToakog/u7lRt7etjQP8gtckzXy2DdtnkNA5mAgVySy2c+IFdMsyCztShj6weeDs0keR2EvvW4addO9m3fyoZVw/SVZBgTKUa1JmEypCxebS5FmM/iJ5NY3bDKFZ/zYzHvnp7majlgtG6ZljL4pQLZ9hy2JQdDJh1iiGV8fWp61q7p2bpWXpJcF4gaZRrNRQr5gM5cgrScl5xpUAp88VzkU7fcwS996i4+/bHb+cIv/RJ/4bd/hz/723+Nv/1//nP+8t/8O/zyr/4GW7du572Dh2SQK3SvWkffmq0MrN9GNfJ54YUXOXLoXTbu3UpeDv/6/XfQKflWC4OUFLGoJ9owiQKjk4ucuHgNBazwMkU9jVaJpFehImmZdIZsJkUovgLJzTkeCSpk/IhCyqeUT1GSfItau7xZJhMtkPcq9BVCEs0lskGEqS6SNBEL87M8/PBDfPX3fo9nnvkZn9Yl6M/8uT+HVIjV0uUR6Wdvf4k33nyeH/3k2xw++pYkV8FqbE83fwdu8yNHMJKDFAukgFhYAe1Io7zb8Eq0TjHOAHi+xddFwPOUWk91YAFjzPUU5WMBeNaqn9W4qgOMNahKkcKq8mjNGrhxy4tT5JPQUJTJW5wmvTRDUi8MJ996kZOH3+CP/+BfceHQS6TiZYZ1gdh96x3svetT3PGZL+rZ9bN6gcjS0CGVyRYJ0wV8Oac77/gYe+/+DPtu/TQ37bmHg28c43vf+RbH9YpRk64b2xB/0qMm1MV5U0b9gvazn8rRNB7FUjvlSlXrlaeiy6mxPtlsRge3Iau1alR1qOv5dWp8jKmxccq6kLindrR/m3Ksy+UybrKxZNSQ4xkZX3LwiBQ9aEZpQl+0jMFT9C4hvfW11lZrvrg8yXe+80294Jyg4adIdw4ztHkfQxt30jM0IjuQYE4O7juKbkZyCksdXXR19dKj/TqhC8jbb7+Fr/pUIim98nTvWGaTs1faR33aT0k/ZGx8lq6eIQqZJHOz0xRKnZy+OKrdHJLNl3ARNysnO6kbSKR5ppMJyaJCpWlZJsmyX5TO72bXx3+ZOLJMjY6yPDHKSFuKgy88xebhHtYODlDI5siKj/ZcnstnL0i/26nJwU8kMtQaMRs3byOp9iE5qWnxXGrvIVHoJNfZhy+b1NXXDvECcbJIz/BObt//cTIYMoqSTl44xsyVU5w7doD333yZhavneOHB73H4+Yc49+KTNI6/D8eO0n75EsHRg9TefJbFVx7j8mM/4NqzD9A1c4n+5Sn6KzMkLp+iuzJFOpokb+fJeRWihSlCOThBwxA2PYFsj5zyWPuwrj0YBJ7OozTWT7BYbbJc8yDI4qWg7kdUtLaL9YhkOkdWc+vxPdLu/1Yl3R5qLjC4eIX+a8coHH+RvotvkTn2AtXXH2VBPM49/TjNN1+ja/Q8RV242i+dZY/2XXjqOG265A94PgXp450372+tfffAMCaZYXqxws3772J2eoFrulQ0anVSmTRN3xAnDB0dRfbqAt0h/S2Ix95CitrkGPHcNNvXrKK2MAtyVmdHLxNq/S1uzwtaqdTZpQ6M6gSe9nNMBAJNF+fkuLwDzzPoUGuBRm+1CZ0beYdrAU/7xVfqHBAjhxPpk4ePpz/2euo1ZfO1J5Oas1He1Bt4WptQfdMGQkGLV2Lt5BVw41jAik+XYtyvQHRUCy79BRCFFo5HrNSBw3FpbFfaYtFyEF1PYzmIiKRjG5c3kebnIMZ9jPtR1qVOHJ5wIxXkR4NptsBTHysH1KOGZxw0sGqzkqnn2lz+T4DzE6Ioki2JiBX1czbaaGQr8IxB7IIXEakf8guswNG6AT6RIpVNSTfCoymIoFnDRA0cjlRVzmCMr/F9zdUqdfUuNXJOPTnLvvpZLagb21qNrHFxH6XGGIwxeBZ8ycV3/R2+66ux7UfynpxRB5YYT+BfB09r6/Kexnf65MBqPJfi6j4K6mP+WyBcR9/huL4uNapzeQetdVT5o3V2anKWUyfP8vjjT/HHX/8WS3I6Axmr2fl5PXfVGBu9KrjG++8e4PHHHmJifJSZmUkWlxYUATirG1+dK9dGccrSrid8a9Hz7yiHDx5kZmKCsydOtfJ5Gcn16zZQb0ZyiFLY0FKXU3f08Hs8+eD9bNCBV8xmCMOAE+fP0KbI1er1Ixw+8QFnr1zjzUPHePfwCZYVLelUNLNHDldBDvHU5GWmR0+yY00HQW1GBqxOEISUmxFR4OOcz2J7G7l8TgpjScoZy6SSRLXGykJIsZo6+NzmDH1fSgmpMIHFUBT9UDfsYrFNjl+WlBzobK6AlWEKJaNsoUg6n6duAxphlql6yHKyi2q6j0WvxHQ9wYKepCb09GPSnURemhdefIknJMf/L2X/ASDpVd15w7/7xMpVnXP35JxnpFGOSAhENibZ4LCA7WW93ne9zmEdMU5gwIDB5CQkoYRyzmE0o5mRJuc809M5V36e739rJBDe3Xe/t7pO3fvcfM896Z5T3f3Eow9y220/4t+//U2+dcstfP7f/5UvfOXz/NM/fYZvfvUrfOffv86W51/k6WefZ8uO13jqxa1s2b6bl3fuZduu/fIKTzMxWxXefZYtXc5b3nIDa9dsoKdvHu0yaKta47DCyecmZhQeHGdovMjw+CyjUzMUY3jt6GH2yotkv382Ic9WcbbSuPVChC/OyGaTGBORlvIMZbhLthJKOGfTOYybEZ0YijWXukngSSgLjezdv4c//7M/5i/+5Pe45fvf5Pbbb+HOe37CD2+/k/sfeVyepD3cessPefqJR+WJmyQtj409q9g4TExM0NPVSU97C7mEw8EdW+nQmW1Yu4Frrn8bb3v3h1h/+fVc/pa3ccX1N7By48VcfPVN7Dlymme2vsbgxBzD2tvgyBhHjp/grJT1+Ogw0+OjVIrT+KaGL+ETCFwZzSaq4FEnFGS1vyCuEldnSbhGxlpNhlZd+3RYuXoVS5cvpyLP6nPPPy+jYoicPJ/LVqwUTRXIiza279jBCy++wO7drzF/oF8orGNfrjG4RjQlfOKCiEpgMK7mECPaZx0FGL0lCIzKLN0JHWquQp2FFXx1a7Sil+ptqTFGXeILIGHhqNzynVro3RgBYwyhH2iKWBcJlwnx7D133smjDz/IwX17uOuWH/DYXXfyuMoOyeB/5slHGVf4enx2jpWbLmHJ2s10Ll5LnGqmd+FyOnU2LeK5FfP6mZJMGDtzGk/7Soq32pcuYuVll5Bua2fNuotYLTpsUvnw2HnxeI2K0FETpmtOgtM6n57uLhIyLFKBR9I3LBroVij+nDx3oi0noqZLT7ValNE2yszUBOOjI5R1AaqJZ8vyjlbEr6W5GWIJaGMsLg2RtJORAWIBxyLbIBbAUMVEJXx75or21Eol9u09yH33iwa1sKa2Lnn/FtG3dB3d2m+Qb2diusTTTz/JOe0x9hJkm1qZt2Ch9lJl/959koGDjTM+ffqkjL0MvaLZJf09mNI0aTHKeRljkRT48y9tI5HJ6xI3p/tHHSv7MvlWyqpz3ZCOtjYO7d/L9PQMkXFwXJdkKin+c3B1rlo86COTyXD5NVfT2tGucO9eDu7dzod/8R1cfvE6brjhGsbl8avIm1rRfrIa/+CxM5Kh56jEIYdOnGVstsR0ucasjIkmGVHDxYjW+SsYWLFBvJsXjRhaM2lyBc1z5cU4lUkYP40zcYpkcQR/bpxgrkgTLoHwlxPvtLo1mr0qo0cPCCSvPTi1f2ej7fjxw3RKbmQcl/L0rPivTHOhlVy+BUf4rMoorum8KrIQXHkUa6LTivZeNFBykIHuQpAm0nlWZATN6tLhSIHmE6E8cSUZ+7M40j+hIkdJL8B3Qory7NZ0GXHFwwWnLGrzMPWkLh4OoTzkrVKcnUbDyhHgTczSrT5dMjqbj+0lc3QPyQM76T53nMyB1+gePkPX5BDrMyHLA5fcxAgL5RSYOX4Qb2IYR+H+dYqotOgynpmbxpsZx+gC4YvgYuMyI1yfPT8hj/cI9bk63nSVFpNmde8yho4M0tc+QGu6gw5BJpKcdRwcYzBKjXk9dQyNVxxjc0aGENqDKzw5avNGnau8sW0EtswYg603xqif8lx4uUougMGJVReh1JWB5ODr2YvBdR3xVIy9KBto0KOjMr1RjdrHSs3PgZ1fR/Z6GRjjYhxBI/XQKD8HdgR09o3lak4wONq3o/ZoHdbQUsIbL9skIm78GGMwaqvPN6rVO24AkuNGrYy5UFt31MfEahepvo5jIlwBkvNGusBIzhgt3KgslsEWCWz6M9CsGksdsetzXe1Jo9kh1Q375BidiMZCBqgR2DnsuDa1c1kI1EgiTroG4S8ikMz0XYPewnVdA0Q0cEukNjGu9uAJHNG73Y9t52gHRgrW0Xps3uoECTxsmQH1B1cLcyzYvnYsB5XHGO3rAqC8ymKldiw7pvKOUgeVK1V39TG4jlHbuJF3VP5T0PzGqO7/Ao7qG32UGnOhPUotGHPh2ZgLqQM+l15yFe1tPaxbexHXv+VGPvlbv0lXdzf2XxAmQzHh0iUsWrSAFt2g84UsbT2duKmQSyQUf//P/5yPffI3uOnd7+Gq66/j9//sj/kleYj+8A9+X4bRUpDyvFdGyE55vC6++GJWrVlDVcit1KoyNgNmpiZJJQKyySSRQnV1eTVGRkfZtmM7U1Iyq9euZeGiRTJMulkmb1my5pCuubS6SeYXWrh69XIuW97P5OkD5P0YUyuDbiWVoEaQDylWioTJBFMSWKVSEd93iSTUfJ1sScq2OFORwTzG4JlhhdPOcPTwCV6TsXvwwDF2vbaPU6fPc+TEGU6cOc+Js+c5MzwmI25OxhdMz1WYLtYk/KaIJZRDCSv7RfWR84NYj3EulcAVwTsiralpQz1OU60F/MrH/zMf/cRv8q5f/gg3fuADrBIeF11yEZ0rltI00MeUBOuYjMKjx8+xdesedu44Cd783AAAEABJREFUwJZX9vHAMy/z5Lbd3PvUS9zyE10Yfng7t93zACuk8DdfdhUf+PAv8dd/+xn+8m8+zee++CW+9G9f54tf/Qbf/MHtfOFr3+VfvvRl2tpC0lnI50LaWvJg5xrUhWJkmozJSOmPMzo2zK5duxgaHlLo8SCnTp1i8PxZRs6f59zZESanA4anAkYqOQZrWc7VUowYKTtdOPJ9naxau4rm1mYOHz7EAV0gTh4/ymnBdnkbAgmK9nyS/o4CWS+iKWmU1unIp7ho7TIWz++lNZdifjqN0XwHXnyRI6++xmvbXuHokSOcPHua81Nj5HTZaVVILMg0UZS36/j5cfYfHySRayHf0kVH7zyS+WbS+SYpviay8toXdKFoKuTIW2UraCrkKTS3UhdD1iTgHdeV4Rnj+CGxF1IXzMk719XdSaFQoKe3l23btnP7j+8ADBs2XMTZs0MM9C8Rwwb82Z/+peYpSBhI8EYG6q7KPeqStkaCx/gukYtMooiahISFugRhLM4XP4La6aPB+FYgOprDdZBAgIbAicEKGcQ/KK9Sjf96RlLbcdyGsLTlNlQdNW7a6qPGTz7+KB/5wAe56a1vY9/+/QzJOD91/CRRqUpppoz1zjX3LsBrW4TXsoAZJ0vRpPCSOawBkPQMfnWOFx66h2fuvp2XHr6f3S8/T6k8SbI1xWhtkua+NjZetpl16zezeMlS4TaHpz1jfOq6iJXl2ZuQIWPklU46VTJenerUMKOnj5D260ycP8XwiSNMyPs0OjQk2TBFJPq0CrEoXq0pNGuEI9c4eOJfV2BxV63VcaX8rdHn2TqQgRsLexPC14x2X6RSLXNKPPzoYy+wZ/cpmgoDtHbNZ2DRCpas2khr93zshW7Lttc4dvIMnZ3dFArNzFu0hGQ6w1aFl0+cOEZd8qUkWTI9OcHixn84W8jyxQuY39/L9NQkzykKNDMzy5YtL5NIpNi//5BCtKOcl/fWyrXzuqzPqb5WqTCt0Pn6NetxE1nsnzuKjUe1XCYdOGSFm8r4OZL1aYKoyIwu7svWrmO55OExGb7Pvvgcr+ry/g//+GmKpSnODY2Qa+2WMb2A2aqLn2mhb/FKEtlmFixZxsqNGwlFx50rltOycBHt8xbS1NFDd1e/ziHFgs4+1q0eoKO1ztKeBOvm5Vnd38Rla5YQTU2QrCJDq06iHrBiwSK62gu6fKVplwd29aWXsfHGG7jkPW9jwcWXUliwktS8lYSCzPKLiHqXcyRKM97cz3iul1puAcVUH0PkOVtLMOplGA2SzIk3xxMuIzLOJ50cs16OapAlzOQo61IyOTZIUkZvUiZqU5CSoRxRni5idOaI9r10UuH0CiUqVD2PupsgEu05xsUIf0ZGemsmQ84PMDKkw/oEfjRGJpglnyhSMNMki0N4s4O0peu0yaHRMTmIe2QXqVMHWVCd5rKWJOuTEe0jxxgoDtNniqxsStHhRDjT0ziliLq8tGcGp4icHOmmLuIgjRfmiNw0ZFqZ8XPUmzqopJqoypuLwrGWp4342iEmrtcafO2A6Fesr2fX1ZOtl6ywbV3HNOqsvmzIDgyNl/gjljyzT44qHGP7xdg+Rv2VkXxy8IWfarkEGjvte5QUtazVy8ROnbLkRlUDVDVWvZFGRI7WpXwcRbzxilVvQUtuzG5Mo0Fj7XY+uw+7n58Do7WYSF0E6o/AdrPrsmDHi2Qz2AEdR2vXkFb2qYOaqq/eth12LwKj/nY9rvZpx2nMaftg1xnhOgbPVmhPjspcz1aqTn0dDWoEaoKnjzfyygq32q/a2652GTF1bHtHZQgHkfAWaUxNi5VDtg2qM2+ChhEZ08CH8/o8jgaMNXddfW17C0bPdjzHMRjhx/UcHG3dFRj1s20c12D3bOW/p3rbLhLd2PO3RrNt5wgXdh5NQeNZXWw3W+bacfVsy98ATdfYkx23MYbaoPXbcR1V2jneDNqI3cz/FmL1s33tXLy+5kaZxoxkBNeFP+ukjLXXxjiNNjHOshVriB2f4xK6R0+c5q6f/IR//coXyeYzTE6NS5Es5vTZM2y4+GK6ZRyFUuSOH9DU1k6+rZVTCkdVHZdZMfegwvLbdu4k29REW2cX6zZs4P2/+AF+/dd+ndnZGT73+c9i/ySFF3q4eAR+gpSEu3Fdtr+2s9Gmo7WVfDLF1PgEr766k8cefojixATx3Byd2QJ9rV1kE3masu20uAF5Awu7dL8tzUg4uRL6Sao6mNiPiGWIpmXIFOdmaWycGGMMSRmkVSm2bC5NQWGxbnkMe/vn09XVS0/3ACuEk96efnq7+ujrm0dnbx/LVq2mXyHXrp5efK27Uq3j6IZudISZdKjdVIjkKRg8sofT+7ZzfNfLPP/IT9j+3BPs094CP8vUTJ1MSy93Pfw0dz3yFM+98io7Dx3gtIyBWd0Kc919JITXJRs20SMFvkbC/C0Kf7797b/A+z/4K3zg1z7BB379k3z0N/8LmbZuTDJH7CepGpdR4StIhBRltOfTKUy5QkF4DLQ+T4aUG6bUrobrVWRwjCi0UqQ5EbCoq4uLV69VKG+AsrzfVmk2t7Sx8aJNJDMZFi9bxoKFC7Hh5oEB4aKji6ouAamWfvrWXUt+5TVUutZQaltC2L+MQPgL2/tpn7+cS666Thea61ktw3phf7eMyz4ZfyGp0JfQd1nc30FbyuFtV23kQ+98C6Y6S0Ze0TODg4zL+KRYoibBGEuxVyZGeeGpx3lIHryfPHgfn//yl/iXz38BtLdcSyd98tIF2RbhcobjQ+MyRs8xUYG52MdJ5YncEDdMMKsxZ+UpcSSA58pVSnUaY5R1nr6Umn2UriI2HrETkBQu8015Dh05zIyMoI/80i/jOD6nT5/jhz+8RfmAd77j/fzKxz5JMpHD4OE6LoHr4+IQVWqSV3Uiy3hY+gORII4kg02xL9GwIzDYn1glkXJK1N5+WnhDaNgimxdBi89jYkvrEoixhE9kodHA4Gr8ui55iPmtIPvoL32YhHE5efQYOUUQ1mzcwKZLNutslzBPF7specDf++FfJU61EwUFCrqQFuTdDbQwI++vr3lOCQf/7VOfoD47SksQs/OZx7j121+VR/A4maxHKu0Q+FCRN8ozEQm3RmjqpCUvEsJnJJrM6nwTUnK12XFa0gF+vaQO4k95kOx3Pn0t1noEy5WIWj2mbg154+C4nnZm9GzLq6CnWDi1ODRao8VnpPBWVCnhKC2kfAJnTu1KjE9PcfdDj/P8jv34mXaaO+fR3beEtZuupLVnPm6Y5pXtOzl0+DD5fJ6m5hZS8lz2zVvAY48/ycGDhxiU1zcZeDrdumRPive84yaKUxNU5QFDF+dHHnmUwdEp7G/Jnx5SuS4E9jwOHjzAbXfdx4OPPMbYyDALB3rpaMoxpzVlNMcrr+5hdHJG3s1u8VUdHRv10iz2a0GdhSSzw2fIyyhL5ZqQM40+GcyXXnsjVVzKkmEDvV1cumk145LV58ZG2X3gIH46w/zFy4S/iGVLl3JSEaVYxkWmvY3hiXFWrFpOe3sz1nBeJI/9X/zpn/FffvNTbFq7iOrMKbY/+5Dk1uO8uvUFdu7cRktrC5Oj4+ze9irbtuzgZRnjz7zwLHc+cC93Cz/fuf8hvnLX3Xzr0Ye4/aWt/GTnfh4/dJpdczGnEy2cL/SQu+hqMhuvoO3yG+i+5K0suv49rHvPL7P07e9n0Y3vIr/+IlIrV+MtXoS3YDnl9gFmcp3MySM9LgNuJpXBae9gSHpmUuc9juSeLp/VTIEZL8FQLeKcQvQTYYbJVBPTxmFaFyYnHRAnQtxUAnyXyekxcWWZXNqlKZUC8Ygr5RjogpKXUZCbK5KYmiElORHOTNAuz3mncJdQuDw8eYTqnh2Ep/az+74f4J/Zy/ywRnpikG7R3LVylCwIU3RK1ly5ei09hSbaezqoJ30Gpycpeh4zYUBiwQCT+TTjqYAxEbARlb4ZnDfKfpqqgXjblsdKjTEYcwFsmaNqx8S8GQyR9HykmkhtYwEY7CtGFTjiH0f7zSZkqGufrZmAytwUnsaxMiMIhDdHrRyXWKBR0JQ4jkFvXA32Bth5JYiwhrRa8wZ4muM/gguqtxDjSkZYcMTHts+FNFI52D3ZPTTKTaxnW34htXWOFqO3Roux67V7Mg3cqEjzauUaJxZoLJU7GFVcgNh2tBDr+Q1Qvet6GGNbXii3TTQ46q75DcYY7LwX9m2EK4OLaZTZXrau0V7zxxa0br21NKNigW0rXLqiA8d1cex8ejbKY7Riu5WIn7aN1R6BHavR29hPVK8aZe1ZuOrrOA7G9ld9o3usNno2Ro2UxtjUgi0XOBrCrs+CLXYMjsA2p/GK9fn/DWxfo3k0tPYbY59/OovRcI33z8ptnQVn195drFqzks2XX8IVV1+B6xkuv+ISLrt8Mz19PRw9fozeeQPywG2jqb1dBlQLhUKzwvBTzBtYKGHdxsJFy+jtm8f99z9IUUbMps2XcFRes6nZOVwRsvUc/c//+edcvPliHnviMYrlWdwowCVkcGhE4aEydS1ydm4O37i05QrExSoT8szlg5CiQnBLtJaJkfNE2tmhc0M8t/cQz77wIo8+/gTbd71GSt6uUt2nWg+IIoek7zExOoSvw56QYazhmZiY0PqKMkLmZFylMI7DXK1EmE7KaK1hv6PgJwImJycaCLTfL6tKMJWlHIfOn2FibAgjZZMOPXwi5ibGqMngG52axnguNYUJ47kJ6lNDtCRd8mJuOUUJEj5VU6MkY8CRchiZKXHszBDHj59h387X2PPyS+x4fitbntvC7j37GRwfY/+pEzz4zNPc9cCD3Hbn3dyqUOmPf3IPP7rjDr72rW9x/U030STFkM6lGyHKVDKQMhwn7UVMSFAW5JF1FHYtODGBBGi5OEVsDD19C8ilC/R39JCS0VscG2dk8DRj4+fBr5ItFDgj429QXuhAxpfR+dXEgVFsJF9iagpjtjX7jE6PMuunmc3Pw+m/GLrWkupfT8fii6BjBeNeE6NVjx/d+RN+fMePeeH5ZxpK/KzObnJ6jonJKcq6GLQozHVw5xaO7NmJZw/JS+Bl2+hesRq3kKddniXZcvTqkrF50zo2yzDu6u7HsYVxxIzClxUpn3GNaQ3QyHoUknlMssBUPeScwl91eVGK8pJOlWqikyYyTc0kMlky+QJ1uy/tryzvmuvSCJOgG7hjwBBTlfFlvcG5XI6iPOjbpHxXrlzVMEbPD49w5sygwu9baVZ0YGZmGnsBSIS+LlMT+D4kQhevHsnQigVCsSREGEOgVDacOEBlejbG0BDkoHktxEoFWptdB1qLhUY+ptHWCtwoioijuqoiUaSSRnvVawOh5wunhpLwnJDiyzkey/v7edtb36IL1TIZoBcxLa/NDdffwB/9/p9Qmi1z/dXXYP+zll+Z4+ArL7L7peeYEO3H8jJ6MvZv/cltlKI5dmx5noR4w5Eh9SrBIvoAABAASURBVMJDD/DdL3+RysgQPdk0XTq3jkxAVz6gO++T0Fi2bZv4oTmo40pZZ3QJHJQ3OyXDIBGGTMsrWJbROVuqE6SyRLEr8ChX6lQVsq1rz3Wdt44Lx3Mxjt1rHWPA016NVabJkKSnZ9F7Xco0rf0+/MCjbN2xj6JJ07pgBYm2TtZfspl5i+ZRMR6DYzO8uGUrRtjLik9NVKWvp4eyLiRPPP0cff19TEkedOiyfebEUdYr4rJx7UqFwXczIG//8SP7yeUynBsdY6IcQbqZEUVGWrt6mJZRaM90YMkqVq/fyMmjh0lKDuzdvoWUjKE5GTkLl+nypovQuC6huWxKPHKGimixrCjN2fOjhLlmTJCiqLNxnRSOn6NGWrL6JlrlRVs+fz4LWpu56carKTRn5cGvkhIeJiX72mTkNEsOve2qi9m37TlElLzvxut52+UXccWaxXRlPZoFzz3/JA/IeNy+dQs1ncOi/nmsWb2OTZddyfJNG8l0ttCzoId1G1ez+YqrBZdy9Y3X8Jabb+KSa68T3MgGXTZXXnY5PatX07d2nWTBPM7XYcfZc2w/O8itzzzLD2WsfvuRh/i2LpL/dMftfF6Rsa8/9iTfePxpHth9iFuefZkdw9Mcr7tMN3fKGF1Beu0mOq+6kT4Zqd03vJPum97L0g/+Gl1vfx/hRVeQ3XQJ4bKV+AuW4S9cyWi2i+OmwLhkwKgfcjryOaQ7zp7pGqfikHprD8OR4dxskQnF/KtuhjnJhkrk4Uh/hIpQJQRhFJJIZJiZKzE7PkVSBJiTnGkFWqiTqkyRiqZJFmdoUpStu1YBXTZ69VwYPs3GlgQXdaZork+zYV43aTlIlrW3iP+66e+SDs2GmGoRI95wTNzg5zdSI1ps5N9IjSYV7buiczE7rgOO5IFtY9TX2GfHwbFgLqSuUmOMOoIxBsdVXu1QvwZoPGtspjzD8OljhFEJU5wmEP03pZLYvxgjjEgeOjIoLLgY/biAa8dT3rHpm8DYOuHG07otOMr/R3B/WhZd2IPW09iHLZdBatt7xsHVWE4EFny1dO18sZ4FRnVvwE/X8EaZcIDaNvCiPTqg3g6ucVXqEEuuxMbHNEBlttwCLo7kgQWUR2swjlFvTaj9GGVdPdvU0YerGkfCyBUtWbB59Ezs2BpitBOj+dQ2fgMw4s8Yq0/rqpNY0641sOa37VFZ/Aaovy2L9GzlvKNmFoxGtmBnsetxVW407oV+WpXG4nWIlcbqHzsu1vtowUaM/lfQkg2a0UKs8/7fA5r7fwfGgIU31tdIbZkysfpoCdjB7byOymxbC3Ysp0aF+x+5l6zCCDOlSebKMwojPc1TTz/Jy1tforu3m4rczUdOnJDRdAZkEEbViIJu7/t27xeBuDouj0svuoxP/+WnuUqhYGuEJjI5hmTcvLBli8booVUh0wWL5nOpDF3hBdlxMh6KLFi0FC+RxJVCcgOfqYkJDssIq0zOEkuQIwGQ0aIzsuQOHz3IiZEhRqVwZzIZki3ttA7Mw80WiBJZGbIujpsjlFAxUmZtMjDsb5rmczmaCgWSYqxYRBkJhoeHyBXyOKFDTUohXUiRb86pf0RXdxuFQoYWhag9cUAuHWrMmLSMiZoUm08Nm8alWRIioVLkMqm1Gtch4TsU0gncuIYNcdQiHabvEvl1TNIlJzx4SSmUUgUqVfLaW7vn0kxAWBbJyWOWkkGca21iXEbjeGmaSc0zpLD46TMnGZWiGhEO5s/r43KFOy/dvEkeRbexvqmxszyns9z70rPsff4ptj3yAC8/+gD7XnmJXMIlpZDgtu2HmBivMqYQEWUoyniem51sGBVe1oD20K1Qs+P5hGofaq2WiOtxjK+zTycc2psj2jrSOJk0JybKTHjNVDMDDJfSjMz4nKmmqOb6qKeaGVaILNfUwrCMtRde3MLO1/by6FPP8pxClD+69Ud86Qv/wjf+7Ut87Sv/yj9/9l/4py9+hc999bv8t7//B/7yq//Gp1V+2713c/e9d2H/QPQ1V1/HO97xXv7u7/6R3/+93+MXP/B+XWwu4WIpy0UyWtt7RQ+JPKeHJzg2NMnZ8SKPv7CVl+Rt3r3vIK/u3se2Ha+x98Ah9smzVZMXyaBXvY6vjO/EYsAqrs4VeUfOnD7Npk2b+PBHPkxFYVP730127d6FNUL/86c+xcc/8QmWLl2ii8MePvvZf+K73/0mE5PDJGUJRda7R5WE4yJ1Qxgbwgh8SR6/jvKGhARWaFwxsGmAZUpJSRqpPi+kMaaRtx82LxAH663y2BY2wNgnnVMssAWuLGrL8L5NVeCVpGRKczTLMGnvbCaUl/AXf/F9op8EVV0cQ7XplddtXkuKeU0hvbmATcsXMD0yQjab51f+02/hNxcouzGFpjxXX3IJTX7I2oEFfOCGm1jR0Y0rb15KSiyhvaejIrXxc3jFSZq9CL88RcGtcPzYEcYmpjCux9DIGMYL0d0AL51nTN7TmpOgXneEBlfgaFXCj3MBtEWM42CMxLD26Si1YENYCc+VF2eavLxe9+nC9viDT1GcicWtaTrnr2Le8rUs37CRXFuBUn2KZ7e8xG6FyAvyVLXkcyxdMI+c5NBLLzzPftFGIi2DToZgc0szA7oIrVu1klToif4L9HW18/zTT3GfaPPHMqYGh0dxtf5IciiRbxP1OFRlmDjKjcwUOXHqLLGE3nYZ9Fqe5NwY9cjw+NMv6jxyDf7du+tVFsigzOSbJMvq9C5Zjcm2Mzwb48tICt0kURQQJpp1ucmxYvFKbr7mekrnB3XJKdGUT0C9qLOcYtnCPnpasyztb2f1gk4++eH3sqqni5FDe9n68D28+vQDnD64nSULu+Qt7WPD5ZtYv+FiAifNgX0n+OtP/wsf/+3f5S8/9y9sP7iXp7Y+w9NbnuKeh+7n1rtu55Yf/5Bb7He877qHe+99iIcfeYItW7ZxRGc7MTuBk/Rok4E+sGQBqy9ay1UyWK+56VqufOs1bLr5aq5439vYcNN1LL78UvpknPetu5hFF11DsnMRU36S3cPDPLZnL3e8vJ2vPv4MX3t6C5++5zE+/9Qr/M39T/P3Mlq/++pubn11F8+dOcce6YsjpZjkgrU0r7qC3OrLWPiWd9Nz9TtZ+b5fZ80Hf4uBGz9M80U30LH5BgprLiNeupwhXRynu7qZbmtjWnQwJ9zPZLIMewEnxRNRJk+qpZOiZPPcdIWEGwrHddKS8XPSBXGxSIvkYkIXufZqhXlxmR6F7l++7d8Z3PYQMztfZOTZZ2g6f47jDz9E/cB+jjz+KN//279mvhMzz1oQ/PzLGNMoMOZC6jhGajzGdRzEEDjGEZgGDzhqY4xplNs6C5b/jVGZRrF59VJbfbqmYYhIwOFo7qRouSqjsyhnwtH9uxmQbpoWLdVmZ0m5vjSSgy9J6EaO9JnBkfyy4xHFaEK9lYoHjRIH01ifq5U6RFiw+f8FtCzPAc+J8dTRgqv2nvq50suuUs84mosLgFI79uugLmAv3epjt+gIJ46VDaqP1ddxjHJ2/hhHDczr/TWicq56OcRGsxlXz7b2ZxBpX9oORvMbHOwbg14xGkqojYS6GLRO1FBbEHaMmr0OamSMOjg/A6N5jFqhMS0IhaD1NvKOo/WAplWZ5rNtVRejcxLExmDz6GWMwdG4SsCWGiVKI+GiLohiW2Aw6m8kV1F/PRAbRzmBMaD+FowxGOUtqFJtwKYXxjf8//tq0IJtrC7GGA0Ra2mxUtCMGGNAb0dpYy700rMeESKxL+f8yVO6mR+XcZKWQdbKoiXLpDxTUgCR6h3CMMnp04OMjExy9NhpXC9Be38PYSbFa6/uZM+OnVKiyIt2Tgq6xIxugJG8ERvWreFDv/wR/vsf/xEV4/CcjIDnnnqRkjxSuWST7NiEkB9R0S1w5cpl5GSwplI5eTtgmTxMmXyeK665htj3GJ6Z5LltLzEnZjnw6isUz56kTZ7L8tQoVYVmSzImE8QECYeR2XFS+QwanKSboCRvo9EBzU5NkFXIJZlIkQjT5PMFphQWieYmmZKHZ1IhtnFBaWqac2fOcvzESY6fPM0BeSkPnRll19EznJssMiNmnKkbKZscTd09JCSwElJxNYXiXNfFlacpTIXY3yhPpEMixyg8Pip8lilKQBUk6ErylBZcSJVnCeVVq05N4tSmQDA7OYq2QSH0MBoz67rE8sYEYppA+6grRFRIJMjLy3bp2hXcfO1VZDNpynWHerlCe0uBTCrQuVfI5ZMi7oh8oYXpuSpzEqKZ5nZmYzg3N8t+Kc2jkxVOzTicn/MYUjoyOsPM5BwzoxMMnTrJiYP7OHZ4P/skoA4cP8y+Q0fY9epB9hw+ylxcIfDrHNv6PFvvuZWT257lyK4XmTq6m8roWSqlMmG2ib7lq1gvRXn5ze/kyne9h3d99Fd4+4c+zNt+6df56H/7M1Ze8XZufN9HeNt73s3FV2zmkqs3cfnmjWy+9Ap6lq7nyFTE1uMjjFYNmUKBNaKX+b2dLF20kLff/G4+8NFf510f+hgf+rVP8lu//V/5kz/6H2TDiOaWPInAYdWCfpZ1t7FyXjcrFw9g/8TOQoUoFy5YSLM8dS2FHE3NLcyWqtRNINJxieTt8HV2LSq3/0Lyte37uPiiK8nkW3nrO95NUV6qydFhdu94ifvu/yF3/Pj7FIXTt1z/dpJhAd9NEOui5CrcXHdiqpKcNROhY2pApLLIjYmciLp+YnQoIL40AiSyjM7QYF+2rnFrVkkk7o2U1uWRiSL1keAxAkeGrCt1Yb0JjinjywD0SyWc6TLNQZK4XCI2Va3LQLFO1skSxkkpAR9P8wcyDvsyHtHkEJWJYbpyGa5ct5LerM+Vq5fgzs2wuK+Pi1Zu4h3yRr3/Ax8SXeX4yPvfQ1K8uHHJPHKJSOOXNG4ZUy5TkXe6OeXRnq3SWagROmWmpuZobu2krFBqXI9wJRtq4icjo2NaxmeYEM9qrrgaU9MFQGSPIxwltMdkFUJdGPxoDlTh+RkpKaNdVwjdOeF/kFPnjvOju+5VuDPPsNtM57L1MrCWcOmmVXTKuJ6RvHjkyWfZceA0Ldkkaxd109PRRLuMkJd2HWDPyfN4mQJZGRg1GVL2l4+86pwMt+20hxWqM2OcOXOGI0ePsm3LCyTFe0l5Kbt7F5II0qTlRQ0TddwgVsSoi2y+i1jRnKaWJppltL4s7+eLTz7Ow3feyrYXn+TaGy4lmQuo1Ir093VxWuFyG0lJygCoyHCd0wUu8EJczxDoAlyulChJZrgq8xWCNtkWbvrQrxIah+7Q4fd+/UP8ySc+wFtWdeOMHuKpB27h2WcfZ5f4eHJmkI7edlZu2sBKGeJdPX0cOHCUH936E/7ybz7P33z6M3zr+1/j1MghfvHDb+d3f/s3+aPf+m98+G3v5dL16xhY0IXfUaCpp5d0pp2W5l6dZTcpXTBzHV3UvBSjOt+9R46zde8Bnnwdwqq3AAAQAElEQVR5By/s2MNtdz3E3fc+qvQBfnTHfY357rnvUe5/+AmefFqyY/urvCpj8+zweSLt08um6V68gCXr17F4zSrWX7qZi6+8giuvv44NF29ipcpWrl/JvGWL6JIM8Fvb8NrbGRS9bJc375FXX+b+Hdv4wdPPcouiSF+79yf82z138/WHHuRbTz7Dj7fv5pETgzwtL+hueZQPpbsYX7iBmTWbqV96NZkb303TW95L200fInnNe/CuvpnghneTfccvML36Ikb6ljHSspBK92qijoUMJ1oYSrUyVWhl3HWRACBMJiT/KjizVbrcBMmpCTrKk+SO72Pg+B4+GJSoffef6Xz8u/Qde5GeMzuYXzxDq86oVbRQ0MUnX4H0bERQiSUTYnnOADfEcZOi+5C45ijvE0keWF524oTaeNQigyf6cWQkWWOvLjldNRXp4arkjaSNIgQJ16U6U6ZSdpitJ/Ca+6hXZzh+aDehvKG5EM1Zpm6q1NyYSO1xHByjcrQeEO+aC8/GPsdI4IFxgNdB+Vh8+2awdQZXY7tqr3aqdx1X3ZTXPhzXRZUYA1aWuQYcO58BW66uSh1lXZU7OFqQ42gouwabMQ7G8VXnqdCR/jPqjXAUY4fw9OlGsQoilSu1hegVx+qD8IqMbbDtHLWzOHRU3dibemDBqECFseYUZlRix4pUFWn0WOO8DhoeUwOnjpVhF/ajOs3lCrzG+BHGRLgay8Q1zR3hWL2hFWv1jTojJMRqU1d5pHKMplJ7m2/Mr7qYuhZVx0S1BqA01niRyuumTiw81WU41zSGhUjzxwJ10jsWoJZ2lAjUNtKu0B6NaVTpKW7gxOJF5IBRF1v1BtixItkntvUbZRZ3vnFwtWBPw3rq88a8js7d0+BOk257jpRZRR65WTHkUinmt7/tZi699HJy2QL79x+gvb2Dru4e5uSNLCps9OKOl5mUMTg6PsqPf3wbe3a/xhOPP8YLW17kngfuY8fOHRw+cJARhXE9GWTNCl+t0y134/qLaGlqE9FHci5VSEig1mWADp07w2kZfJHWsWTZcqpC0oo1KxmfmeIjv/ortPZ0c35sTAI4pL+rky4J/VC3tDZ5MBPaRFpEW5yeIEy4hBkffIPneVRlkFW1r7o8V45QiBDuGBcLnufj+y6pRIJ0MkVZ+4pqkfac1367Zcxm6Oqbx8CCxbR1dLJwyVJi9U1lczS3tjArJTA9O8OsFO2YbrfdnZ1MzZbwklnqYv4ZKX976K7v46qfLy+piV38IEkimSayHjfVyaYikmFcd7RetanHfuOXoozWknAd7L6iWhkbrrbnFClcNzMxiS9ias9nGejppCphNSePb1pneezY8cYloCpychMhKXl27FcEyjXwFMqrSPHXXKgELkU/YDzyOD8LJ4bm2Hv0PIfPj3NkcJRxGQOFljY62jvp6+5l3dp1zJu3gPnzFtPVOa+Bl4o8XYFTJS/hlpL3nOlhqnMjDB/Zi6dzDT2PVimmHbt284Q86o8/8SiPPvogj8sz+4zyzz77HLfffS+Zli5e2vYqW7btZP/hw5xS2O68PEav7dgtT+VxVqy7lCDbTE3EjIO8RyP4VEjHZdzyNCknIiFJ6xLLq1TTPj0Zn83C2RRNmQRGHuTVUmiFZCAuq4DWXbPeKdFZLpWgorOclWGfzjUxJ0TVYwfX9XVGEVV5qXft2iPjpswr8qJmpWQefuJJ2js75P26h4P79zAtoyQlb+Ly5csa+FJv6rVYS3UoywiPDDoNqGl9NQkQDY/9ukdsYvuETR3RsQUXcMWwlkG1VVzt2bEg4eo4BmOMWoD9NPq0dbbIqE2sgSOMxgRihCOHbCDl5zi4oqFYgtAPPGLtMYyFCxGfXWdd4cOmXAK/XiIjmjESJEZDjOpiN6JL2cz4CJ0K88aiWVfEM693QSNysWTFCvr6+7jummuYnBhjcGSQosaoajxHitLzM1QVLUknPRmeQzI6S1pUCkdeU8dxpCQdCTKjNnUiCSRLm3YtIk3tO8aYOrEEeBzXtR+D74Vq51BX28CJcUVjgc7S1ZzT48O8IM//7oMHiVN5st0LGVi9ifkr19Dd16v+NU4dP8peGTqYgHShk/auPhzP5+Tps7y0fYcMwYL4uUJVRl4seu4qBPR3NHPZ+uVcvGoxX5en/rOf/yKv7DnM6GyNa296J0tXrWVafN/e3qPLWICndUVS4EWFVhcuWUlZ+FohI+n48eMMjo+zbvMlnD57Vhfj6cafWcunEb+fIysjdnRsSrKmmxkZnr7WVRMeicqiz6kG7qZ1EU+EnhwEoS6148RBQMkNmPOSbNx0EX2d7Zw9fpgtTz3Msd0v45RHWDq/i6XLF9Mzrx/Xg607t/O1b3+Pv/77z/L5L32VrS9vo7+nh/e+61389n/+FL/6Kx/j7e94K/Pm9zRkbYeM3PkdfbQUmli+aimXXb6JBQP9rNGlcoHkY2d7K/0D3aL7Zrok59tbWyU/W3Wha6LQ0kIynaGlWc+FZlKZDNl8gUK6lZSfJSH68JwAq1NmZmbE96ckA17mxa1befypZ3jk8cd59PEneeKJJ3jskUd59qmnePmFF9i9cydHFe4+Kllx9vwwM4oalRyfloEBOhYtYNGGNay89FJWXXY5KzdvZtUlF7NMRvfijTK8r7iCJuk4095FvamJSqbAqdk6Lxw6xeN7j3DbS9v4zuPP8P0nn+e2F7fzgxe38b0tr3D7nj3ceeAAz42OcTJIMRjmmGvppdi3EG/tRbRdfxOFq66j+aprKGy+hPnX3UDbpstoW7sJRxe3zJKFJPs7yPe00FxI4JfHiYePMPzaU5y//Wucve2r7P7GP3Hsx99g/Ml7SB/ZQafqF84N0lUaJ1+ZpdWNyMiw8BTFyDqQluHhitaIi1AtYaIKge8QSBbWdOE0clwkJMc86RZfdELd4BkXV/ztiraygUsuEdDW1gLqs3v/QZavWk3ge5Q1h+W9yPKfBUkvI8lisK8YI/0TW9BYxLEKYy7UOdicBSQBkVz6ORDvxpJT8Zvq6lHcGCLSOHqrf/zT8YxyYl59qo0e1F3DOZrLUZkK9KkHLDR6qUFjbI0f20JBJLDjopft5erBCPSoGgRqqWc7mkQsjs0LXJAcMg1wjFE7aHwYaKR2MFv+JrDtHFVeALvyCJD8auAu0qrAzt8A1bjarZEeMMKl8waorSNolDfq1VDvWO2UEKldrPVpGoxrcByB6hzbtgERP+sbow1h1MY4WpXAVaRIDbBgjMExKlcaNcY0oDd62UclqEptDBd+VKICvXEdB0dgzIX+xhhV6v1Gqqm1LIzO16YSjdgWRp/22YLjyXhLJkNOnTwuD1qRrIw7X4J+YmyCUAIukpdiRIpoaGhQN/QeTkiI40ScHx4EF1K5NIeOHeXJZ55RmOk0O159TR6hB9it9BHdOO+4/TbOnT1DLMY5fOSQ+g3RO9An4ePg6WDKs9MMDZ6VEZgg9H2Oqs3xE8fkcdvHuyUUS1LgFhYsWkRegixIZWnp6CXd1E5JhOwpTNbU3qEx52ENV22I4ZEh7J7qUpiexqzIAM3lc5RlLNp8oH1ZxPlBQOQnKBuPps5u2nr7pEAj5HwhTKUwOijPiUiaMqY4QXs+wezooKJcU2QCQ8O40W01lW1iaq5OVSq/WDVU6i7G1bgyCl3h0pHhWddN2FdQo1KOWL1+M8sU7upauoLu1etoXrKctu6VdPWupntgleZPkC600SRhnsmnyORCCfQsRsTV0tKsvSVxXA8/CECldi+uznFW4aAwnaKprY1UNkc6l8WXgT1bnJPRm6BarWDbep6PK6irr59IEwinnsCEGcadkCEZpaMK+c1KUZe0l1jrnh6bRQgnKtfxJayq5SKe1lOVQVyUUWuCEE+GtR+mpchbhI8KpWqdTCYrhhNOJ8epjp6nOnSGojzY0zrjOaWlkXPM62pm/55XOSKv6smTI+zdd5aXd+zn6PEzRLU6iwd62LB8EYt6OqhpL4V8Mz+54w5eeeweXrz/R+x8/C7BTzi9b6dIM6Ks9Xv5Lrq7OyXsc4RSgqeGxnHSBWIvged5uPUKaV2A5myYTZxmgHq9huc6uMJlXYI11v527d3D2MR440/d/PLHPqrLRzPDCg8+/uST8t6rveinvb2f1rZOdukidtvt3+POu3+kcOQLEhRGuErjSCg6MUpfB83l4uAK/64xjdRT6hkHTwxt8y6oXPB6eaDyQPkLgivGNQIHHDVUsVZa13x1cZRDRedW0TnWRSP1uIqJS6S8iFi0GkiJyUmneeqgOnszT4j/X9m+XReXWdSYIfF7kExQEe6TOr90vsCMznlY4fUFCxdR0sXOFf34YRKk2Kriw7Jcu4lMM/hJkvks02rvhlnKFZ9peXFwkqJrdDZV7E0+Lf4qiV6r8iQbu3p5NrUgYURY18XArssV0hwZn7E2aH/RblqWfJTMUwvzyE1LKp7Cqc7Ik7iFl7e8ythUlTDfTuvAIhasWMkSeb59KdOzw2O8LO/mqZFpcq2d9PT2sWBeH0NzEfvOTjJRqnP21CnmxgZZ3NVEZ8alvyVNW8ohU59k8MQR7tBF6YT6m0w7x0dmiWVEBc097Np/ROeuC1fgg86orh34iQyZXKv2CvarSxOTo1xy2aUsWLKCUDjq6F/EcRm9J44e4dkH72Ps7HkO7T2KMUlODU6Sau5iRhfQkelxydeAMAFF+/1438cAkeRaPp9jRmFfS8uxFFK+tZ1FkiWrNl6s8zcUZWAY1/Dcs0/w+c/9PV/6/D9y9w9+xNz4NKtXruXDH/kon/yN3+BXPvZhrti8mtVLO+mWJ7O3ZYC2bBeZsIlysapL1zZ+cv89PCdv77ZtLzN59BDR+Hmi2VGa0g59nXmW9LewVobuxYv7Wbegh8vWLmfzmqVcefEaLlqzhIvXLmXZgm42Kb9sYS+rli5moYzY+bq8dOvi3tvTK/5pp6XNQgdt7Z00NTXT2tpBa1sX6WyzyCxFKP6NvBSzVcSTRSYUEp+Qh3/3/mPsPnCMp17YxmPPbuEJRdvufuhxHnz8We595EkefealRtnWXft5VR7fQ4rolWJX5F/Cd2O6O1pZK4fH0mWL2bhpI5fL23rp5ZexZsMa1mxazfI1y5i3ZAGFrlbipM+ojLNhyb9D8tg+J8fJfa/u4vvPvMjXH32K7yi9Q17fb2kd9+w+xP3HTvK8omo7dJ77Q51voZnigiW4qzcQrNtEes1G1imqsH7ZGi5asJSNXZ3kp4aYO/AyR567i8PP/5hjT99Dcc/LjG59mqbps7RVxsjpcpEoDhGUhyn4RTL+DH5tFF916ahIwYWM+CaQMktIHprpmGycIRH55JNJZqdG2LXjeU4d2U6T+jJ7hnxzp+R1KzOzkt0y6tHLsUau5ISrMR1qaEiVxpI1EZbuLCD+tWDr/m+AUXe1f6Od4xjeyHvSt2/k/2+powaOASs7/rfQqLP1hKtONgAAEABJREFUApu3AGp/AWxfC42+tk4Pejfq7YeG5z++1MxW/Qzi/9ji558b7fXhqIcSjDGYn2+CMY5FnTASYxzlVe8YgzECjJ5UbvPKGj0blVx4xzh6tmCUSh1cKP4/fMbSZzowtUQiXj1im/4M0MsYlb+RKq9s422MwdE6JeKpO8KYAJVpCNGBaEFjx1aHqsyYC2Pw+suW23aNR9XZcYwxoLc2jeO6Lokw5PjRwxw5dEDh1Vc5oJvQC8+/QCjJN3T+PPaXeFYsX0pNoba5uSlmpycIfYeqPAXdYpidO3YwNTlFW0srCS+gPFfioYce4oXnnpfHYTdbt7wkeFGTwZmzpwSnZZRUsV6MXCpBWZ5E1wGr/KvVCjO66U8rPP7qa68yq3Dc4sWLKei2iuuLBRzG7fctpdyCnJg5dkgqDF6WUJ6TQnN9l7xCqpFUsd1nICPN1R4tIsq6Fdq89bQU1TYMA2LPw5XXpyKll8yk6OzuxNPNMJkKUTfy2QSdTVmyCY+EjNGWQkZ7d1WeISVGLuRzyG4hIUPO80Km5b2olGuAq/341KtVfOOoT4AuNRKsLRw8fIRzQ6NMl6oNRRNq/Z3dA/QNLGaNbsyXXX6thHAXH1Wo+lc++lE+8Z9+jd/65Mf5wz/4fT720V/md37nd3BcDy9I4Ho+Vc3hiihiQV0znx48j6MznZBXoWGQtjSLUOoEgSfPc1WXjZNYw6tYrjI5O8esPKjSwczJa1eRARFpL7N1I4NB7XFIyLA0xiGbzpJLp/A9hyZdVHLav1WG9rdxjWjFT2bwvCRYRjIOnh+STGUIVGZiB1cGhCfwI2iWp9joYjA7MUJbUwbXVKmJnmYnZynJu1SNQ6ryCLcqBL5hxVLedf1VvPWqywgdmNWa26VwQ51HVgokrM4QlieoTw3LMCnj+UkOHD/H/gOHsLf6A8fPcvDsOM+/dpjdx85y6PgpTpw8weFDBzl6/ITyp0lqL67jiNbHqNWruL7HXLnMgcOH2Lt/LxNTk2yVAj6vi9hvfuq3uOrqq2nSGjZefBmZdAtZeU/f+wvv5uCR3fL2PsTxk0cY0hkHQQajPWvZuBg8ixeBq7z7Rqq8Iy7VVmgAQqGeHcvUr4MrI8MRjbuiU5dYpxKr1wXQBETyBBpTUU8Dxid2PCJTI6pNyVM4gV8ZpymMiIrjePVZfEHareLKKI3LM1y0fpXON5CnK0VHW57SzAS93R0kRffJZCBecOTZauPMyaPkkr6iShVC19HZulRlkOayOaamZjDGiC4NsdZZ1wXEJcSX8anFEIY+IlccAzbi4BgHRw/FORm+2p+n8VzXEMnorJu40c6RcPOUR2fthh4VXRxitfWDmJ2vbeOVHa8yPF7ET7XR1b+CJQqRLlq1lkxzE9Yruv2VbZw4O8yc6CnT2kN3/0JSqRQ7t27B/uLa+dEJDis8vWbJAEwPsWlZP6vmd9PdWuDMsUPc/p2vUpHBkSy0cfkN76Jv8SrcMMWUokUHdWFavWYDofjDlyyxCw6Ud3Xms6UIT3w0IVl2dtDy2xy5fAslGQNN4vU5GSSRjMSH77iVrU88wvbnn+bM8eM0y/AqVeqUVN8/0M+BA3uYnh6jo72NmmSjvSQhmvAcB89xcTB4rqsLQg1Pl8j2nn5ueOvNYFzOnTkjeezynpvewm/8yi/xXz7x69x43bVcesll9PcvoK29i3zWyrYAU5rhzJEjPPvIU3zh7/+Fv/6jP+OPJWe++vm/577bv8vJvTsZknNg/wvPcHDri2x9+hEeuvc2fnLn97n9e1/n3lu+w0M/+i7PP3gvj999B49oXy/YP9W15XmO73uN8uQIk4OndfAzjRBvS8qjrzXPioX9LF0wwOrlS0SD61m7ehUXrVvLJRs2sGntGlYtW8oyyf/Fi5fQKn7r6uqhf2AB87T+9uZ2cumccNMl3Bbo7OqlYHWQLpx5yY2E0nSuQJhKk5AcqkYwKj1l/1bwvkNW3x3kwN69uixu4aGHH5a39XHuf+hh7rn/QR547AkefOxRnnr+GZ556QX2HznM+fFxSsJ3pqOLUGH/fE8fC5aukaF6mQzVy1l36TWs2XwtS9ZfwaL1V9KxZD3Nopd6cyfndJE/H/kcGCux5cggj+mC/cTOA9z59Mt87Zkt/OCF7dyzZScPPP8yW/fs49WDBxjUuZ+bHcOpTMDZwyQnznBqyxOc3/k804d2Uj93GDNyiuKpA9TPHydTGiMzO0IwcY7k9AiFyizBzDhZRT/yjkcob7xXh7npKVqbhbfWnAzQfYycPkpKnvbuQpZDr+3gyYceIBCNWZnjStZ4Ek72MmiUt+AYg+s4Dd51HaV6dsTTtu7/CmrnqP0b7WiMCY4Bz3Mb6Rt1/6fUAc3PT9vaMRyN+WZo9JXcMBYac0hWvinvGLDjIPlitFf7rGFBbXTEjdRR5s1g9PxzYOdU2Zvb/C/52DTmuVCOWmsE9UNgjPJ2YqMdNNagDGCEU2Mu5GPAEZjXxzEYXNU5xlGOn4HKjDE4FlRqa41R69cBvRplSq0xquILbZVp9FGq1ur5xieNemNMo0zdkEnQgMgxNA5AdbbcyiOjjFHLxrpUbnFqtHijckfPrgXtSztVCdi12HLnpptvplkh5empKSkbn/1iyGNHj8m4SnH69GlaWprlOSxySMbppLxYs/JYxgov2+93GXktjisMkvIDFs9bwNi5IdJegtO69RnjNiY6fvQod9/1Yx7STf+wxhhX2L4e12SQOcQSwFb52MWkEgmqErDVapl0OkFdRsDLWyQYHnyQnTt3yOtSYkoh+cmZOcZl5KUKLazcuJnm9m7mL15KUcZCR1cnc1JmoQxK6/ULpBTKMjr9wGdcwgMMCFwJ7ITmm5mZbXhfB2UUTyjMeFy3e+uJO3X8EOfPnWB06AzD589yTEaK60npygB2BHNSuI4fas6qjCSNKAafHB0ikAKtyEMXiJHmZEBnFN6oKfzrSnnOlKZIpANGFKaslecYk9f3tAT++SPHOKwb9KuvPM3LLz3Ks08/zJD9e4iDg3zlC1/iO1/7Nl/+5y/yxc9+nn/4+8/wL5//PN/45rdkmM/huJ7OPm54rR2ddsIaUTK4Wzs6Qes0WuOcPMg1GS46/waDh0EoT/YAxjgU5PFIyqh0ZchGGstRXRA5BKK0mhRsXd6poi4Hds3n5ancd3gP+w/v47i8l/t27yYto9OenZ9OQyJJRa72IEzqXEvYPU7LQ5PVJSH2UlK8oYR3mtl6kjnBmZFp5mRgVrSwuqyuWSlA34OkF5PQNSOQ8na8QAZ8hdZ8hhWL5jfSQETs231VoR7kCbLNBDIIstYwFg5SMrLRjWB6cpqyNfySBUpuhjkvx7TJMh2nGC3FeOrXO38RHV3dLJJymxXdWBx6vtugtXvuvYfb7/ixaG6aa6+/nj/64z+ks7OdM6dP8a9f/CLbrMdQF63Nl1zBpk2X89pre/ne979LRZe0a669ine+62a65Wkr6pIh+YcLuI7BE+1ZZnTss8Cmb4CxQihGMjAWgwpsXgLSCknqdZBRZ9sYOyDoMyKSMRbZcuEs4VTxxVu++gWmjhfNcPLANrY9fT+7XniMHc8+ovQJTig8u/PZh9m39WkO7XyBU/t3cGzPK8ycP8XQsX0UR88QRHOUxs+RCyBhqjJiZ0A0PL+zQJ+8g1mvRhgXqc+MKUJQxYim86GnfJ3y5HkKSQevWiIj2vdlNGZ8R2urEldmCMQfsWhlenKKWBGWpHjRdSUPFCWBCDfwqDoeiEZdtQu0N9+UCd0y8dwoEycP8oM77mawZDg6WlTYdR0tvctYtfEKmuQxsxfRVxVq3i/vdSh6TGYLLFy2io7eeby6ay+vKYSbSfikZbAnqlNcunIBK3qbWT2/k5RToygZd8utt/Pje+7jyaee5p++8GXKbppIdJzNZjmvy8XUueMUgpjR4RE2bLhI3v4SScmtqvZTKkc6G4+61r563So2bFpHpVji2JHjnDo9RLati7e/7xdYqND8sGTsrpefEP4GOfjaC4SmTHVuEldneu7EKXrlsU26gWRjVfTjEAa+5HGJWfFlm0Kn1tD3HBeRvAxUg0EHpujFdVddT19HD03JNB3ZPAMKj2ezLk0K/9bqJQbPn2PLSy/z5S9+hX/8m3/gdz752/zLZ/6W733jX9m//SXh+AitXpnFTR7zwirvXL+Cfs/QoctIZ04Gnc4klw4p6NKeTycb63UqVaoTU9R0rtH0LBNnzjIk2Xl41262Pfssrzz/PK88+zQvPHQXT913G/f96Nvc9f1v8vBdP+KuH36He370fR6/7x6efuAetjzxMPtf2aIxjuvMJ0VrFdpyKeZ1tbGwt4vliqJdKW/lxlXLuXzjOq7efBGbVi/nLVdezsXrVrN+xTJWLp7Pchm483s6mdeADtpb8szv76Kro4U2GbRNTS20tnXQoQhYizyvBXlds82tpHJNeKKdIEhKxhrGxiY5eeqc5N8JXpEn9aUde3lMntWtzzzHI/c+IGP8AR5/6DEeuO8hnnn6BZ544ll27z7I8WNndDGbI6soWSrVRE/PQpbIaN2w8TJWrtzAFVe/hSU3XU3P5nUsvmwTPSuX0C9jPN/dRV3ydUzOjOOnT8hQ3sHW559gz7bnee6Bu3j8xz/kvm99g/u/9XUe/+EPePaWH/HYt77Fo9/6Gq/cczu7hOOTW5/k+LYnObPnBU4ceg0/dIgUps/p/CrSixvWraetuYNXFD2oFyOOvvw4J3c+1/Bmnzu2H596Qw4Z0ReOjxE/WgpzjMGCpTvXcZQHA/9bECPwZnDg9XbqEYMWRFSvE0vOxeKdSGDHNmr1BtjnN4NRtzePKbGPMaYBjtZjVG+M0boM9sex67bP9smmAld5uxankaqtUhXTeBkawytRaaNEHzHGmJ8HjMr/w1syHAuNEWKk2tTKIBteKTQ+Xu8WN9q8/oBeGt/W/7REGWMLflp14ckYg123fYrtXBY0loFG65+lWjM0yqzeseA6DhdwZFvx+itubFjDNp5tjTGmMUdjHju+ZFljvRbZmssO6riOZJJp6LQLYxsVxwIugNq6jXH0/HrawI3GszrMdQzO408/w/DIqEK8TRJyFRlwM8xJAB/SDWxWBsS8gQH6eroJfJ+UFEVUq4OYQvFH6jJuzkjA7N21iwN7dvPck09xdP8+mvJ5XLX3fJfe3m4ZESXGZaDNTU1oU3VKCidZ4WxcF8f1uOzyK6hp3EKhQH9/r8J2cxRluE3PTDcEZSabZnRkSDAs7+iMvIwzjIyNMzY5gy8B++RTzyhEVRQiPNoVjsc4WPDFwMpQkcFowR5WEATa45zwEDUIv60px3wJtEXzeujtaGXhQC993e0sW7yAhfP7aGtro1s37nShhZbOHuwfKG+SkCrqOl2Wx7AqI0cag1zClfEE9rZo8ee5DpMTY/IOlZienSDI+EzJ++TLOnB020y5EQUJ9Br1SBAAABAASURBVKw0R04eTBtCySaKVBVWoTZDVZ5fT7ceN9K4TgpTM1IyVVLJFHNSZvY7i2UZ3aE8nRWlSGHZ74IWdSauDDc5UIQCj6JCzHbfZRnGDhAGofYOCZ2lNRBtn5LwU5Y3MhKRBcrnjKEjkyEri9CRZy0rwd/R00ahPUfnQBedEo5dEtamGpEUjh0pRftfp2IRd0lGmRVcqdAlDH15cuokci24mRa8XAdOrpM43Yrf3EmqXfhM5hmXR9v1Qzxxa2AqpNwy5eI0sfZUkRFcFX7S8rgmUymsMV2rVZmTl2jGZKiGBcKmDir4FOXRjXRxiWT4JITfisJsVS/JbORRMiFIAcw5ycb8p8ZL7JOXNJJnNtK+a7pMadvMCe/t7a28/ea309rRLjr2+N73v8ef/umfYH/pbqCvly5ddPK5AlXR7Kf/7u955NHH8LT+qughKXrcsXMnP7n3Ph5+5OHGRUEWJZYjjbEMGqFEEBPLeETMbMSoBrBka9sao6cYvfShrN5EsdqjnK1TjX2/se5YdZbRkx4kNFYo/CSqczhz5xk++Ro5r0p9epyavCFBbY5I3hEzO0pt7BwVGZtzwzI8jx/QRWirjNHXOH9kH1sef0AGwPO8KqW34xlrvD7WyG975mH2vfIsLz/1oIyEB2TEPsux17Zy9LWXGdQFxf7x9NETBykOn4SZIZgbBnll4uKE1lYnE/r4jktNXveMaMxGEeoW99qDES7sJcDiYE5lge+TEk0ltafK7Dg18c/D99zG/q3PMVZyKaW7aF6wlvaFq5m/agMVneWpU2cUWtyJCIVMrol+XYyXLF3KWRlDzz7zNJEui/Y7569u30pv3uOmS1ZSHjnJkT07aClkOXTkaIMej52fYHimzuXX30yueyGnxubINLWRClw2LZ/Pyf3beeqhezirUHqYysiTfhSrZWpadyijxcJBeVatwt8ib6v9G6BV8cbg2XM0S6bUJB/e+4sfpLmlnVRY54hCrqPn9vH0Qz/m+N5XGFbY35UHOWESZBN56qJr+2e+LK+HYUBNl/exkZGGXM5kUrTJaJqemBFuAwI3hat+61Zt5MrNV8qTe5rdr7zK3T+5lc997tN86jc+xl/98e/ytc/+Ay/I8zesiECi7pD1SvS3GNpTNZZ2prl6VR/vu3w5f/Cxd/G+i1dxlYy5eZ2tuJUiXYU8tekZKoqyVCVjrDxJpNNkJZ9yiRQF8UE+oWfhIusnSHshrTKEs+KTlP1KSFQi70U0+eCWpkno2ZMnnrkJJs+eZETe5xO7d7D7pWd55enHePLeO2SY3sX9t3+fn/zwW9z2rX/j21/5F+7+wbe58wff5IHbfiCj9k4eu/s2Dm3fwvFd25k8fQxndoL57XkWdDaxUp7tjcsWsHn1Eq7YuJq1q9eyedNmrrjkCi7adDGXbr6Uyy69TPlNLBXNrFy2gg55Wbt1CVg8sIgeyauulk7RSSvt0gF9/QNkcglyTWmaWnPkBVZO+imXMBvqol3ktLzfJxQ12P7qDrZs38aTzz/LA48/xm1338V9Dz/EbXf+mAfuv5Onn3qYJx69nx3bXuLVrS/LG32C4sgsiVpAz8BC+letZIUM7hVrVnODLsSXrN/ATVdexRWr1rFh/hJWtHWytquHpc3NNOkSHI2eZfeLMigPbufJR+5g0dJeZnXZUviDms5venyCGdHLssVr+PCHP0Fr+zx6EnUKZk64309KsljqSTIKeyUUZ/oChwviJwY9xa/LLz389G2MUZufgePYPCqzwOuvC/3VVOUGV7xgjNFcEbY9esWa9X83vqr0jjX9z0MsI9bXxdZGHBvyRK3s29G4ev8v7TUZLgYrNx3sK1aRxrRZgTF23a+DnrVdteb/Cna+BqilYxxcRwBWpGkNyP4xqjEqQC+75xjb3qg0lh6yfSQKtRZUYnDU/8LcavHGmmzNG3m75NfBseUC9DJG7WU/SHRiy+3YsYx8+2zBURtHbY1SO76d0OaN0afGc42DbW/r7JoclRudt9HijFJV6l0nko5WRvuL+Ol5qV7NafTRcDaPymxbYydX3iJDVThLV65hhRjx3NCwbmx7aG5uwnUN69atobOzjePHJZDlPRyRsBsbHZNRkaBcqmhiI+bLi7CX4AUeU/L4dfd0sFi3zjAZMjg8JK9AhWPHDpPSs2siqiL8aqmoxdYbd6u0vGNH5C19aesrGC9g8ZIlsmvLpDNJfI05MjqqTYD9JafJCeWFDcs8U/LE7tu3hxeee5F9u/divyLQLU/WSRnDZRlgSBF5XoJJecFSqaTWGmkvnSSTCSySEjK+Ih1GMpWiu6ODhAyoqvaUTmfltYBAQrMi42pMDDorD5Y1NM8OjTA2NU0ilQbj4jpuI5SXzWaxxhYy1GZmp2QElQnTGYJ0mkhtwkwW+x3JWAzlOMi7myTwHGJ5en3rraKKI4FRmhmR8qiKIaoU8ll6+3qIdNhVKeqyjMK4QZyWYCMsUdZ0U/SCENfzyWQzhNpDrDLXeFTkiZiRp/jo0eP4qp+TkghcRxeBqtacARGeNRRtH993aS7kaM5nhOsaCT07MoqREVNR6DGTTqk1+DJG2xQGLMpQtXtLhAmFcmZxXY854Vz6SwZZjWwyTT6XlcdgDNdx8WRE9Pb3s0bhtMsuu5Sb3noD73vfu3j/B3+B6264kU/85n8VZlL86Z//HX/yJ3/B//O7/w+f+tQn+N3/+pt86jf/E+98x9t1nI6MC0PNOGhQEomASIRfkbI3foD9PpeTzhPr3Gbtd5eMcGRqVGPQMVKRAVvTfuzZB1KQRoqxFmQhWRANN5ErNFGTABsbH9PZuBS17wnRWFpG74y85HX1nRgb5ai8/Qf27uPUsePMTM3gGZ/f+ORvKpTZikhTa30PH/zQR7n55vewes064WCUKXkIRfDYBpYGIjWMxICxTbVzuw/7XFfY+c35C/XagNrYfOy6RI5DXTiIcNTbaEwHx/Fw3QDX83Vxq+Hi4Ipmsk69YRxWpgZZuXwxTS0d4ttqgwZm5aHyRVvNmRTIc1mTN83I0I+Ur+ryOaXLXls2LSUEhYRHIPr0q3N4Cun59TIlhQaNnitKp4fPMXrmOKMK4w0dP8h+ea0OKWKx47mneO2lJ9nxkgxXeVqfeuwB8evzfPPr32VIvGTpMhLOGwZbGICJMNqSFVAiVT2WSaog1trqurC+LKV8+0/uZWy6SG//EoU9L6d/0SpWb9pMXYpnaHyYrTteUfRA3tdsQZ6+dhYsX8OIZMDWl7dQnpmguyWnPcX0yYv2kQ/9Im25JIH475LNFzOwcDG33/cIL712kG/eeg+L1lzEIhlwz7yymwWrLqZrwXKeeWELt9/6I+G4xi/+4gf4+G/9DqvWbebU2UFmi7OCabKimSl5y9LizanRYYWIA25+57s4dvAwj997LzddczX5fJo1G9dz6PQZyibABGnRXInpyTFeeuZRzh3dy3MyRvbsfAVf9O2HqcbXZsIg0CVcckIIaioUSFi56hqF6Kd1tkXtuVnyy2GuWCXSuMlMM76M1w986FfwNMeC+Qupzc3QGkR0eEUW5CLWdGeZV3C5ct0SPvruq/n4L1zPR2++ml9+xzVcvX4B89tckvVRegs+KBzc05rlkrXLaUsGLOnsoLepie7WVkJdhEPtPStZEgZ+Aw9JnWtBZV3yvjbrsuFLhskbIHkZEIqenXod+48DstpHwoHAiQhNTFdznk6N05pNkU/45AKH1kyClHi6XYZdayYg5cW055KknDqeaDGpc5xSiD+enWBUBt+pfbs4vHMblg4fvvM27r31B9z9w+9y+3e/wQ++/hXBv3Hn93/AHT/8Prd//zsNz+uTD9zHS08+ypHdO6nrwpaVnF61cAGXrFvHWkVJrly/gbdedSXXXrKZ6y6/lNXLFnPpVZu58rrL2HjJOuYt7mdgSR9dA+30yJve2t1E7/wuuvo7aO5qpqW3ne7FA+S6WuleMo9MZ4F0e4H2fD/N+T5SmU7pjnbwmxgaqTA6WuPooTGee3k39z/9HI89/xJ33v8g3/vRrTz0yCPcceeduuQ+2uCrF557mle136OKMs6JZ0LhtHfBQhZKt3csWoIRLuMQPB92i08ev/cn/Ohb36YqfZzN53j4icc5Lx0fGZc5XeRbZdBGeOJJ0acu8o7kisFg5dj/F7D8LDZu9Hsj/Y/9bfl/BEc9bNl/bGuf7Sps3c8gxtNZxdIJ0pCiRR8j+Wbztr2jDp5kpyu+8QQ2tWVIDtvU0YfYSLuLNeubQY96G2MkZx2MMf9XcCWLHNfFOLY96PMCGLQmAaAsb7yMsU/mp+Pz+qtRrLwxptHe2LwFZfS+UGbrBCrGUWqMUQpvzGl408tuS49CC7H9UN6+jUZyjO1hLKou9LXjaP2NchU32qnMVT+3HuOKjxtgy9RfCUrUP8bm3wyxcGxBlRfqAMeAo9Sej/O2d7yLju4+3vnu95LX7en0mVOMjZ5vGI7TU5OSF2U1hZ7OHjLpHFdcfhWXX3MtHX29TMmrdl5evlkpJTcdMqfQzgGFr8dliPWLccfVf1oKraR2sYwaT2oz9DxCx6PuuAyNT8m7OJ9Va9djf/t967ZtEp6zlOT9nCtKwct48dS+pSlPtViUg6Eq4eVhjVkj460uwyKXyTK/b4C6DKOuzk4Zu2lmFD5OpnIECqFYY6wqA6IkRisWS8zOzjYE9vnzQzRLeJZloSRSeYJkDidIYYIMSfsLBHFArrWHQHUVjW3bVksljIi8PDeN9YTkkj6zE8MEiZBZeSHz8mbUvYA4kWFoWgolEjPHHolUgZSbpKDUFVMTO8hZRkkhxzkZrkUJ1qTqSsUIo3bbdr7G0dOnqFDHCg0nqaNy6+Rl2FW1Z/SyBoeFaRmXkYzpuoS5I0JKWwNZXtmh88O0trQyIy+2EcFcCJfDlIxoe5GYkZA6c+Y09hfATh0/ovQMxZlJpuQhmjUxFdcQCfd+IoljPJoyzfjCSWdbd0NAJZIZ6vLQFOeKVHS2U9NTDVqJZPwOjU3hJ3PErg8Gjh3ey84tT/Pi43fz0G1f457v/yt3fOcrPHLX7fy7QoCmFvKZv/0if/23n+ezX/h3vvXDW7n1B9/mu9/8Gva3551kSjhN6Tw6mJBBaI3DDoWBVw5I4cqTVxG9JEQHaeE/DhK4Mo77BuaRTCaRpU9LPinvW5WkUxUdTcvjP0ypFmG/gzsp/Bw+ckQepkj0UODcuXN877vfoaZzXrdxA7/8kY/wyY9/gsD1qOuMLR22NjWT8AOq2qvnunzgg+9n2fJlPP308zzzlLwvx84yPjbBe977TubN7yGWcRWbmIgIa2jWZGxasM8XymN0ZA2wzzFg6yJU/nq+bgw1CYWaUmtYW/qJhVyDhF2ss1JadRJUay6eaG5GBvMBeZAuUWjSS2SZFY7LUcDETJWqpUsZKefODjEhHizrklWcK1ORV7kscMSfIyNj1KTxjt7GAAAQAElEQVSIprSP0txsY++ehElZPGC9l8XZOayQ910HR3SakAIw4rOUeLYpkyep53ToyKCv4bhVXD23tffy4V/6JI7oqaJLS0a0WhQ/upJIrvalpDGmI55ImwpGoegjiq48eN+DnDg/gdvSx6KLb8S0LGH1irU0hR5Upji07xWOHtlDWoaJo/lXynDs6FrAfY89TVk06mvg8fMnyXh1CvJOrV21lAfvuxdXhl2iqYOxisv2I+dxmvpJtM1n/aXXsEgh+8uvvpab3vV+OvrnS94tkNy7jk/+50+RbGon2bmQozMuXrqV3t5+Vq1eSTqdwF5WEmFArMtRT0czjz18H/v2H+CDv/B+PvM//4wFiq5879tf57mXXqBv0TL+4YtfY80lNxFk+ymWXWo6ix1bXsCJikxZT3UI07q4278PGonPrIwbkrOgJlzH4mvHMRw5fIiKnqs6nzldJJKFJs7JCJ4SocQ6+/NTRTZoT1kZNjdffQPvu/pKPnTNRj71viv5+Lsv4tfefTGXrWqhJ5Rn06sykA3oSrs0p9F+xsm3hQxOnKNdBlRe3tpkPEerH7NUYeyCpdSZKbwGjUc4AQRJh3JtFj8hmtU+6rU5fDciKXrIppMEqTzJbIFcUys2muT5CZ1dTtGmDppbWnAlNxzHU/skmVSGrC70mVSCZhmlaeEWeX+TSmclr2J5hgPjMDU6QqsibxnfJysDuE2OgeZ0mnxCY/gBTakUSdeloDQTBKJPl5QiUem4QliZIZIcnx08wczZo5x47WV2PPkAL+gScPv3vyVj9cvcIo/rLd/8Cj/89y81vhd8+3e+yhMP3MUjd9ivDDzM/q3b5XE9w7Q84kk5ArLA2vnzWS/jb+PylVwqHbdx5WrWCS7ddBFrVq7ksosv4dKLN3Px+itYs/oiBhYvJ6/oUuuifrqWDuDmE6SaU7okFxgYWEIu30r/vAW0dnYSyOnQNtBDqr2ZQJ5XtyWkGNQYLE9xZHyErUdOsvCSa+lcewVXvP+TnJU33w0C8XGFizX3xsULycRlvvK5v+Hwke2sWLeAuGUe52sJ2hatI9k2IP0T4hgfa2x40i++5JGD4f8dUP2bwYinUZntp9TyOUrfBCam0eanKWCMwcDr/czPpQYadT9LlRMvlKXfQ+2xKoeNuquNQezBGy+1eiOrOnD0ZMEotW9jDMZcAN7U0ajSGIOx6f8F6jp7q48vgDamdTX6qb+rMR1HMyovVIKybwxqjEFvjY5SAxjeeMYA9sECBmNM41mfSsHRswEs2E89Yoy5ANDArWPAwQjAtXVamoHGc6POlllQmX3bs3BVYdRHxThadyA9ExjE66YB1iA12kgD1KFx2Xjj+U2phuGnoMEb82scJK+cOR3axPQU+xVyn5iaInagUq8QSUlOTE3gBz4zMnJK5RLW67V39x6OnDghz8IERQnEtp4uNuk22NHfzcjMBPZvhmVbClivX3dPD+2tbbgaM/Q1oxRLVgIgKSERuwGRcahKQezcvp0D+/aSl9CIdYAlrQkcEhIeKbWPZWBFmss1yKs0guNINWuNkme0tTRz/PhxxsbH8WUwjctr2qpw1JzCQoGMkVkpz4IMTRsuLcmAQNgMJJDSGnd8bIyTp85y8MgxRiem2bXnAAcPH2Pnrn0cO3mW1/YeYvee/Rzav5fT8gSPDZ1n6NxZhS7GlZ7h9IljpEOfunFwZPQcO3OWjZdeiZ9toqV3AW19C2nqnk+zDNl6MSZwElRKNYwXqr3u7L5HJfSoyTNbqvrCeyjjzpDKteAEIa68DHPVOaqmAj4yzouEYUBZDFaWoilZo9xxdI6RcGx0PqGwZohkzbS0dsoYMTjCM7Ghqr07usH4gU9eN94W4WReX5+Eep7O9ha6OlrJ5zKUnZiiYFYGWCW2c5YpSykOyVgZHxzj/OlBJicmGJM3PJlM6/yqFEtFzQOl0gwzU2OUZMTURUg1nWXo+7i6LLh1tSmPk4gmybslklJQVXm1KVZIOKEuBjX1M8yUY4YnZpmTkR+GLoO6KJR0SahFDuMynrO5HL7vEktpDJ3YS7cMUTT2lDyWw7rBu1JmaM8T07PYcK4rOo4rc0SlKSoK47pW4XguxrkAvtbX2dFJPp9H26VT4fXlK1bwI3kZnnnmWb785S/z0osv8rFf/mX+4e//gZtvfgdl4RLhMiE6Oibj1bgx1rDsk6c3nc5S1y3xtLxb584PqryKaYxM41PdiPRRj6JGqqMBx2DMBVAG+xwZxB9qo14RUMdoLKVaZF39JddUqkaqt2uRfrigMNxQAifi0J59dLS1M2/BUkyYZdn6S5i3dLXoKo0XpLE4csIkiWwBvJBAXuFIno5iJdI5RDjCY+MMNZHrijbFpyXtu6aJiooWOOpjoaYNVGqx1uJgeXRMPGV5uiLjtSy6mJwaZ3puikUrltOpi2JNxrHjJUXrETPybKbTKRztwTPgSCAZCzIqTiucb//Q+8HDR/GSeXrl7exdspaBNZfRu/oK0LxDJ4+wb/tLZPxIfAjdnW2sWr2OF7ftFLxKS3sHU5JpU2MjLF3Qz9L5vaxfvYJUGHLdddez7bWDvLTrMLtPjjAi/vMKXUyK6NOFVozoIxBPJ7M5XD+kKJ7L5PIUZdSRLGD/dFmmbwUIb6EMaT8IdSGr4hA1vmbQnE9x1aUX88sf+gDr1q5jiRR+i2gsJZr+o9//Xc1/HYGVQbNlrr7x/fzab/4Rv/O7f8HHP/HbvP8XP8Ta9WvJNWc4NXSSXQdeZZvCt1UZtZOTE9ivGc2IvoUq7EV61epV2It+VfLVTQSig5i0LkkTkoElrajuJ3GTOS7ecCWb113CfEV95nc0UXBL5MwkbakiLalZmv26jJI6sZwGRw/u1UXtnPp5jMxNkGrLM1md0RmVaZahXwgglGxqSwV05FLyXNYpF6dEA3MU58ZkOLoQzREozG4kvxwLWplrajo6Dxwf1/PwPZv6WP4eHBmnvaufmhEN+yki41Gv1Ym075pozsQiszgmTCTwEyGtOt+W1nasTGi1qc5qenpGc4ZiCYPnBdhLqOc4WEjpPJ3YaF2GUDLCkWFv95qQIyAnzdqeCYQHlyYZzh1NKbIhDWhWRlUk3DpJt4YjPPgywt3SJGZshuqZEcYPHOX09t2c2PYq+55+gW0PPMrTt93JIz/8EXf9+zf5yTe/x2O33sXjt9/D43fex4sPPcHWR59m/wtbOf3qcwzuf5Hy2AEywRjpYITVy7Ncc3kv117RyzWXrGTDshVctmET111xFRdtXM8ll2xi4bKFLNFlqk+e1/nyYHcu6adjQS/Zzg4KffNxWnqYCZoppjqo+xmdT4VAcqQ4Mc58eWH723OsXT6PwZN7CcMK7Wuu4saPfJKFGy7ThdUR/l2McOeK0HzhyNUBGKHv/w3Q+D8PerIdsC91tsl/aGOMwZg3Acqr3YVPZf7D2xiDozYXABlDsGPbywSu1iwHjedo3YCaYQDH6IOY+PUflDqqcR3HVugxEr3Eyv/vQMXqb8dSF2z6U7hQhar/F3AdB0/rQbizozbaqMxoMTavSXHUy+YbYD+wL9s6xs5hny6kFypt3gJ61Bv0YDDYl1HaAPP6k+ZB9fbJgvP63G+kNNrF2NQYgzEGxzgog30JIzTyBmzqqN5TvSuwqaNnkQMNwDT62v7GGIyxz28CbN7BteeiOmMutMGWf+MrX+ZZud+PKFQ+WZpmztSphIHCBB30L1qIH/okAjFlIU1Un8PRDTnrOOQcj5QWk8Cht7O7MXhZnsJUJiPPaJFT8sCNj8/gSpOGboT0MtkmI4EyRaj+s/JARUQkKFEfPUl6bpQp+70nGSAuBSl5D4usqek56nhUZdDMVWqUxQj4DkEuoDp6jOOHd8lrV6EkY65EhXxTIAE42lh3rDIT+OpTZ0yerpIEWUmCzDceaTfEl7JtziRY0NNOp26bi3paWNbXyrKeJha2pljenWWlnucr9Nwqj182TOPGCSam69S9HBXB+dmI8lyNaRlNHV19tAi65i2mvX8RTfKSdPQsp7m9l5I8AVUTSenkwEnKmAiJolAHmMBEHkUZWHXXl9EdUpdHLyUcJSRsfeEp4QQS/AbjGSoK3YeBR1IQ6DkReFjFUxOhI+VYlBe1GCVIdi6inu+inMhREl3VTRnHr8gjNM1heUysd6sufCZcdK4ql3FRKtZJa76MDABXBqCRByoTxLQ1JWlrTdMqnPS2pFjZkqdfMDU1gRcmyEnwV7XmXMboRMfJSsgXHIe85+BGMcZNoys1M34TM5lmxtwkZTdLzU9QkVey0JEglavKJpLR6MxgTJlprWOq6sog9XBJkqgberNZnVlRgsYwrHM8Lbyc0x6m5IVFFyRPFxdX3u9otkoh3UxoHJIyDso66yjdRMlYvAcEUkwuNTy3CjJIs9mE6DfGvmLR2YYNm7nhxnewb99RXNdgfwv34Qcf5Yknn8VNZdlw+WUk8zK+5W14/umH+fyXPsdeGQlj46fJZCLWrF1EUcb4bbffyY/veoB07OLJ4+grrWpfNfGMjQDUNGGtricZyUZGq6M9GvGLE4FjXBzHI1aqR9DZOurg1hE3gCtFbihhKIIpEqkysN6iZFnenH0c2vkUC+atZC5q5fC5KRJNGbr6snR3JgmiWdKBIZRiraQMbj4kEE+1ZtLysmQJ0wli11B3wJFBE/kuJH2dlSGjNeVFp27sEplQKwiw5zgr46fu1TFhnRmrnFVXnw0oZPtYp6hJ0J5lLp6iXpmgEiQo6uxDeXFiXR5i8b4vZZ4XHmZ0IXzu4Uc5Iq/8kXJAecn1eMuvY+mGi1g20ExPk8OOV17koVeOcKaSISEab2vuZNnC1Zw4McaL2/cxoctTujVJdzqmyStxxcZl9DZl0JaZUwg/igOeffFVRuUlPnL0CGMK0/vibyODKJHQnioV7TWg5CWJtFZPSPdrU8J7GTeRlDwxOpsa6WgS45WZUdTAD9J48iyH1SIDbQFZZ46e5hwL2nvoyeZFDyWqqZCy42scnyY3QSh5VJC3sVWGc9e8ReT6FtO77nKWX/E2VlxyPVdecwMdTQVWL5nH4pXzmJGBl8k2YeIkiaBVssCl0NLGibOnadKlMuW6VGRwGxn+WU91YUhKfBgCriilHGZw2wdYdMXNFAsLORVpXZkuBqdr5Fo6mHPSVGXsR+KHnhWL5HFuoRxkqNZdKM1ScGsUy0brKNMm725HW4rF/Vrf/GYuX9rPdcsXsqotx7qOPPO9OouTHr0JyY9EREfOo0W01pH2ZfAaWp1ZmitD+BMnCMqTVMW/Hb0LGJ2tU892Qr5dODZ0ZDw6QujMJrA8Xq1UCDwP3w0kP6Eu5nCDUPTvYqMjfiKlC3tENfRFZx4lReWMqehs5ki5EWnPpyXTRjZsljzrpLWzj2xLJ16YJBSt+6FHZMfItOAELoWUq/kMger9MIfrpUh6CZJ15EGtN+g9SJRJ1VXi0AAAEABJREFUCgoFj7TlpZRPrpAk9Kv4/iwJf4YWt0h6ZgwzPsTM6BmKk8MUh5TKiXHytSc59+rznJFX/Ojjz7Hvged5+Ft3c9u/3caPvnEXd8pj/sJ9P+C5+27niTtvZdfTj3PslReYPrSH6rGjhENTVCcj2kyK1W0drJUzaNWK+YTCdzbjENan8Cnh6UzSWZfO3oJo5jixcelv7iEYnuPgg89wMvYxuQyFrCFjxil4c7j1WTCGyA3V3kOHAhjeeHmOi2scXMl8RyK0bmLegEj5mi7asXST4xgsGMfBKG+MxtAbvWxi+7rqb1MNpVKwTRzbHlAXXAy+cdA2CMVFnnSm0cXQ/iOMfp1Tu1PDn50jrLm4Uawzj3GkQ40gJiJ20D7AOslqpk4U12mUmxjrvfM0iWfAUamjdWMgNhH6vADahzUo7XgaCjXHVZs3g+3vovEkg4zGqAtldr6qNlaKq1S5MKeK8bUuT21sewux+tgx7Vqw6xXU1T7SHDXVaVQQUupyAkTqZ9fQwL9wFKN9aX1VjVnVfip2b2rgSg64kgt19Ufj1G256h1PlUpRYsstHowxGGPQRwMi5WONbdOq9lRzXOpG/CHZH0vWxUpd4wvPHk7NwZVzwajcFR05kYepu9jUtWXKu7YNvqb0JcM8jM7QGR0fY2pmmpLC5O1NTaQlpBJBhmSQZWp8Vh67iLo6nz09xPj4DHMzFc4MjVF1fOqC04PDHD1+konJGQlEED2QChw6M5D3ImblEanMVSmWDBOzMY4MgUkZfvZmG8cOs5WYlp75TIto/Gwz9u8HGiEnLYVn/8xOOnRkkM2QTye1Jo90mMDTKdV000m3tlJo7+aiiy+jTUKkNFsSEtReyHYDj8nJKdJBgvHhUbIK48wpfBvrgMYnJ0hlMtRMTOQGElJa21yFSuRQFVLxU5ggifGTWl+VQB7Kqg7OD0Pd1GsyuNJE1QrUq8TyxNZrs3QqDFIcGyJZK9KsfXcmHdqTMR1i5q62HGnNX5fCsaGzZcuWsmTJYtavX8/y5SuYt2ABi5Yspae3j47uHnlMOwXtBBJ6yZTmiiJcEZEFu360h1qtju+FNkskKezL0C5KeKy98Xp6Vy4lzCbpt79Q1dPLcnm+YimtatUhn8+zcKGUXa6gc61jHAdPAj3UXKH2mSzkG3vONjeTFj1UYiiK4McVKq2rXdVzGNceB6dGMYFHLIFQFmHhtzBZyVNyeylrr+OxWC2AmLKERRmvPEMor21QquHXKmCmiaIpgqCqEP1+7FcoTA0Rs49T8agp1BsprGgvP1MTYxgTab1VZuXRrgsfOSmJyuAEM/LKho5HqVrChIZIc9Zd7UuGc1X9z8sLaT34YzI2SvIYz0lAjcpLXpEimxY9WM/W+MSUaLeOfVkaqetsu9paeefb36o5Y358xx3YrxhsfWU7J06dapzV0mXLtfYQx/W44rLLG/SVy2Y5fvw43/3Odzlw4AAd8kRs3ryZ6aJdW4iNCkQY6sJpVWdmjIsrY65UqYsWoSJ6rBlD1SA6FGhBNSKqGIzrYByjEoTTWOAQG0+1DtYBGYvmi1Ju44OnOXv6OI7G2rhxY+MrBYEfUqtG+OK95o5eXPGEUX1cK0scxETCk8WpXVNNNOoYB9dx8EVTQRA05vV9m2quZECUSeIkPRynRtKNyLiGQpgiJy9L4ASk8knKTkTrvIUsXHMRc/UUkckTeC14JkdGRndWNGR5xYtKhLoF1X14Qkr1xQO7GNW6nFQTAwuXsGrNShYvmkdKxoE9u5de2sr5kTHxWxMLejvo7+nANTGv7thOJPrKJRxyboXzx/fT3NLGEnmOyvLGFitVRhUlKalNVfPPFWfEPy7d8njXRY+pMCAUji3k0glcIj27NMl4rFdrJFXv6RwauBKOYvEfwrmnufPCh2cM6VSahADjau5WSuWaZArgBRidgVEq5EtuBpKfodIENSdB7LgCtdPxxpqjHhtctS9XY1wvKR53ycpAbhZvOqKGenkSJ54FyZ3y7AyLBubpvA3TymdyWc1bpqqLelEePl/rdl2D/dpKmEiDn8TPd7DhmnfQtnADx0arTJssZa+JnC7aJoxo78xL7o+TCVzymrezrZ9qNRTvudREK77vMzdXoih+Kuni6rpav/AVSR76miOdb6G7p4+Bvl56NGafImEtbe109gzQIoOvtbOHrv4F9C9ZxcDKjSxYtYm+xSvpkYd806aNrFb4uSkRaW6HerUo3iyL1gzNhSxt2QT5EDIUaXJrJOvTeMUxErVpck6Zgl9V2RxNJhIYWhJJMoEv2nMI/YjAzJLyJ3Hr52XEu9R1ljUp7nxTC3XxpG8MoSI2fmUWJ4px3RBH52HpIzB16ROfTDpDNt9MptBOOpsjkyuQVJkxDhhXxx02nsNUhoSfIRPmcR3hPUiofZp0OpD+MeDO4YYlgpZenHwnTqYFL50n01QgK/mdlyFrvftJL6I4M87cxBCzE8NMjw1zRg6jQ3v3cPD1v1pTb+4n7F9JYv56OtZdx8LNNzHnN1Fx0xQr2kecwCPN4OAUjz71MmU/T9i9gM4Nl7Dk+pvp33wFTWNHGd3xDM/f8yNO7N5JVbLWcTwiyZlYaYwB4cQYg5F8cAQ2mkOsbRuDfXZs+gao/RvPxraxz6+nyuqtcQzYNsYxGKMxBEi+60FvPb9eDraexssEjuRLFSN5HyZDnnryScmQBIeOHWGmLtpPODiNfmCMwb6MeT3Vg2PXoOdYbTR5o40xF+od4+Abl8D1fq4cvRy1McY0yvXYeGsou/2fgsWHLWuM6zgY4ctVgXK4joON5qLWxtE4etZg9hGpdHUxjTGNyo25kEf9HZXadcXqp6FwtTaLa9vH2gMWt3aON4OHI1vIIDEssOcP1hj3NK5ENg3AYPtYfLiv5+3z/wnsGowx2AXbedWFxqOKDEblYIxNtVKbAHadxhjlVGYXrKx9tKBCnJw8WX7CJ5tKY/8gcj6Rpi7BefzIcXzXxxp19u96espHEogzU7Pg+czIQHjr297OSoV/+hR6bG/roFWhb2vc1IvTyFnGtG54a5auoCnXydhISUzbSU7eiqIY2kjJV0oV/DDDhIzTsLmb0ZkixnXwpdjaCinqunV7MvyapNgTEiJlCbvW1g5tysd1QkZLVdKad+nKtUQ1Q2jCxnp9L2B6boZAwjeWorC362qlRF4CzO61tb2ViZkpYsfBTWRwwjTV2G3kM83tVMVwgQSBm8xqvW1k8gWlzSTSSQrNeQmQkPa2Al2dBZrySaGjTlpEnzRVdj3/FEe3vci5vTsZPbaXoeO7GDx1EFdEUxTOrOIfklFUKReZloFck0BvkqHX3NpGlxXa8xfR3deHJ8X/B3/0x/zN3/4tn/7bv+Gv//qv+Iv/+Rf8rZ5/+7/+V5LJlJRBTfQZYRWAaBNHBrnX0kS6JUdbe562QpoeGVIJP4nrZIjkcR0ZHqEkD4kND0di9LIMsYqM+VkZmLPC/5RNKzXOymifkDdxUt7FKo5wlGJWitz+gexqmCDb1oJQhlV07Z29dHQvId22jLBtNaa9k0kpgJlaiaqUZCYEX4IhIUHviaGQ4jZeDV+hLt93cF2nwfCRDDEjY9Y3gc5SfaiLQWpUy7O4JqYi48F1PeE/S9JL05lqpaoLURQ7SAIxofppGTZFedWyOmtHTJ7WRSOfz9He3k5BeA5CnZ3ygfDr+4EUa8zg0CjjE5M4xqVWr+Bp7VkteqCnSxeFJVjlcuXV10p55Fi4aAmvvrab88JjttDEf/pPH+fYkaPYr5pY43VyfAIrZFp1FqdOnuT++++nFEPVdYl8j1hGPNpDJB6woWqhAiN6q+pZJNwwJmsYaiBD1VA3jhSAEcpqGrcOjiMe8ZX6NAxQoxRfwgXyfp1ABt2B3a+yadMGrKE1K+O3t29AfWPCbDvtA8vokmFYkifdkdcyRGPq/CPNGWltcVQTHmIsv5g4piI6tQa5ER96wueMaGZSBls5KkuBg/1lEEdjVUU7PglcJ6HLQJEFkgvtMiBLXg431SHlnqJcdEi4WUKdZ1ZnJDeQcF3n6Imj3H7fPQxJ4c0GHk3Ccf+KjSxYsYp0PkusuY7s38+Rg0dw3FCe3Hl0tuZxRFNHjxxi1559eH6CWAZQPDdOq19l8/IBCtkMvjH4wtmeXa/x0gvPsuXFZ9m65Rl6O8XPXkS9OElbNiRptB9KtGRcQuEwQZlA4MoYDoWThPAUUiUUfYRRhaRoJC3I+jGOQtHzZQgv6O+ht7tTvJkE0XRFxo2rs44jEYDekdKa8BchWtCZ14yPhbpoW5oKKxuEfBpKTPTgaU+uExCJJxxZ6IV0jorWGwZVyY6zJMU/yJieHp/l3OAIThAyJX5tamsTzTjYkL3nGaUl2tuamZbMK9ehGuSZcgr0r72Otdf+ImO1AvtOzjCtOh0QI2ODtORTeMKvrzWfOXlesrRFe8oTE2H0Y2nLCwORsktVBrqVsfbS44mvKrVIvFoS71ZJeDFt8j7feMMNyA9BGZ+aBEc59hmt+gyWfMbJkutaQLFusF/heMdbLmPzugX097bJGO6gb8HCxncf+/t6WNjXSX9LlsUdTSxozbC4Pcvq/laWtGdY2pFlXiFBT8ajw61RkCzIaL0JxyWdSuF6DqEMbLc+DqXzzExNyhBMi78LeMkc6Zz2GEOgy3POqZBPpfB1BknPo3HutTm86iye6CFwfBJhilwuJxp28MQbidAjIR5PBqrTWbiivbx0SCFZoLnQQltnB2EyIC/cNmudbW1JCq1J3HSBsNBGmGvSGSawdOKI39KhIRvUySddMqFLSz5NIRWQlgGWcB2apBeb8wU6Orq4/L0fo3fzDRRWXUW9exUTYSf1VAvlmkvoeATWC6WIUiiDePX6S9l15Ay+LhbPHjhOta0Lv3ceY1sfY3zXSyRmRjm8ayehH6KjRMdCpP3ZM9eWaACGBtkKX6rC6MMxDp6l2zeBjyNqt2CwRo8BjD4M9kf5RmrUSs+qMMZgX8aWi28bqQocQSOv+or4sOZWJWdmqZXnWLdqBa2S7UuWLeH4+dOUTA3UzhjDGy9H+cYYdr0YjDHo46dgMMSNzUYgude4fKiNo3IDF/b65mcuvCJVvhliR+OoLFbbWKnFhwM4enY0VqOX8mhvth7lrTGnBE86whjTwIUtN+hHz8aoTOdt12Vx7jgqt3VceDmqd41w/Cawc/1HsH094+KoPeJrV+0dLcIapo28xnT+X8AYzWs05+upzaL2RtB4O0aPMbF4zsoyTYVNY02sLhgnbjwLwY3U1jmjk2OqUMd6RFo3tKnRMWIJtUIuw9C5cwSeK8Q4lKWI7HdD05kUjgO+C+Mjg+rj8sKTj1FXyHG+FPayBfNZotC9/Q5mNt/KxFRZkyXo6Z5HX1cPzdkUhbSL/bMbhYQv+VljTIbY+NQM3b39GGpimCr25tvTP8CUjKC8PBmjCnHHTpJy3bp0wfAAABAASURBVMGRAA0zLXQtXCavkc/e/UeYGJ8mJePZItYYJGxcrdNhZHCIfCZLS1NeY8cqA7sPfIeKlMFxhTDOnzvL0NB5xkZHGDx7piGYbH5cz+MT45xTemZwkDmFiawnoVSaY2Z6XF7jGQK3jg01TE5P4WiGerFMZWqaiaFBzp06xvGj+9m3fw9z8hb4EmRjI8NE8kwcO3SAY4f3cfjAXra88BzPP/sMW7Zs4ZnnnuOYPMpHjp3g9//wj/jDP/7TBvz+7/8hf/eZv+dzn/s8t916O6Mjo9hfJJJNhy9BUa3W0QUfV0Z6KKbM1udIVqYlOEu4EmbauZDis3DxYsJEAmuQhfIOBDrzdDorIZwmXyiQlMDslAFZyDUjqUOTPcPxKex8584OMnh+lKNSSGfODsvoiWmSUW4VTEdXCwOL5jOweBFt3fPJt3QTygNgRCyJVBIREXGYoC6hXfVSlKOk8B9i5G0vWw7WpcGR8HZDj9iJJNSNBFdETReHJnl+LP1lMmkpkJCR0XHRQIK5yMfPt1P2U+iWwLi8XIlsE+lkjtpMRTRUJ9IZj8jjWZMX13pAYz3Pzc3hitkdGQdJ7b2ppQU/CIiEJ1fEc+b0SYYHz4oeBht0MSOv6RNPPiVFW+VJpa9s34Hn+QzrDH74w1sYPj+kdVbkEZqjIBympLg8nfW6DRt47y+8D1f7n5UxYrTH2VIZ6zVyjKM1eDJ4Y81rrGwRvg3iXozw4cbo3BwJdAFqK+YWKkVhaqK6WP1xPIwAx8VF/BsXmRw61eDLiy7exITosNDSSkUGQkmhidmKw0zdIyl+6pB3yvccEsbgCieOqzH8AMdxsK+8POWeeN/XPgPhpq6LXE2XpUCRgdAPZZxpzVYmzEwSaBxXtHR2coaak2T96otJiz/rOpcyPtbIdrT/poRDtTgso3ZG+HYZGh7m3gceYrf4Fy9NkxRitwzkFWsuoa1vaYO3z50/I754nqIuRmnRZi5XYPnKlczK23f8+DHGxicZlQe7qD3aC0ZWCj5BidMHdhLJS//gHT/k2L6d3PnDb/HwXbdy723f5fbvfIX7fvwtnr7/dh698wc8+ZNb2P7kvRx8+Qn2Pv8Ix3Y+y9DhnZw/tIMTu16kOnKSaV0i584dhalB3Okh/NlhwtI4tbEzdCRjEvUpEsJ/0qlLvgUSMkVCHaIjYzWU2WUhiCvCdRVPhr+rcltnlJdA0LFXMKaGKyHtC+/W6+rpbGtybwd+UrTsqY0rvKYpywhq7chx+swJMtksVbWxRuvM7DR+6DMkb78GIiPjqKRLmesaypLPaeF/ZnqC8ak5irqMVoImWvtWcuO7P0aiaYA9R0c5cW6W5tZ5ZFJNpBQVMaKrzq42/ERAOa6JXus4Wp/l6UD1XuCTUF1LcxOZdEhzU458TjpCxuvc+HlmRs9x7sQx0skkq9euZdX6jfTokt3Wv5j2+SsbXzXoXLSG4ZmqPNvj2AvFXbf/gEsvXs+yFUvJtrZTMoEgZHK2iuP6Et2GtPaZdJUKAl2IepqzNCc9ksLhfK13cXeBpX1NLB7opKOzHfvVqGxLF81tvbS2drNs2WrmL19NurmTFZuuYMXGK+hZsFxGYh/dnd0ktcfQdWjQbSrAXu66cz5dGZesLiuUp6nPTcHcJGFcIuPWRQMlchLCsn/J+JCWjkkHhkxSPOXUiD0Ikgly2Ty+9pQIUg3eTGu8MJrROGVs+w5drvLZJOmEOog+fK0j9H0SFtfad0tzQXtoxvKlEe/nZNxO1mOsHCyGGWacJEUngVSR1jhNQnog65S0lxlacwlMVOZd73gb8wb6eMt112meJIg/0QVwVHquIjk6LQ/3qXODJDIpItE0MsiD0MU42gsGIyMNvRxj9GmkC4zKwDXOz4Gjtq7ApgaUQy+D7WaMwZYjyrYCsDGmxjUawzgX6mIpOLXGgm1rYnT+4IqXAsnrULIrnp3TxaDC7u2vsEBRP5wIx65T42MBcIzTWJ8TgwGMxrfGoiowxigxeOrjKe+hZ4ExBr3RpwC10RgqMMbwf3o5qjPmQr2mwnUcXBzsvLGMPqORjMpwjDjL7jxurMvu6401xhYHMdg1vrEPmxouvIyMxkZebRyN5wrsmt8MjuZyNY4t840jfNGARj5C64nxcZTaPFhDWeKq0eb/lNoz0pAYYwTO62Cg8dYHeinRspQBY+weX39yALtvDPaN6lDWWabQbyFXwPcDjIg5krYoKTxV083f9cDzDYEYISHh4vgQpHxsaNyXMDp+cB+50KGzKcvw6ePMjg+TlVE5NVMi2drH4jUXs2jFOjZedCktzWI63VzOHtlLa2iY39Esg6msW2bA5Zsv4uorLiOlviuXLpJ3oo023eInZsosWbGGM+fHcMIsaRkbS1dfxEWXX8emy67lpre9g7zCPQWFT5LpDDaMmJRnsCgDI/A9XG0wJcXoGoejMjRD7aMmwZjN57CC01WbhfN6aZfQ7OtsJZcK6G5vZqC7g/bmHF2tBbo62knJgA1lVJTlKfLUx85TkvIdGxni0MFDnDh7jlhK2RpSRd00KyaUsPYhTFN1AmIJTSFXxOiSCnwdeoVMYKTEa7j1EtaLZPHmOzG+A57n2rPGDxPUI/usPjq8quafmpzklMLAw/JQzsk4r6vBrASHraudHuRHn/sCL95zDy8/+ADPPXgvTz98LzteeZG6qeBp/0UZQBUZq5VqTWNH1MXgs8LXrJh4Rkp+QkbV9Nik5OqMCNTFXkj82JFH0ieXzGitaXraBnTuOa3flYCb0R5mVT+ndFSG4xjdzW10SdiXi3VwEuTbeuhbuorCwHzy8+bTtWQNXX0b6OxdQ7rQjwlyFNo7yLQViII6qeaQIJkkmUrjiCbrMh5dpXaPsag2TCSlLBaz4spr6Fuzjq5lK2nvX8jmy66Wl61OrRjRXmgnIfxl0mnyubxw7xCDFHgGX8JcWZKJhJUAJIKEIMT+fVrPNXz96//OX/3VX/C5f/5H9ijMlVOYzfd8tTUNI7Sky8RLL72oISJGhoeYm57h+NFjnDl1hvGxMfr7+vnwhz/Mtddeg+t68hLHHNeZ3XPvT/j+97/Ld7/9Lcn6GSKdnTFuQwC5EqQWfAmXEEMQGfFHJM9xTKi8ZxAuDDiG2BgwjnRGVS1j0VQgx5UDpWmO6rJz3bVXS7HVGZUBmlNUYkbKpFNKNcbFE02mW9pp6e7XRcxoz2V51UpqX1bUYBqNImO6yoz6WijLax/J+KxLQXmuiy/veFiO8OQtMFJ6rjw9FZWXgwC/o4P5a9YTkiP0c+jYRA8xaS8iqE5QK54jny0zIQ/o7Q89wlNbd1I2KVL5Hl2MNjC/fxWrF19EVAoYlVfvlZ2vcurcGVraWmnv6GXhgqUkZPTcf//dDA6eZ0IG7/jkNIuWLsUYw6KFC1isC/CKpYsli4b4wqf/mAVtGV578Qna0g49TQmyTpGCV2Z28CiV0VMyLk8xeWKvIhZbObjlUXY9cy9P3fVdHrrlazx8y9d54Ptf5a5vfoG7v/1FbvnyP/CDL32G73zx03z3C3/Ltz73V3z7C5/m0bt+wOTZoxRCSJoqpjyDlYsnD+3l7h99h0fvvoUXH7+PbU8/wv5XnuPkgR2cPbSLsdOHOXPwtYaRVp6ZoCyDpjw7SXVumrhaIpKMkXgFOQTqkUMkOrCGpuM6xPqxkZyazqWky0Vrc0HtqpSKcyRE1zaqMTU9LaMwjaVzR5ojklxvzWcoZJKKKpSoVSNqsorqboJLr34rXQsuYqLSxKnhmMlSgsjL0NHdQ5BwwC3i+iWM41BW1MTyYl1jer6vddVxTISRZ9BU5sh60NGUpZBN06bLXUdXF774ORKtlyoRPfMWsWDZKpav3UhNhtjLO17DyvDmpiYu2rCONsmCV3fvY77C8je+8xd423s/xNrNV3L1DTezXqHi42fOc2JwjClFTLxEGuMF2L0KJaIDqAtfOFqr1rxQ4fw+0cWJwVHKpGXoukwUU8xWstTCArnOeew6dJKqCbnmhrexduNm8atD38BiesQzC6Uf+rvb6OtsYl53CwMdeRb1NLN+cQ+r53exsr+NpT1NXLZqARuX9tNTSNKZT5JP+rTIEPc0a7kyRTGaZVJ0n5AsyufaiCqe8JUml2mj3Z2mNxXTnopoCmMsDoVVIkUJ+3q6SYQBjvBuZZBOgkgXwYz0USDcJ5IpnUtAGHo4shyME+G6EaFbwylPkNbFKFcdpzx8mKA+Qmn0GM1+WRw6RzA7RnXwBFkZ0ae2v8zii69l8cbLSbV0MSMdMT49ycTkCIkgJvAqxLUiRvrCEIEFGYCx4KfPtkxgny3YNo6JdSYxjg7HFdgU9UF2hq1zXQMa047jOAajNkZj2PpG2evPtiymrqc6Mh/wSiWGjx2jNjlBu/SE/T51p2R9QtGYhGgwEm3WJIBcx9GYdoqokRqtXEvSEiJNG0Gk9cWoztaAujU+bJsLdQbHXIBGGXrZPgLlMMb8HNh5NVyjzNbb2Y0ysQZ+Yxw7SSzZb1Nb77quWqAt17FtLdgCO98F0FrrNTSV1hIrjdG2cB0aefXUUOqrxtarGAu/tt62f6MO+4qRzqjZHEY/1jlj9GTXhTBr+74ZsOfwJojflLd1sc7DtnccjSLbRcSBsWvSdmLJA2tL2noZPJpFk6u/7WP7WrB1zsbVG9XPZakEQt14TBeL1EUckYjCF+GPTIzJ61glkU5SaGlidHJc7Q2xlJKrjco+ZV5fNy2FHGdOn+KBBx4gk2+TgNmAkdE4ODZO97wezg6eZvsrWyRcZ+UhnOL4ieOkUiFZCUM7zuIFAxojTyadY2xihum5Mn4iJWFgCJMZuhSe7huYT5Nuex0d3bztrTezSIp+gcLVy1cs1/pSjMibiwOe4yAepFaqYJE8qTUvWbJIgqlKQessFmclfKv4nq99VIWLGqlEQMJ3pXgnJMRnKM5MMyrjYkZpWTfCugguEmBcjdFEkxR7b/+ABNUAhUxB40UQJGntX0AtpX10zcekWnBTrcxVDLZrVYK7WfP3tDXRpbBUUwgZp0IiKhLqFu2KwR3deGvyWiQlsCtqbwm3LMPT1VrrtYgoQi+Np0xHRyepZFo4zOH5HjmtbUVPPy0qK8koam1plREbYDxtkQqRQkspGeoZeU2MKCWRTJHN5rlQlsNxXbKpDKHmyqZTBL5Hm8ZozqtNGJKUkZFNJkm5noSATyGT0/wJzpw8xovPPMi+HU9JKLwi5X6CyvgoRuuNpeAGx6Y5rhDhtPDoJRPkm1pobupmYGApmy+5kkiH9msf/zi/89//G3/+V3/GH//PP+avP/0Z/u4fPsc3vv1dclJMsbhtanZGe4i1To9Cayup1mYKuiC0tLY0Qmw50UlaBorv+AwNDstIGeT48RMNT/FZXRKGhoawMCkj3nrQJsYndOa+FP8sgefJy1TDXl6ywk9LSzPTmi+TSuCKuT7xn36V1SvugAOJAAAQAElEQVSXE7iGgd4e3nLtNeKrGOs9P7j/gHZgCIWfwA9Yv2F9w1D9t3/7Kv/jf/wu//hP/8iPf/xj0W6Oj/3yL/Gbv/FJ4S2UoRAQiu6MY3TxuACuGNcRRmzqxeDrtH0rHMTs9hSNhIyj9kb8GXiujE+PqKT160KIjJYXn3uW+QsXMjlXwtP5JjJZ/CDACrxIQtvSVFmrzYqHehVBSGeb6VI+n83Q2dFKU1MT+XyWTCZNOp3EFw14nqMxPCw9hFaQ6hwTXoKyQsOzgrKbpGvRUroXLRK9Z3CcNJWaaFRrTHh1kvIM+rVZMimXJ194grseeYTjI5Ok2ntl9KzQZWIFq+T1zOW7qFVcXnx2C0f27icjWkkIeucvJN/axbYduyRjTtDZkqRaK9FUyLN+zQouWbeKfMIBGX5zU2P8899/hheefUrOyuPcL+NwfPA4pclhQqdKUp6qjA8duSRtuVC0XKVFEZlCUGegNU1X1me+wrorBjpYKuNi2UA78zqyzFOZNTw0Nb3NKbryIR1ZD0feyLZClpzoxJ6bo7NKBD42elKRnHni4Qe4/Xvf5Ov/+lm+9ZV/4btf/QJf/qdP8y+f/nM+97d/qvxf8ek//wP+5x/8P/z3//wJ/kH0/2+f/0e+8+//yn13/ojbvvcN7vjBt3n4gbt5/OH7eeHpJ9n1yiucPnqMscEzHNr/Gh4lTinS0tVaIJ9KkpLctv+hyXM95kQHZV06RxXZqshw8V1EUxUGupqxXz9wRU9JydwpXSrmLb+Ezdd9gMmoiUODZcYqSZ7euotTQ0OSr668qJOg/TmOgx8mBAFG+XQ6haXFlqY8CQleT3ImBtykjLwgy3jF4Ru33E2+o5+XX93DPQ88wkOPPsHDDz/M/r276LOXf3kvdUNh84Z1LF6ykpb2AfYdOMarr+3l7rvvlbf3PGeHxylHnozIKsNFOD0+x7Tiw34mS7ag/WjO5tY2PNE7vkdZPLN+80W85xffz+//0Z/yoY9+nPd/5BMsW38117/ro7oUr+aMxiw0t/Dqjm08eN9PxNfXsnzFKgYWLaOto8tul7o2MyNdUpKxj4POOiSeG6ctCWF9ljbRdTwzhvWC9smx0iL+aWtpoX9gPmvWrGW+IoI9C8Ubusj2i+cuueQaFs4T3XcuYPWK9axftpAFiiAt6Oqgr6ONBb3ddDQXaBYPlqenqM8VSUs2J7SftkySpqSPU5ujkA6w30v1kA6TR9DIs+nUi3j1afxohvacz7yOJh67704e+vH32fvS49z+rS9x7w+/yX23fIsHbvk2D/3w23z7s58mGpOsHJvDlTxIFwosmt/PmqXzNZeLW1W5DDvfGOEjRp9Cg8ExjsA+0Xi9kYv1ZME2bKR6buTVwD7bYYwxtuhNYNQqbjwrgzEGBzD6cZQ3RjmBo+eEwNN5xMUSzz/9DMg4S3ku3cL7OTkMXnn0IezLGCNJGss4s+MajfczcLV2C3Y8pJxj6VNjLsyBxo+58DIXksantYlsW2MMlgccwKjvm8FRR1f9dRfAgrLYlzGmkXX02QA921Ts18CpbWPHdB3np+s0Rn3eBLa9BaPGFjSUfV8AtVNx421Mo7aRb3zowxiDMT8PKlZZ49N+/H8Dc6G5tU9iyXkhWQXCdeNTH5pLG1Hmwjt+vf2Fp599Oj/89vcpz1ZYtGS5vEjzZKZ4BGGOOXmRHDdF0oZiMi109iwgk2vDDTIKIcZSzhVGx6bYs+8glTosWr6K6+WRnLd0JddefyMf/sUPcuMN19E30MUX/+3zjM1OUHVcSlHI2IxDTZ6YyE9y8MhRGZxjCquOKpR+mP1HzzBR9hgSM1iP1Mj5QaoS5DffcD3vfOsNpHzD6cMH+OZX/pXnHnqII3v28MD9PyEphRKIOafV1hLWzMg4SS/QmrPUZFDXJHyt8q4qrQtqUqK+62G8kFSuwGypivElVBNpJmeK2HI3TErRRXh23SJ2Y1zd/mva9wSTU3MyZsaRHU4+DCjJ21DVjat93nzaFy4mSmUJCh20dAywcPEq4VPiUPOW5OVozibpyCfoyAVSYgFyzEBxAq82JwUZU1IozXPFPLoleRKmdaWRGMSC9D9gGgaO9aDN6cJg/76ppQFCn5OjIwyXazTNX8p45NEsg3hQXrmibt+xNVKAcwqtDCpsfES4PygP7pGjR2WsnWd6ZoaJmSkm5IUp1yvUdMGwXy/w5JlOyXMSpBPqXSEdRsxf0EPdMYwLV/ZPHnlGuJSBM3rsCMd2b+HUoVexCsX1PIQWZidnmZPX9uze3ex98Rl56rZzaO8r3H3b91U3xqf/+i/5iz/7M/78T/6c3/sff8gf/tlf8Xf/+C9883s/ZLZcZa5cBuE/1t49e67JBElRq1+ZpdV36EqGtCYD7C297lRpn9dJizxnHTJQLWNnZVQ2Nzdjw+PWyGrkNUZLU4FkGOBpL6XSXMNY/d3f+x/899/9Xf74T/6ExYsWaswK//LZf+QJCbascPDOm9/KwX17VF6mr7ubhfPn4xpDMpBi0mZv+9GtfOYzn8Eae6sVdtyze7eMrwTzB/rlTRA+ZChG9aqEGIyNj1GX5ygyYiI3BhciGaGxJJlxIt4ApPgtxEpjEYGWq6YRjiIVsc6WSpFbb/khH/3YR2UYJDgnXHf0zePoiVN0dHZhaaW3rYVehSOrgJNtoqVvESldFscnpimLb6ZlvE3owjkrT3i1qguLaM6TxWLnq0v5VnURqimCUFb4eFY06aQLlJwUay++klS6ibZCq9bkUCQiqzBiJZojrs9Rk0fvyIFDfO+Hd3Dk/Ax19dl08RV0ds9jraIjrT19zGqufaKdp7e8QJvW2JXL0q31rhH+dh04zJ5DMiLlPduzawej54/QL6/UxjXLGTy6jxOit40LO9m/5Qm6CwnRp6vLQURbW54gcBTyL1HQOVfl9W9VSLep0EQ2ncZzfSxdeBL61ui2xlhWRne7Lh9z4gVjmUrGlKtziXVGs9MTJEKNbWqUhfOZmQnCVFo4Pk2+tQMTpEEyreb4LJRXfssrO9h40cV0y7BYJBqxF/WsDNXOlgIt8o71W4M/FVDVOElTJx8Kd+NDja8M7H3lBV7b8jTPPvITRTHu5r5bv8E9t3yDH3zty3z1s//Ep//0j/jCZ/6af/iL32PXy48xcuow+1/dgSNlPKMLVl4XS4k9Qmso+iHZfBOTikgMDo8RiWYqM+PIfgEZNbsPHsRkCoTNbZTcBJuufwfTXhP7zs2ycPXlZJt6ZFBPU5OnNQwD8Yh4WbzuSTalZfzldFaR8DM5PoLF4VypyJh0ytGRIptv/ghe5zIGyyF+Sz/zVmxk7YaL2LRpE5s3rGXTioWskiexM5/ktz/56xzYtxvPC8U7yKjVuv2APtHBHhmITz72GLfcertotoVaMo9J5Tlxbhj7T0JiMUQk+VYTbznin0mF9IvVgF17DvGnf/SnPPbwg9jv/w4OnaWjv4/HX3iBnbv2ikbaySUM65YMcPHKhTx675284203sW79Jt5y082875c+xrXv+AWiXDuvHD7FoXMjHDx2XDis4MrYiypFrH5KSvZmRDvvete7scbqkJwoJ86NsXX7QY6dnKTuFehcsJJDJwe5/cd3Y39x8aKL1ytMPsfwdF0eRw8T5gm1r0Dn1ZrPsbCnnQ1L57Fp+QI2LV3AUtH8gvZ8w6t/8fIBBtpSLO1vlsHaROyGGM8TTYsE3UhhdYfR0SFdEmsNL/PU6ASHtm3HlTHriQ+uv+JKbnzLdYzrzNpFh2HCJaeLxP6drzB4cDerOvN0OBWaqZGJDAkC8ZTB6lBDrBRcR+QjXrdljrFlMWr0M1DZG8+x8hZsW9tfLIdNkY6xZY6rscRvttyOZS9ytt7WoTksGNXbtC5d0CZ6nj8wgBd4PPfSs7JDdvHkYw+SkHzKSrbGauu6LrE1EI3RXDRAYrWxJFdPnqwiF3DeqLepQMWaMcYY06hr1CuvLVwoQ30wonUH16b/ARpzqMwRxOqHBVBisK9GfURjHcYWCGxbg37U1ui5ATE05rT41oqM6Nru3yjfSLVHm6obxoVY9ZH42ab/K9j6nwfbr7E+R7Pp/R/7NBbYWKwWotRoMT8P6BUR2/WoTqM38sZRscYzdtzX83YulDe2/E3gzE3OMb9/AfY3SxeuWMFVb3kra9Zu5pc/+gk+8ku/zlVX3cglCne3tvUSyhh957s/yJoNl5Bv7qRJodXB0SmOiKmGNc4jz77IhIyf3bv3sF8CIyeifuC+H6ufQ+Qbyk7AJde/ixkKVP0Mx8+Pki60cEYG0YJFS7jurTfT3K1bV88SNl16JUn1WbZwHoET8b1vfJUv/MPf8sT99/DSU4/I8NzB3m2vMDl8np3bt3H2/FnkRiKZScm7lJRXqIIj4puQMM5KQM7aMLWEs0VAXUaCJ+Kcnphilwzo7bv28bK8KwePneK1fYdkVJU4KwN2ulSTcS3k693W0ibm9mmTAktK6bS1dzaEeiqdp0WGTFIEkMmkkEOImgRBc3evjM8eWoSjRfIOtbS20tzSLIKNmRbTu/J0rlu+mEvWrWTN4nlcJGXaXkhhBVp5bgZf63M1Tl17sKmWgDHmp1CT5Tsnoxi9UqkUZSmHcQPXfPAX6b9oM9mFy2hdupJ6Msf6zZfjS5BH2nenjJElS5bS29MrD+RAY00LpBztd0I7OjopWO/sQC9Nna0UOlqIpcDt2cU6i8gzxG5NTF/mlEKOc1JkVZ2p8bPUaj4pL0NW5xqYWYgmZaxPaV0yqoNQ4R8ZJVpzswybpmgOUx1kcugQ2USNZnmdXJ2NK2+GqXkSdUlm5moMjkxIuYwyLm/uxNQMqUxGF4Ia1hB6/MEHeOKOH/H8PXey9aH7lb9Vt/wf4ZoqXsowGU9hDbkmGZ1JhSSFOuFAa5QH1/72rjWy7EVkdGhQ3tJzDJ47i9FPLpvjzjvv4Etf+Qrf/Pa32fPaq5w/e5pYl4f169YwK4/EC88+w9jIMK1NBe2zhsVrGIYYYzh37hyTExPY1zmNOT4+zmc+/bf88oc/RLOUyiGFyPfufpX9UrQvvfSC8FOUyKjLlNa+nDp1KY/Ii4TnuJGvmbr8GzUwlgJiCdS65qvKU1iW4psDXRTsV2LOnznBcSnGzs5uIsvpMq5qkaFdzxUZj1Yg+ymdg+cQOy5zwrWXLtDRM4+8vEdh4At3MSnRdiIRynDzZQh4OMbBvoIgIAwDHPF0kE9RUftykOSSa96KcTOEbopQXk+vFlFXjOzY+eNkW1Li7eM8/ugjnDk9jAnb6V60mZUrNrBu1TqWLV2OkMbRkyfY8tp2pimT72sj31Fg3dIlTAnHDz78kFSgS0ljjyvkns0keNsNV9Amg8WX1+eqTSupjZ3iX/7y93j4ju/xOXkWZydG8D2HCUUvcF1yLa04ukw2t3VRiRytN4HjJakbn4yM5iCVFU0n8NTG8UNmdRnt7hvQnBG47D1YiQAAEABJREFUnuZH/QO1LZAUfZS1R/tb9QWN+6n/5/f4vT//a3oXrWBwYlaGtIv1Cg+OTfNrv/Ff+I3/8jsNOWHbz4lHI/Hz2PgoruvgSKi7JpbhniMberTrkpcJHOwFta2QVnlKxkWHoIWlvQUWyihY2tvOiv5elivq1Jp02ChDZMuTP+HQ7lcYP38OqmVmJiZJi84bF81zQ6IXFVdj/EwL+ZYO8U9NdDwhHMVSGHX6dWE+JY/0tPg539XKnONw+U3von/FJrbvO83JM1OkEy00ZVobNJHJZrCvkydPyVCsYP9LXhTVRCt2niq4ASQKZHuXEuX7CbuWc9GNv8CuY0PEySYeeuRxvvfd7/Dtr/9b47u5D919Kz/+wbf4g//+OzIUH+Lee+7nvnse4OCu3YydPUVrOuQXdOnbvGENec1tPZb5tk5aOntp7+mhUqtw6tQJUokAV7rC96CpqYtEsp1Xt+/jqksvB4Vlz5w4IL7bzpZXnqFqiuTyWfIae6C9wKWrF9GWhN7mNNt1CbpVl7m/+8fP8s9f/jpf+cGPOXh+irBzPrNOklRLO/ZrBcXZGbK5Aql0mpIuyYmkxmvt4AO/9Gt89OOf4l0f/Bi/87t/xSc+8YcsXXU5g6MlKooIFZqauf++e3DdKpdeuQm3dRHVVBdjJZe6ZOjo2CRtzU00J31yTpVmobPgxbTKy5+hpDQmGc/SkohoSUakHMkCJ0HNBEQ6uxhDVRfEssh3LvJ454d/lRuuu5n1i9eypH8J7377ezl7doT7HnqMd37wQ2y85ipGdWlY0dtOsjRJh1vmxZ/cyj1f/zJ//wd/wPmjJxWROAZ1R2dsMMaevmhHF2FjDA5GP2CMQSKnATEQG30I3pxXKSrCUVtjbA6MMdgxePN4qjLGYABjDG+0t2lFHv2zp880jOurbriOK2+8ni45umr1EqePHiQfCI/SdcYYtErxmUZX3qAfpXYMsV1DpBotUrUaX58Wd0YrfB0a7Wyf18FRvTGq1DN6GW1MvXgzvFH2RoraW5zg2LWgxKjI4Krcw6bC6Rvjav+xwJgLbRylF4Cf9rPP6GUE9m1T4+hToONG2xFoLhVdyF/YDxrrP0Kssti200B2jY28ff4p2HF+BsYYDfEzcDWn01g7F9anZ82m0WKMg9rap1iZGI2CffqP4KSa0kzNjXL25AEuWrWQqy7bzLI1a8m3tcnQ3MSq9esZHB5h2YqV3PT2m2UQDHHizHEWKmyw5qL1LFi2hM7+XvKtTVSqJXbu2MpP7ruDH9z6Xf71377MhELp19/0XuwvFnT1LtCNr8T1b7kaRCyh71AsluXtnOaEQrQjMhZXLlvML950LQUZOzoaXnttDzfd9E4+84+f5/P/+jX+8Z+/wJe+9DX+4e//mc98/rP89Wc+xxf/9ev0dHbISCjiG4+5uTpeMoWRcEnJoCqJGcflgfNlHNVjH8cNiaRE0lKqixbMY7HghuuuYYH2sXzRAgIjxpaHIpvwSRhDgENFwiYqzzFy7pQMyGGGlU7JkBwbPi+iP47nZ4nqLvPbCsxvTtCn0EeT5u7oasb36hIIVQkIlziZY1JG1o79x9iyfQ9HDp0giKV0pFjXzO/novm9tDkV/OqElFINPyqS1I0uqThQaFw8QYwrGZ/ACQP8ZKCoQJVk0iNnja1cCy0988i09pIqdMvAWEAh10rCTQjlZUqlGYa15mRS/Y0jz1cJYqjJMHRdCHQm9qsCkzLOfc+nqZAhDMH3I8bHhvDdkImRGVK2LC6REHbamvro6l+I39pD3LKQuWwr1WSOdLqAXwc1xXMd7DnohCRkQxmsEa7Gt18vsAZS3S7CQCRlUi3OEYqDs9pbrTSntZXp7u1Gx4BxDXMqa29rppBOaB2+5kmTSGdB483OFqmWyuSTaaxAs+HHUBtIplKNdoHy1vsZyjOUzefxU0maROvGcclkcszOlrjm6rfwsV/5OKvXXURel4Zf/tVf4dobb+TIqZMU5I05dPwwuDXODR6jXpttrO/84FlKuplnrEKSkdLT28ev/uqv8l//y6fo6erAdRx+eMutPPjwU4xNlKjHIW3tPWQzBcIgiYOnC5ODbBKFboyEYwySCJFq6oIavs7ZEMutZeQtRCztugHTk9NkfJcDr+3grTe9g9bOfnYpdNk/fwn2HJOBo/EdYjdmbHSMYqVGWoZWXRGAqsbwW1rksV9A7DkYJ6YsL1JVl4G66CESPxsZealA5VPD1CeGqegiEMt47dWldemqtTLiRNMxpIJAa6/h1ufIVCdpMhWevP8+du09xGgtIJZBsGj1WhYumM+itRsZl0F5dnyKl7ZuY3RklKTOLhemmd89QJDI8sj215gYnyVTrFE+dYq2XIIVqxZzycUXc/f3biWlNfq1smhxjNtuvVMXiGHGR8Y4dvgII+fPM6V1igwYHZ1laHiSsrTx+eEJpZbSPGqRK7wIf1OTGPEBxsNxfeFA5eKrOfF7Ppsml02SEY0kxC+hZIo949aWJjqac5SmRtn7ykvs2/Eye1/byakzZ3lh+24e37KTh595kYOHD/EtXZyrumyGYpiIiHxznkwuZ4+WohZox4QayYSL59RxlU9L7qQSAZVKSd60WSri/7r6lsol6jr/ivZdq5WEcxeFS8jo0jJ59iR7tz3Hg/d8n+MHX+Hssf0sG+inTRf8YjWiKuauivdnpydJy2sZiabKCl3VJQclapnX3YF9jYxP4gv/dTdL7+KL2HTNe6h5zby66zBRLcZIztjIiOXb1raOBj3FjofIhlA0WpwpkxB9WbqZFL2URUczOsNXX91PVc6J4rQupTr74dFJef8nGJfMP3XmDI544JTO6ci5CV49dIyt+/bzyItb+PYdd7NLBtDGK6/hYx//Tf7iL/+Wz/7z5/nM3/8d//2P/pDf/9P/SauM6u58E22eTyaCGTkPVlz9NrIb3kJt/kVMtizF7VnJgAzqXL6ZjqY8XTq/pTJaegsB81sSCnOP4/miB3nZg1SGJYsXsnr5chzhpzwzRyR6KYln65l2xuOAfefOUw19PDcheRRhghQj07N8+d//nW9+51t8+ctf5Dvf/Crfv+0W7tQF+ZWXt9CleZf09/DOm6/nxhuvoDQ5RHHsPOs3beSyq6/lqrfexDUCdFY7d2wXrVawF6UyLhOSeUgvVWanqClCNnjiOL7jMTNXxQvzpOXVTGqtrs66Ljyj800VCtQCw6ypMlScYVi4liLi7ltuYetzT7Nh7SomRkY4vHMvmYrLvbd+X/Ioy94j57SWXyCtiOfmTRfz0jPPETi+yMMhMoZ6HONaK18l9h3HESoGGX1h1SeoePg1F7/uCX805JlrwBBLRoAbGUw9griuEoGpEzlVIrdKTXLDVanUjXSf0RiO9KOPhqauOUuSZzMitueffY7H77iDYy88T4v4a7su84dOnWXSpJmgCU+4cVyNZBxqWq9mAy0yElRdB6lcPK3bFT95ms8FHK1JIlCYMw0oSmaWBRJ3WiuYGJ2Eo4zGVFJVge6z2LFwDBYcpXora1ATYhNhEGiv9rJpNKd9tuWxJrN9LagRFmwftF70chxHPTWp9IDRaLFStJ9YDRtgNJIFoKa1G1sXg+d6WqvTAEeDW7gwX6S1RuDG1PVjPHXUGmw+1sUtMjH2x27WxLGdEUdlRqDB9I4agPZgwai7rbNpZMuklzQMFrRtOwzGGGKtMRZSIoFt+wZoapxLrrmSYYUBc9kct37nB9x/110c2L9LnStMT49SyKdJJTw6pPBPHD/SyPcPdJOSwbT/wD4GFSKPRBCHDu4j8LT86pzWVpb3r4Ujx4+zbsNmZmUQdnfPo62tXTfVo0RSUqFnSHiu5Ocs1ig4L2/HxZsvoq6b6n133MrTTzyO4yf4i7/5DG975/to6+qnU0ZOtqlNIfISQTJDRVSTbu6go2uAskJCoefge6GI1SORyTGp0F9JBs30zCytTe0YfAn9GmEipbxDLCVWldFQrVSYmpygKC9pTR6EdDKBJ2TVlbcKvyplbeyBCHM1jVeTUE1LKbmOg6/D9hK+btRGvF3nqDwRLz96N4/c+UOetd/ZevReXnjsPlp023ZclykpwmrYxKzXxKkp2HN6kh2Hhzh6doiqBLyvlfW2t9LRkqO/t0OGY0wusAxdE93EBGJCqwxnFDKt2PVLOdk1uTpNo3U1p5M0a22e1t4uBerJcxcaCO1aBYmG0DRMS/G6jkO7buyiDwLNYffagFqdQqbAnATqsEL19svwNSm/dnl8Yt3gS1UjoTuDQxXkXcsp3Ne3YICsDK1c/yLa56+luXMJpZLBNR6e61A3NapeREU0UtYejQnAaLdugPE8HEFdwiAWo3qeIeG7VGSI+p6Do/VXpIzr8rKUK2VSySQzOjdXnoR6OsNZKYis6GN8rkYQZkk4STpzndSrddHerM68xNzsnIySKWbkFRscHKSqMz8pw+bE2TMMj46C41CtVnFcV56RAknNsWTJEt5287skwBz8RFoG6UZc0U6HQsaBcJxvbmoI4yBISqnnlXfkdcnR2t4tpnM1XoSDy979e/n+D3/AO9/zHj7+W59i8xXXsGrdJto6usH1KBYrYmwXIoNk8U8Z2OhZA2FxHmukODbYZ5THuEQxZLTOU0cOcPrYYTZdfAlnzo+QzbeoTmvWnpLCo0OdCYXWh6em5N0rkw4TtEk5RcYQJRKk2ttp7emlpgEToYcjfk4nQhzVe2EopeCSKbRo6oCm1n7mL14nz9M84SSFFqQ1V7X+qvZbJJIy2Cal8NwTTzEir5pJNNG+eDU9K9axYOUqmlsLGsfllVf3cOL0OaqS7i2KKswfWEC7ogzHjx7j5OnThK0tJIIAT6HwVi9mYU+BeQOt4qMk12zezIN3/Yj77rqV7a9soyrh19TeRougs6u9MUcmlyYtQ6IpX1CaxnrBUwp/R+KXWSnwWSny2ekJSoo2VERT45KBw8PDMvrKFFU2JS/lsC4VUxMTjIs+xqWo52Q8VUulhoE7K698wg/ZsfVlYhnqq3QhX7poPuvWrmbjpk2sXr2S/p5O9u95lVJ5TnThE4r3KuJL19K05+LobJBmtvxcEe8G2q+lu7S80L4fiMdKMgLyOEFCaQtBMitIE6ZSeKr3/ZB8tiCP5zS+cFCdHWffa1s4emAHY+eOMySv4IG9+4iAKdF9WyFDrVISPUXkm1qoSN5MaH9Veb9qMlByGjcjI7smb57jBFRNkrCpn4vf8gtUUh34zf2UqzG+nyRwA2JZBRZ3ZcmYOfHT9NwcVRm158+eZUyhbjcq4VFjVnQ3MTrOU48/hiMedhwfjEMsOVCT4nS1l0XyhkdqPSUDdkK8WpPSu/jKK0g3N7NCTpAplVneddVr6PQJ5sZGqMqjXDceukXih2nxeoWSDDEnmaQiXBVTLYQ9yxiqpZioJ7nz3se447a7ZaTfx4N3/4QffPfbfOdbX+dLX/5XPsLbm0YAABAASURBVPvFL/P5f/8uDz63la9970ds37GDVWtW8an/8ik+8Avv5YOCt994E/Zyeu0NN2OCDLOVmJGhIawTJfIS4qUcXr6Tq9/+HrrmLWZg4VJSwrkXQHMuRV4yduWieaQSvs6gTkK8VZyYZs+2bfzgO9/lm9/+Dl/48lc4K3qLEikODo6y8/h5ysJ1kEkhVqHQ3EJexnZf7zwQvrwgjdST8FrVU42EcJrxfYwumoH4uS4HUFr4TbcWcFuznJ8eEb+UyDal2HdkLwflMVy9ejWXX3oZF11zGX32rxRcfBWHyy7hvGUs3nwZN7z/fbTOnwcax6k7uHK0uEobeRnmXuThKnWlGyKjvelMYqU4nk5LEDsSE65khNrJYeGJtjwT4CsfCDyN5Sp06Gtcv26InEgQc+FlMKIVa1TVJZ998U0hn+Mt11/LinnzqMhueO3FF0TXFW6Ug6xz/mIWr9pIynGpia4dExOojxfHWmOEpR+jVUUmou7WiVyl0k2RU+MCqMypYy/sts+bwdUYWG4yEdoMaFvK2RJiAzF6GWWwoHyj4EILO6ejFnY9xqhC0FiD0lh9LBj1M7HRsBZAj1x4GSUWwAgXvN4+flOqGsDoR7PY4ZWzTxYc5WPNfQHsOmPsMHWrb1WuaiLtLTZg8zZxQFuMtRal2Jf6KLF1b4AdSUV6xw0wGsNV1qaO8rZdrNTOG2keC2r4c2/HCzMsWbpON9EaV179Dt73zveyZkEvLz/5CD/65tc4cWAP5+TxOXl4P3PjI5w5coijupFuffkVTp08I+E8xt5du5gQ0xStUPY8rGG5X2WzE+Mc2rNbhCABLKHbLMIZHxvl1Knj2JBasVTFhhoC6rqNVLn99lv54W13MDJb5dd+63f4L//tf2D/bt2sBGLYCHOUtQ3wfYedO7fr9jeH/QWhkupnFI5OZrLMyANmXI8praVVzJqV8C7JG5IUU+YzGSIZTFUJ+5KI0xiRhZikKKGZSOck6EOQtGjp6FKSwpUBXEMvrT1yHKpi6Gbd+ju6+3CDFJGYyJEAKMkTmG3R2KZCvTZHxoNkrUwuqhBMjeFMjjJ5/gy+TiTWkTqpApVkK8VsN+PJbo5Ws+w9P8OLh05zYrrCUCki8tM0t3WyfuNF9PYP0NnbSSzGGFd40TgRrgth4OIpE0mIG8eVYCiz84WnOH/oNcaP72LkyE684ijlqRExXiS8eVgFN9v4jl9V3qERGQnDTElBTE9Pc1qK3yokm///UfbX8bak13kn/i2uzXQY7z2XGbr7NoNaLZZsGSWZIs/Yju0xJ3biZJzEmfnNjBPHsWOQZcmSxdDM3beZGS8zH4a9z2aoqt9TR1bifOavOdJ7a+/aVW+974JnPWutfU6fOXNGVaU5EbcWVy7PMTe3rAraKtV6O34wbeksWciAa5ISuNoe5PI+A/0ZJgcmKST78bwMLa0Nz6JniKSYHcyoLqBsyc4jwjgYxRpV5mQZEBMeU/uIQJWVrqpFfaxKn6G8xbRsnTVwBYINrX/dpq0M7dpH/5YdTO7ch5/v49obb0NcQsQVGpWWKldpSrKBZCKpteVIS/8tEYihoSGSqSRTG6bYs2snWzZvYkCk33Es+op5vvL3f8eLqhDMzU3z8kuvcPbMRW65+YNrY2BgjE2bd3H7Bz/Fxi37FPAcSqo6bt91NevVhp1Yv5HPf/6X+Oxnf5bZ2Xm+8Y1v8eLLL9PqdXjg4QeZ1ZxIf7EuLcnF1vCSHqEIRCj7ike05rQGoWSjl+iAIVnF5wMkSw0kp1BkqteqMn/5PCMDRdmHQVVEY2Jykti+FeXIyG96IuuLszOsimSlEr4Cd1vyN3BFROP5LC/N6LrN5JTchaqSJSWHjshEIpmlJzLfMNP0koM0/UHGd92AWxqjZ3nIfUjIF6M46RSxOnnqNA8/8TRx0KzpnqENOxia2spG6ac4MkEzMnnr8DEOvfkWWeGEsJ+JdRsoDY9ycWGe908eYbk6TxDWWV2eUYAOufnm/eSzFim3hx1UCWTP3/iHv+HEsTd547VneP2NZ7WPkF5Qx3J6yAkwHfATDnnZo20HpNM2jkoqnhtJ7xbDQ3nN6TE8MqhkoY98Ibs2BkVes0oUc4Ucfap0b9y4kWy2yJAS55G+ftTxpiB5ppMZyTpBK/JZqHWxRXa6ImC9ehmnW8NqlfFUOU77jgJjm2Vh3pza4w2RvEUFzJoIcKyfmFBVa6u0xCA6qlz1Auk8NNTBaePYnvRuyr+dtREFkeRt0e0Ga8dEIo2nSmNH79PpPIlkUuoOSDg2S7KxY4ffF06fWtvjwvwsXnxeGO37Pr1eQEy2bduW3Q9qfcuat0NtdVW+CWnXYUGJmWmYNCOLXnaIvR/7Wfp2f4BCYR2phIid6YJw1KQnXmIQuQZhQudMU23tNEV1FxKui20YxHjr+R59fcK8ZnNtnegntuc4IPuuzb7dO0QQeurS1MglPTwTdmya4rM/8SNMDBZxRWbPHX2XV595lGNvvcy7Lz1LXZ25UDI7cu4KJ5dXmZb/NJIJgmxCe+zghwGHVXmcv3ABQz5gCWdc4X1bXbdqpUYvlqmXYnqlxSWNc4sNjonwlWst4q+FDa9fR3qgxHU3XcttNx3gkx+8mR//yB187NYPsnPzHkYG1zNQzFIoFthz7S24/evxhrcx007gDm7k6JUKx1TNXZZtx9/LjQPzuXPnmVGSOC08rXUkQsMXXk5wQN2WbZt2UCoNKRmcxC700U7lWJIdxJ2XumKvJ71EpkW9ExAaFqH2YyrOJBV37GiVRFgh1Zmnr7PEQHOBISUkY+0m2YVlPnzVPq7eu4WPfuQW8sUkGzeO89nPfJobbriKdNZTQvg6r771CgPjw9zy8Y8xsWs3GxV7jGwWVz4R2CExbtm2IX3bhDEwWabWYRBI5z3ZSs+2abkhbQ86jiGMkE3omkhrNUROLY0IWxZjEegYRg6EDnYoeQVJvHj0knR1T8cyaOlZHY121KWlYkRae7dW67hKeNJpH2Q3i4r7b584TVKkfGx8lP27tzA5kiOWS0b+5xoRhuzUVmHDkX24kpmnYel8aEb0zJDAiogJZ6jXkRkQD01Atg1p6chTDLO04vgrM4aO8YjfW0SY8TDA+OExfv3DYaIfA0OyiQfotUZ8jMUnyEfOQGwX8f0/HKYRX6GPtE5Tb+RCrA3gB9fEx/95mHa8khAtiFD/i48/HFG8jsjQhKbu/8HRMqTDgLVzpvSj5a99Zvzjv/zTo/GDsz8894N3+veH5+P9xdfriM7F18XDMHQNGmvP/sEx0jXxMHTENDFfefVVGeGN/OI/+194/71DPP/00+xS++EDasXv3r6Ft19/la5A4/577tFnzzCrNlMu38fk5AaV67MYUqpjmAKNJHG24IoQGcqMW6oWFNIpWmr5PP/UQd587WUBl8OqSGlbLKEnAzQsh0CvC2mPF595gviPRV+lTOyXf/sPODO9yCW15UuDIyBS2BRIx1n8aq3CkCptWjs1EZGulBTq+baC6YwAKbIsHIFsMp0mVuyqznn6vCtDjTOYhOMSKzGVTtKQUc+r6hE7clnr6uoZNRHX+DtN8X+mLxSAxdfGz4qMCMdzseVkHWVinp8gJ6M3TBs/4dETEGTjiqNlyE97FNQe9kRAUzLYtM51G00iAb/jJRmb2iwnl/N//Ce47Sd+ng/9zC/z0Z/7Va75+E+y8Ybb6RMQWakCd3z4k6qmHFAV7hN86GMf4dM/8aPc8ZEPsn37Jgr5jPYRoqkVXDyIDOqVMnGicPnEeyyceX9tvPXCQV598Zn4YxqqGCRExnyt3ZBMMpksqVQKS47tOM5agEgpkBEhIBwglyuSyeTJKQhbps+QiFah2I8rkI9kXJaCWihjb7XqNKorCh4VPKONrYSgmErTUOU5UvYZSW4dXSeFYMrrTHmfHrEGYmbsYHqgFW8E/WhdQRwYpHNXQTZX6sdyJF/Zma1zXck+n8uT0PxepkBhcJSCiPrQyBi5fJH4mlAe5+neumReFSGL7S3S/YHs0lPVoSFypScJ1JqsrpZVwaiRFDFzRaa6IlLJlMfp0yd44YVnmVq/HsMweEVZ9qFDh9m9Z58IT1JVzTMcP30R009z+4c/Qt/wCJu3bceT/I6qM/ClL/0dzz33DO+8/ZbI7AtcOH+emnwiDDoSQ1ejhyGZxM8LRCRNw9KSYhAxEN7FuPSDoatiWZmyI0NyCoQqPYFHV5Uez4Ta8iyXzx7nk7IPV3toCWy7qoxryYzIT+qqdMd2kZDdBu0mh997h7xsR7fiyw4sN0FguoRumqHxKQqyaS0LX3YaRgahnmV5aUInzVU33U4rNPFkQ/H3lE0lW83KPJWlOR56+GEee/o5GniMbd3L5I59bNp9FWOqAkVKAi+JjL/42mvE1a1kwmVkqJ9t23cQSN+vvf0uyzH5cQz6S2lco62AvINsyuH1155jw9Qwl88coadEanX+MsQkL2qTSpoYutYXM0xlPK01wPZsSQkwEIkDUwElLX0mfBvT6AmDXPlqi3TGp91pEvuu49rSqYNlmcTViVQ6IV+39XmLTDajOUDTUsgm8GUjCdleqjhAz03jF4d59uU31v4+bNBcZXXmHAvnj3Pq/Tf4T//XH2tOGBwaIF/IE38HvE/ENpNNk8tlcPXc+JmmdBMCFdlHIDzrKsBWpLe45b6wOEdldYX5hRnK5SVWysvEf4t4SRXAxaVFYkwsC2OnRXDlSjT12pGPxf6YSLq88earnDt9ikVV/T3ZfjKZJJAfpFJJzVthWtXKiYlx+XlWvuMRyffaqjpPipz3VLmN1xUXBOpunmElH3tv+ihtI02xf4SiqpP5bIpEHOg9ByQ/Vzhiay8pPSshAtpWwhco6XdFnmI/dDxXlXaTEIteJPvSMTJt6STAtk1c4UUoHxc3YOumTRy4aj+lXJqeEi0raFFMuxSSNqWUK7xpEMgezWSRqpXmbLnOSbXGp+eXSOk5HcWKsF0Xmb6IJZl0tRYtDcNyMR2PkZFhUuqU4aVom0mqgc26rbsoKNm48fpr8RRHZBCcOnaYM4fepnLlAhVVxbvNDosrDRZX5ceOTTM0KHcMVo0Mcy2HC8ttKh2Td4+c4PDhw7zx6iu8KSL87W99k3vuuY+/ULX1y1//Nl/8yrf58te/x9/89V/xqY9/nM///C/wG7/xG/zqr/1v/Kt/++/49d/9A37ld/6A9VMb8C3W4t2yulJLGpfi7/bKToxOg5zRYiuX2Nw+xfb2SfrPPk3m8CPkjz+N9cYjJI+8QP3lg0y2ykz0qvzqR27l+qECzvmT3DLSx5GH7mKot8oWN+TYo/eTXF5gUJjky96mPMm6tsxYu0y2o2JKdxmXVcygrNpDA9vQsJoSk45mGy+o4Yd1/KiJG399TImYH3Z1XkMk0DC6dM0ucUGiZ/b4AQGEnmXQM019ZkpXBvH/BOM6FxFaYCr+ZmVTTruZQla7AAAQAElEQVTDjIojoeLtiLB5/623s/em27g0t8DlixcI2zUOv/uS7KK3Ji8MgwADhGOGYWEQDxNLk9qho86BjbP22tJ642HiS59+YOBqARYmhmEQmhoWOkZoNnEdE0v2q9N6/4NzBvExAq01HjFnMDSHqefGI35t6Pm6k/i9aVo6mkC0Nkd8jIcep/Px6VBHY+2zeG4zvs5A5/7nEd8Tnwz1XMPSVTrGz/7hGuLXa8+L14GlSy3NaWJbji4x1oZl6rU+N/5xxNevvdb1xtowf3DfP37+3z+L32Ni6IiOxEftOb7HNGydsYjnsnQ+Hhgm8YjQOjXMbMLmgXu+zeOP3MXuHesQTvDv/t0fc9/9D/H0s89zaWaWvVcf4EMf/STF/mFcBaNP/eiPc9sH7iCbzuGL+KUSCVJyViOK8BxPZKROLp1WYFokI3JGr8OlC2cVTF6Jn83MzAyhFhSEP1hGV63vytI869dNkMnlOXHuAq6yP0uB6+yFi9qXiS6VIUU89cxTCv5HKfUV8AR6PTlhDNZp3Wfrel/tq7aMNFAQjgR8dsTaWnoCH9MwBJYedQGsJUXFshjSPLlMAs8ySAtIkwoKthxlUOd7rQaGKk9ZBSvfMUh6lqqCl6gqCMTf/ZyfuaJqwwy9WhMHm267h2m4NNT+sBTc8VyBdUhdpMC0feKKb7PdpdMLMSwLT7JJJD3tL6LrF8lMbKGb6YNsP4GdZGRkkm3bdjC1ZQvXKCG4Q9n3z/7c5/iFf/Zz3HLzDXpeixjcbQWwKDJIZ3LSh4dipIA6QSGd0Jod0qoMdzExbBdLAG8YMtkoUht+VY4aEge8QEGpJRnpNLbj4iiQ9LTOSPOGGgW1YOeUEDTU7u6IzBshckCTpOasraxw9O03OP7Wa7zw6IO8+eLjPHPwXrJZl2qziqFAFBgeQZSAKC1ilaAbmrIBkQUpwRTwWJZNXMmN1xHpnK17yqtl2u225NYk3mPcMrBMi6aIZV57yum6wVSSnGPhmyEZBSVHrCxytLeudGcZtLWnQHbQkQ5s7d2XnTq2Q0I2G1dgPD0nI1vtKhHq6hrDCKhIvxOqBPzar/0yH/rIB/id3/3fRMgzHHr/Tb78pb8R2XhSVasmK5UyHQH12++9qWDa4cSpY5y7cIZjJw7zG7/5q7LRHFu3b2DD5Ho+evuHuPX6G9mybj2OGKalZMRWguMaSF8WpmVhmKYgRiLihyOGHZCoMURM0KchP7jGiHoCyDbTZ05IDwHZXJZX1Q4eE5mwNFesP6IIxXSuXLxIRVU4zzIVmB0uqYvRExn1BeiW7WLE1Xw7QXF4koHRKQLD1360MK2vo3b05OgA2zetw1JASds9uuUZslYHs1WmPHeRF59/lhVVqrddfSPrdl7Njv0HiCvUyWyOVrvFu+pWXL58kbQSl2w6yeZdW7DSHs+++gIXpy/juDY9dSSSemRXpCotslCUfqbGx7j++gN891tf44t//l/5wn/5U771lb9fS2KSvieCmsIyTAWahmRkInPVXElc7ccyXbryw2QiLTFEgPaeyui1QTqVpScCb0oea8+Wj3vyRdMyiI89YUpCa01qrQE9zWlhWCGWbdAVNlTVxl5Vsrr96mu5+ubb8bIl7r3/QWGfzbaN65gaG1xLqC3pqKhqqhXbnfaDaWgeQ77lYuqc67ma0yadSZIUxgyKDCQzHn0DBUoDOdlPhsFBvS6mGR4urr2PjwODeQpqp5Z0neObDI0N0CdC35ROs8mkgnCLnuQeqHKUzmn/2l+zXiOfz6mTMYdlWTTkQ8VCkf7+vrXXNSVqHQXdZhdczyNOVjLypZSNighlQtm5KUwwBsa46kMfp2/9ZjrYwg5oCv9a1QZBo6skuKoiQ5kL586t4Usi4WNKzrHvup5DR7J1FDe8bBE3XcBIZAntBBWROlNJTyqbp6U2vy8dYbmSTZ5EMoNhWmAgotrFT/p4IqGh9tXpBNTbETpLs2tihi5OC+zQoKc1x8+Mk4xqfRVHWNuMbdow6WjEGN/fV6QjXQaaPNK5SfnPL/7Cz7Fz8xS+7LC9UqahNntbhP/4u28SKZYF0uNL7x/mrTPneeX945xfWKXcsyk3Q1USj/D22++QFgj78hfXCOkoqa0qMbjhhuuV8K7C2l7cta+VOcksW3dvpBM1ZJstxUubomwvlH5S2v+oKqK+4ykuFvCTaYbHJ0lmCwyoi5OQPDOKSW57lc2L77Fl+RCTV15nV+ME15rTTK4cYrc5y0j5KDt7CwxcPE7+wlHcE+8wtTrHyPRZUkff4pPjBW7OW9zqd/mwjvY7zxO9/hTBy4+z8NA3qR/8HpWHv0H4yqNY+sw/8irZM+9QunSU/ivHGJo7zfDCWUZXLjJSucKQ8GFo9Qr9tRn6mosU2ksUgjK53gqFqEJRo2DWyLBK0qjhGFVMvceqY9gN8oqRWSUhyZ60Kh0nbIOEY1JWoptPJ6guzvOtr36VF156icOnTzOkDuF6dVIuiZg+8eC9vP/Gy5w8exYsm0gyTGTy9AxHZNYh0DFQVd/AxY487DAe8sPA0WsXS0dLNmRqNAWeLcX9pnChozX0LIsAU3oyhYUOluYxI3TGkPWAYRjEPwb/9H9g6Jr4jKnPDdCnYBqaw7AwTXPtvaCd+EeX6L0Rv1wb8av4vngYxg+ujc/90xHp5khYr8dgmAaGYaB/1oZh6DXG2vPiu+PnmjoXX29LPoY+0+1Ypj7VBAbEZzSMtaGz/3398XVre4mv+yfjn14T34XmRz/xa8MwiD83ox8cf3guvsYwdG5Q1RDPCThz+l0ee+z7vP3O67SVEXz8x36a//QXf8Nv/ss/ZLHWZNPOvXxQJHTPVdcxODRCvd4gri6tKLAtqcp45cqMAHIAV20hR0QwraCezWYVBDpEMiRThlRRCxAFUt8TKIURGYGl77qYBgwN9NMRsL+jilGpmCf+nsfw8BCFQp7LcWu4sqLP2xgmxN89XRBhPXrkEGUBw7wAYmV5mThwNFTdGlLFIQbMpaUFNLXW0CanAJ2SY8fZQCabJq5+SibUVsv0RDRdzRtXN0r5NEWBdkZVmonRIRIKji2Bd0H3ZGX8mzesp1TIkEl5WnORkcE+ZXcWvuFiBBbxl8KLQ2PUpKCegk6QThGKjMaGi+XQlWNFyghdK8KJ2vh06EvbhLp/pRXgxm1QJ6FLE1q7zoeGHMegJXm1FTRDWYHneSKeXVwFsUiAGog8hiI1PZG6Tk/X6xgqOHRUzUjni4SmJVAP8FNpElpLKB2kUsm1CkY8V6yPhNZqGIbW18MVAW212mvt+UXpNpZtRWTLlKIqK2WiVgdL0b5ZqZKSri2RqXi1ZqfDgHQaA4ptVFVhXCafy5BQMrFeLavB8e3k+jeBJ5nlNFJ5XBGEEBNPxNBXsErLbnytxZI+hiTbdMpneHCArghipHUHkkG8hyunTvHYN/6B1x95gDeffETE934eufc7YLQ1v0Df6hLPl8vlsB1HATTANE3WHNAytbdFFuYXOHf2PK++8gonjh8nIbuMn9FVwHjpxRf4/X/5e/yHP/7f+fX/7Ze4885v6PpLOMreg16Nem0FT+BvGD2eeOJhHnzwbs6dO05ZFcF3332dv/rr/yriXGFm9hJ3fOCDJOwE64bHyco/cokUKZFgO4BYfi35klSltZtYAgVLCQWYxPYZ6Z8oAsd1ReChF4QCbMhYAY3Fy5wT2f30j/04i6r+pESwHMdlSa3WgX75k0hdrLtcJkVS9rysalpLLd9usy7SsEpXn1crFRJ+CtP2qXUi3NIYyeIwK9Um02rbX7N/F/1q0dFaors6S3vpImF1jubKjBbTwpTNjIhgX3XTBxjfuofJrbu1Vk825KhNfpT33nqTlOcwMTwgIj7O3l07eP61V5hTxTy0I6rVZYrpBCMiR1tUxd69fhO3qB1ZdJO8rYrpEwcf49TxY4TqwrTUZl1dLKtlXOHypRnNf5qFhWWqq03iPwlXLjdYnC8zN7OEr0TZtBIiwD2aTY1WgFwP0/KVAC/QFmnpyJYqqrw2lVDFeBbIvppKWGzZS13dFVN2EhAS6NixLDqOj50r4eb7uP2Tn2Js4yaSeh+aLj/+0z9DvjSAJbLgSAcxsSvm80Tyz2QyredahFKkYdrSq6E1tRkYHBZeak7PFsFIExohtmtiWCGmqSergyK1k8snyReSwjBfZtHR6ElfEemsL6JaoFIr44nE5kslXK3TNQzpwMJUYnb42FEVDvpJyO4ef/wgFel7bm6OQJhRF67VlIwbpiF5tOWLSdK5PKdFHl3prC3SlrIj6canMX+BhFq9Dd8nVJV823W3ML5tH6GbpX9wkgHZjBOYlERq+4S/uVIBL+ERk+J4fsu1CYmQwZDK5BkcGWfnvmu44bYPce3NHyRTGub3/uDf8Fu/9wf8wb/5d/zKr/8Woelgeyk6wsAuFkursls5ipNKYctmXOFFVomobVjC8ya+k8CPXCazw8T+FkoWPSAwoKmCxIKqyj3Hpqa9N6SLQHGpIx/IJV1V9NpkPYu+bIKJoT7WjQ1hisSnhLuesC7rehSUUMUJZ13ENqVrImFbkC6xJOK5VG1pdybos/60T1v+kTVbwsAqkWWTVZt+SBVX09I1enYcpzZt3sqNN9/Cvhv24GdtVlfnuf/73+TN55/itScex5RuHNnm5QszNHoWpp9hWTLwkgmyikeRnpVNuKQsg+z8LL6qs7aOOcWcvAjThpF++c0SSadDorXEukTA+qxJyazRT41Se4VU+QqTiQ7bBh32FCLGgjkGVs+wP1XlqmSZG/J19riLbGWWienDbDh/iIlTb5MRQe0dvIvGw9+hev83aT3yXRa+/2XmHvg25773JY5982+ZeexOzojAXnrmLk4d/A6HH/kGs0/eKyL7NO57r5A6+Q7jlcsMLJ/XMy9Sql6ivz7NsOx5uLHKkEaxXtY6a/iNZUpuiB81uOPa/dx+9VV85lMf42O334xEhymCf+XwobXjeCnLtnXjpCUDUzKqqrtpyA/1Fk/yD7vSlZLDwAzFdbpEjoXlu3Qlx7ZspS3/aZsmPSU51bCNuChim/SUfCQVP11hSNAzFZ8tTNmXIX3GA+FHqBEpccGIZA+hPpXNy/JR4oqOhs7Hx7X3Rqj7I82DRoQZgalnCzTW3lv/+BrNH89tasb4GE/xT8cP1hBix9fr+Wvvde3aUXMa8WvdYGoY8Rri9ek6BUW0zbVnRZLP2mfxtcTr0Hri6zUirT1+dnyM92XEC43PE/Df32veUNdFOq59VUHXxNdbBsT3xnOb8T50Tbyutf1rHebM9BXeeecdmnLEggBs1/6r2L7/ap547iXufvBhZssVhhVgLqhVE6/2xptvJv7C/sjoiJy+JlDvCEgHSAoUllerolMmpsDOVZDtiJhkRQAs08K2HOpqHVRXa1QrNYyejECBPq37WqpYxte2FGQ2rB+nkHbZvnmS1ZVFvgGSeQAAEABJREFUHrr/Xi6qerqgFlN8nJOD9Q2UVIV6irfffI0v/d3fsqBzjoxoYKCPmPA0FGQr8X+VSSBly7DiFtX84gKmZVIXQY0DTjqTFoFwGRwSWImYxe3ppjKvuNWPAGNmbl7VrEuU1ZIPIpOLV2Y5euI0h48eZ1Zt+7ra910JsK6qgyVlDCng97TfhCqwzW6I4SYIBKCLlVVM1yGQ8fa032I+K3vqkRDAO5ZJt9MiBsFQwTDpJ1VRCGQChq7XHAJeU3IzXE/gk5S6HdmfiWW6+jzSCNDFsgGTQMQk0mh3ulgK3ol8P162SGS5mCI0lgwi/i9c+QogHcm7Ir0uq3IZE65ypSwZzhP/ck65rNfa38zMNPH3xM6oWragjHNB5KWiVmAo0DYVBGLQL2Tz1AWIru2KzHQoSdemZGIoUBkiZo5p4NkeCT/LVQduZv8Nt6/9eZcP/cTn+PhP/Cw//Qu/xE9+7hcIDYs/+U9/yv/9J3/Cn/7Zf+XP/st/5W//6i/43d/4VX5XlcROq0Zawcx3XVyNpuykqXblRDFNsLpI2uzhBA26jTKh2sLxL5YEqv7EwXVVBCMOtqEcblX2Gd8bg3+cCFjSc7FQUpV5Jxs3bJYsDRG1FMeOHKWnINVW9fWC2jon1FJvK0kxBFrV8iLNaplWrcKPfuJjqhS1uGrPTrJJn7QCw7bNG8mIRNdFYFZWyqzq+QefeIZS/xBDw6PSdw9XBCdeT+yPPcnSclxi2+kpSMYkCEwM2YZpmHpp6LVFV7oNI0Nzp5S4dPCCOmcPvS6ZpygOjVFX4rF+ch1JAeRAXx8SvXy6gW1bxN83NE3oL+ZJyE9WV5aYuXSBjjoPfYUCoZ4baTF+KstKKyQzMELf6AQ333a7KthNaq26nt+lqyQyrmjGBGVmuQyJDDuk1+tu/xg7lZgmZW9uIsWp02c59P4h2s02qUSCdWOjDA0MUK/Vefutd/BTaZHAGQaLWcb6sqwfyCtgjDGgtXhumqeffI7f+ee/RKj24qmTh/FcQ0lhhpR0v37dOlKyM0/P2bxlG8XSgMjMqCp5g4wMj1AqlhiTnFtKmkNBqyXf6YhAdKXPupKqWSWrpuZZFQ6Uy1W68tXYZ6pa28XL05xV9yVe/9z8IidPneHk6fNcni9zerbKcpBi762f4urbPk6yMLxG0mO8sP0kq60eL735Pj0nxcNaf/zn3U6pOhPquTOz8zQabUIxoVA+3Wp1yYrELS6u4Dg+luVhibjGtuAooTOk90QiSU779KVP27J0b4+2CJFt2/ieRyaTYUW21dXeMiJGtq5r93o4toMju0Y/gRGxfe8eXnn1dVaWK4yNja35+LKS9WUVDlzJJim8ivXiOC7zs1eoKTHYoo5LWb4S67ImO440b853sYXZbSWCa8mwnWDzNbdw08d/ip6XJyMCWpSNu/KDdtClKCzOlYrybWQ7PeJiRU/Y4bo289MXOXv6JC+//BIHDx7klVde5ZKKDF/9h6/xv//RH/GXf/mX/Mn/859kuy4tJbVJYbXtefQLq+M1LZZXZe8hcgxMrS2QfaZFxGzXoiVs67QCFQKUJAsHTcm3LVy2bJcD117Hrr372H/d9ezYu5+kKtdxMcV3HdIORK1VXJEChGEyC2GNrTjZUeGjhSPcTOcLVOoNDMciUBGhK3mU2wELimme59NT8lJIJeRXNWw5XLvTo4dBV69D+XNXfpaUfFbVYbFEfnzf5pOf+Chbd2yTHcb20ZavDOFpDcV0UnvrEklmXTPBsUtLxH9h4bI6kp1Ok+lL54St0JIdd9V5O3V6htmlLjOrlvxvhbfOV3nk1WMcna5wdn6VS0vLnF+YoWp0SavSHiZs4UaJ4mCOjtmmYTZo63/ZnMvogEvRr5PoXiERzDCQ7TDWbzFVMtnRZ1HszTPIEteMJzmgsSXXZXOuTX9vmo3dJW4s2lyXNxirXWFDb4Gh8nnWtWbZZsoGF86SfPdlak/cR/jiE5z75peYv/9bXPze33NGpPXst/+OQ/d8hXe/+3e8p9eHv/tl3vr6F1hQV+38Mw9x+LG7eP3e7+IvzxHNnSe4chJv6QL1Y2/xI/u2c5s6TtHSLHf/2X9koLVEauUS/d0yg1FN61ul0FmhP6iSCZaxuwukzCpuVKFTn8WOqvh2G5sGttWkU12g4EYkOnUyvQ5Z4V+kpKAjmUcGhGGAIdw0ZC/xiO1GqsYQ1kYKzPFYI2OEIOIV6f74GF8XHw2dQ58Z8lND88VHNBe6d23o/P90/Cfn42t/OPQ4kdcIS3OYusaCtfc/eK3zWiN6ztqI59QwrQhkZ0Y8xA3iz0ydN9ZGKKsNideIYp6heyONtb3E1+uatdd6FgS6Ttfqc0PzGGvzRvxwnnjOtXXoHkvX2AbER0v32jpnXnfTbfwv//y3SRcmsZMj+JkBNmzaTENgVxcpffGlF7lw8RzPPfukKg6HOaw2xKuvv8qTTz0pQBtlaHiI+DpTTmzKCe1kmlz/IOcFKDv27BHw1Eml0/gCSEcgkE3n5GwhCUkpqXssgWUMKpgOaV3XqVfUbvuTtf8iyF//xZ+RTfmsiPysLC8IPKeJWxlvqNV48sxpXnrhWc4JyP7qv/05rmOrKnJRQW6VQBnOoDLwtvYQaNPDCoCpTEaiirAUkC1d21Ng6Am83j16kuNnLzFfaVBu9GgGFqsKwgkRuNGpLYys30pCwWZgbCOjej2+aTsD41Mk+wYxvBSJfAnDh27UwrBDGgLDQCBtxcRCADScKRCqvWWGTVKeIcX0sBRQVtSyaoY2XSdNLXBJympN3ecaEBuUEYQ4hoWh/zW1zmYvIoqcfxwGlmnrExNHBNUSuMU2ZmuHOWW/PQFuLzIFwl0wTYYVDHq15TXiYmn/juTu+z4Jja6Ibz6fp6jkIw48I6pCjY6OsXnzFg4cuIaPfOTD7Nq1nW3bNrF+/RgTk6NklPkPSu9uIomxFsybAvM8kWFhKkBabgp9IGdOEf8ykLggPe0nUIDopoT02QwSHJW2DFUytFWBs2xHgO+hDWrJpshHHUfwvTQ/Tdp3MeSYgQi8vB5TzzG0Z9M3KQ7kkVmRTnkiNEXs0CCloFNM5TEMvVaC47qu1hO/TmJL93EL3zQtPc+lvFxVxWxBAbqMJVmGIdr3dWzftp3+Uj+l4gBjo+vWkqYrFy9jCXmaSqBaCjoP3HUPVgCfUEvSNWzJ12Lrxq0M9Y/giohEgcMN13+AgdFJzojcPPPiy5y+cJHFuBJjQM8yWRGYGZ5LBASSUS8I6EnfQXzU+zCMtA8Tw3LRP/SUsPhGj87KNAsXT3H9gaso19ss1brEFZo3X3tD1fk0tvRgy84uXbpIXIXqihQ0VPGqq1LQ0Ii/PhJXAnLpBCnJ19QKYnI+IBKXVzciLx9uYbKsnuz5xRpzLYPMxBYmdl/HHT/5i1z9oZ9kbPfNNN0ifnGERVXDY+L//NNP0u6EVLUmP5Em/oPeDZGz9w4dX/uTTG0RZc/wtP4qO9U62zY6QNrokrQjFhWYv/3Ag1xUsPTNDk89eb8ISFlkzSUrhpDwTCzbIJFLqaKUl7+ZuL6n5Deh1+AnHNlJl7AbBxBhTNbH1Tk36ZLOp0hmEniyk1wxR6GUZ0wt/lw2ry5LSfbfz+TkOjZs2MTU1EYm9XpqajPrN+4SBuxi/42f4vYf+2U6iVFqYY6Fla6IiSVbtSkUSyzIJhaFH9+4+2GKYxtIxhV+EdOqEtBqrcmqku+4Wnv58gwrIlBXlNBOz8xx8dJlZueWWVquaz5TBCqiq+qKch/KK3VWhUtd+YniH5bp0xY2OU6alZUmnpsljFxdb1Nv9+hFpjA0h+d45HMFYlK6qmRt45atnDh5ijgZim0rki+trlaJMcAwDDyRu7hqvm6kJHtuyP5aa1XHjvQ0W27Ts5LKNfp03mAsk6OxVJF9ZZgp9wizQ1z94U9Rlv1bhTxl2Wdoy26UoF2am2a1USNSYIoTvmq1qqSkoSpWC7tXx4s6uPQwww702lw8e4r4+56tapm0Z9Fr1oSZDlFPOtWYVYUvTqYigd3ick33GbRld75spyt87Tmh9GMTZFNYyQytVqDkvodn+/Jbk9PHT3H4vUMcVvv83LlL9CTHuZUamWyWLRunNNbJ4kOS6QyhnaApPG3JDntaSwODFjaR4ZCUfE35ra0EblV7iosLjhHgxsOUjaoS2yTBYs+n62UlP4uO1hxXT+P4kM74dNo18hkP1wxJmJ6wwxbeWTiKg47rkshmSavQUhVpmZVdtWzpNVPS8zW/1lXIJnGEH4EwYkadnNVOxGIbLlXhcsvlzTOLdFzp08vTbYc0uhYrgc+5cpcXD58ToV3m3ROXKLcgSmYhm8fMjtCxUvSEoa50lhNJ7c+msWUjoXCvIp32aJArekxtHMG0W9heG8tt6HaDnTvHmBr0yVl1imaVTQWbXX0++/uSrKfOUG2eoaDChoLJNRNF1nsdJowao+1l9iZCbix47DQbjFlzTNkLbDGX2UmZLa0F0qffwz35NulLx0irGu8vXOLCS49z4sm7uPDMfexK9iitzsL0OfrocLVf59idf8sFVWCP3Plljtz19xy59yucfvSbrLz6CCsvP8zy8w/QfOtp7BNvMLB4ntLCeQbL04w2lxiszDKh6md/vcyo8KSo4osvDlIweiTsAMMJiMwQy5A+NAwM4h/DMDAMA/1DBDqE/32skbaYwOm+mKyh15K+Pjfk2yam7jN0k4nBD4dhGBjG/3voJD8c8X0WBlIZ//QYx6ofzoNsMx6Gjqaeb8YX08PQAw29R+fRegwdzfioc4aOkWzNssHUe0v3rH0Wn9Nry4q07oj43NpnOofuieeL741HfF/8+drQ5/ExvtbSdSYh5tSWHZy7tMjG7Qe49uaPc/1NH2Tnrp2Mjg5zVoCwV9WdOz54Gzdcd7WIXUOVjbfZvGmDAMjUokwKpaJIV4uRiXX8zM//M70foNg/wNj6DcSOce311zMwMLj2CynXXnMt+1VdLRX7sQ3WgmlDAJVKp/AUSFpy6LOnTrA4e5n5mUtcPH+Wu7//XR5/9GEefuBezumzqoLUMbWV6qpAJhM+iYRHrV4V2DQZGhwklfQF3EsC6CUiCdfVNU2heUPAmCvkMEyTuMXqioj0FOhHJzfSr9Zo39AohoCjJaJXqbdYFvBPLyxLNjNcmlnk3JU5Ls4usCTiUdbnVVU04j+XMb9SUfBZxE0JnKTQbCbFqkr+HTmrJ/BweyFeGJFyIZf2qajq2NV7QySt1jXp2VkCT8FU2ZQn4A60zlDRptftipDIyENQvFAFJNJR5mTYeg1xpSPSPaGALa6axVXNrsivJ8Hmshll6KHMJMLRPrvtBp4VYun6VCpDMpXGVdAxBWDpTJr4x3Ec6nF2bxgYpp4RwcLiIgtLCwpQLvFzOgoCc3rfUFXisgiVrXs6cYbkO1gio22BFJJ3S2DYbETYdpKkn6AOAsgAABAASURBVMa1Pbq6p6uqQVtBp6l7TD+Fn86KuBuIL9PpBjJmi7Z0Fckwe6osB6qA+ZJJJHm0ZRuRwDZep2VbxNWdJgG2KgW2npkRYPdEpoNmGx+HpOEr2LXWqrgNVXEqqvjOq/q1LHLT0FyGAV1d73q+qkk5+mWjXa2xUa2xbnId1x24jutVKbEtn6pavDlVS7IZBVgR1ng/y7KNZVXJIq377u/fQ9AO6SsO8Nbr77Iwu8z2zbv5zGd+gfi35z/x6U9jeg5xm/Tdo4e58957eUlJVFv2YbqOCFtPvmQhVdKTvcRkcW0vss9QthIR0dLeXT+BKRl6tDl77D0S0vWkuhNX5pbkbxtZrZS5Rq0p13WpivgsLC1imOgnJNBckSowTflNXAG2TYsnHnuEE0feh6CDJ5kW8wWa8kfH9egbHmZwcoqt+69ln1qk+z/wURJDUwTJfrqJPtp+iZWeh5npY1HyOXL4CIszF8mIzGaVlK3bsIXBkUlee/Ndzpy/QiByVOoboN7qsm1qE9fv3svc+fO0VI1LuRbL6nZ0pBNPiZCTyxJ26wQCfsPoYTvQkQ14SY+O1up4No5rEoi4hPK5dq9JELQlpYCkromBr1DIEgnkbFWZkgr48WvTicjk08Tn8n15Mrkclmw4LX8gAtOw5C8emHqg9L5UbtI/uJ69Bz7A8PpdLNUNlhsW9Y5DKjvA6Oh6ciJkWVUgE7Ll+D/GsdLs6fOImz7wIW754IcoiMgPj0yQFSEtlPpkW5MMDw1RFGktFPvwEinyhX6t3yIMLdqtaG2siBjFXxOo17tcvjwnOy5TqTSlnx7TwqMVEbAZHa/os1XJ/+SZcywsr3Dm7HmWdWyuJd+B/HeRtNa4QRX+TqcjXFxZ6wIZhsFLL7+suWY09wLrp6boNFdJupK17o0kg0bPon98I7OSQz2w1vDRqjWYGhpjZWkVQxhmJHKQLnDTJz7F1FXXkFDSlpcvuck0fUpkMtkMHdmerSQL28bXfp2gpapTR37aI2iKMYl8toWXMekJ2nU8M8JQEaEhrLeEFa36KpaqRblMio6qf02RatdJ0pXv2aahWBLSFVnoKCB2ZEs1G2zf1zwOTZH/nmzOtSTbRhNL/tSq1WgKE+KCw6Kq4OfOX+TEieOcO3eeC0oIUBww/TSBZYqQhUSyt56icA+TRDJDu9GimEqR1blcLkMmlcDUOm3Fm0A+1sWiKnkNbd7Dtn1Xs3P3bnbt2Utetv3pH/tRfu5nP8dv/eavs3njBhKKe04km+tCT0kEGGTyefxcjmXpq2qarHR6KpDUKeu5ccKVTiUpqJPWEVb2lKgmRJgjs0uz26TSaigeVSnI1xKuS1PxxlFMWZpVTKwEXLxSpWfkiMw8rbbLpQsrnD45w+nTc5y/XGO1asrvfNq1SDpK0Fhprx1dUqwfWofTDtZGY3GJPi9Bv5KsKek8JV14Wo/to/W79JfS5JMWbqeOUy8z4llskB+uG83jZAG/jem1GJ8oMDGaI+12KXhdybTFQLLFWLrH+lSPKbfDRrvNrrTF/rzHnozNpN1l2O4wEFaZSgRszhhsFXl1VmZI6ln99NiXNZnoLjPWXmC4PkNu6SyFykVS82fonn6Lzjsv4x56g+iNF5l79D4uP3gXh77+JY586yucufvbHPve13nv7u9w6L7vc+Lh+zj3zGNM69ozrz5Dbfo0aatJQkWnpOzS13DiWESILSAxYiDXUbvU/0MwIgzLwBDGYpkYpoFpGFgaJsh29LnuMQ2k/QhT9+qlzhv/OPjvP2vn9W7tPh3j95o+foTuM3Q0dDT/8b74tc5p1rXgEs9rgB67NqIo1DFi7bnx8+PPNTQJ6Gho4vhayzS1bEPXGRjx+XgYYOp8PAxNYFompo7x9WtDC9RbdAPxe739x2OEBT8YBpgPPfIwnW6DN95+gW5UAUuGoQePj4ywZ9tujr97jBPvHaOg7Gu32hfbd+3k0Ouv0BXZWbd5C+mhCa778I/QN7aZM2oD9GcHGRxYR7Z/HMfNsKRAXcymObBvj7I9tAmLrSK97UhO4CYxnC7d5jRBRUGqsoIWgZnMkVKFsW9giFG1Aj0Fr+njx3j1UWUsyqpHRBYLgxtI9K0j2Z+lf6yI66bptR0q5TLJtI0nghOGHpbra3g0W5018AgU4IPAEPkNITDloNNkzBbpqIrTnCUpox1M9BiRAedl6IPJiPF0xNaRNFtGMkwUfSZLSQYTBhuKaTYWUpRKw3itkGTLVEvExFAwmqteEQitcEHPnQ99ukGkdmYX00nRVYUjVKnNNSPMThUvqFL3I+pGj2QuTyc0adsuHcfDwCbfc8iqciS+gRdFJGTokcCmJzJieA4tAVdC2XzoJPATGcqLy6Rtm1CEsSEiuyzC3JQsmoGnZ3vEf5e11mxhizj2jA5eyidSwHF1rxZIaFlaewczncATuHUDE4wU88vKf82UgnCAV3MIZxdlmCu0nRq1loXh9rNiKKjYcsSUQT2o0DHqOt/FMiKSoUu2k8SuQ61epl5bxYoMLGXcoYKEEUb4tg0iFpbrEBk2npfGFpl0rSSO7RHIaWpqyTuOTbDapbJYIQ5EoeSZ8n35TlcmJCDulSmo0tWnBCkhkM9oL33FIrlMioE+2csaGFjUMbXXHpVWi7ZkG2CwZ/s+blJ78ed//J/xn//P/8Sv/PIvs2PPLqa2bWds01ZGVRmPfWHL5nEsgeP04rwIYpdUJglaX5+q78vLixw9dpiHH3+Eu7/zJV565gHuu+cbPPjQ3ZyK/6RZZZX28ioZ6TUTOkSBrf1aWI4p8OhiiVBZ0m9PgW1VpGspTFBT8O8367jlc1w+e4wtV11PBZ/ZxUUMgfHCygUsK8SKLNrSezNo0DNbmAqKOcnQ0TVovlRmhGVVQhwkq8pptaLmSHiyiyb4yYx05tByMli5YWwRzZRbACUVtvaWTQX0Vq/QWpzFbDZo6FiU7a4fypL3TNYN9bFhYoRzF6d57/QV2UYWw3TJJR1yTsC+DSMMFF0GxgoMTE1wdGaeL37/AV49fIbX3niXhGWRJsJqSBO1ECdIai8pmmaWsvxgVSSiurKA79p01DGwgK6SwaAToG3KDgMa8h8VhOk0A6rlOuL5mLZDTzjiJ/PI9KlUA+ZFcAwnFBY0ySc9Ek6E4+u6RAFreA97P/ErDO27lZarZ6sal09bIkaLDJZcPbXF2ctn5Us1YU6Fhfll4mRrQMl1TaTHTvezGBbY/eGfxyiuI/TVIZB9Jb0A16zheG1IhqTH+qWFJqmkoWcHWIkAO22ogmdSGM5TGiowPDEsjBskkUuS789TKKYZHi4S/zmpYbVQ82mH9RNjDAwNkRNm+sKQdNqXLENy2o9lWKoks9bSLxQKklvA7PySnpdkem6RZSXVJ0+fo64Oi9CIluWRSOdlg2CKqI2XMiwvnWO2fIkldW0WlBz2jZYwghoNVYVcYUODPkrb7mD3rT9Dx1YlLcwocesSqBqezRTIlMbITWyn4ZVESCMs08cwfGw7IWxwCALJXj5tWMhebHqhJZI+IN3pWsPAcW2qSo46BHRti0V9vmyENH0ITIdUmMdYMHCl13B1iaA6R9BYIC15R2FdG+ni6dpWu4zjtOVjVfpEHF3NjbC2HkAzMknktW/5oB6H3+xRVOXfKlfpap9ldWO6QUe6TFIWnrZTfdgi2oabFAZpHcJ6QzaZkFySwTJL515n7tjLnFPL+dSR95iemeGe+x/ka9/+Fn/zpb/nzWMnaAq3W5ZPRxtvi3R3exUlIGVajVWCrkEYJMglfTJuRz7epiwMmK20uLxUw8+WlLRARz4RJyfnVUhakuGHtsuqMLLcqjKvOHGyWqMrOVRbM/RkZ2crFU4Ley4pmV6pa14nRVfYvKR7rqiifOhShUNzPY5VbS53HWZWVumUlyhXFgkzCcxsEieTpNKuy99q1JrCsbRHOuniOz6e5WCZptbeI63r0lkf1zcwbOmuukJS++xP2BRSNq7dxHSbhF4dM98jN55gJCG7dxM4ap052nc6E4rQmoppdYpWk36/wUS2xbZcxJakSUoyz0gPA0r2NhaK7FEcyGv+ohkybofsLflsyZmM2G36jTaD9NhSSDElnjDidBhSjOoPV9iaDxliiYHeDMPBLDuWjrJr9TQT84cpXniD0ctvMX7yeQZe+C7h3/9Hig99Ff/x75F97xk2tmcYENnNd1ZJ9Zq4SroSrqM9BBiWQds0aNouHTcNbhabJG7bwQ/BUQy2owYJs43Tq+neljhBiCtf88QdXPEFL7JxhGtJ+Wha7zOyjaTism0YWCaKYhGRnmG4LqHhyFYcLDydc+nZNr7l6X7rH0c8l84Zrt7b6F+Shj5XBcDpWbh6bWkOS/fYposmRBPha9XxGnQlVuiAOnyhOEUYJglJg5HUOuy1YehaU3MYWrOJhaFYbuhoym8VgjAUo4g/i4Taly9doCWgmZeDPPzAg9x7990kEym1hcoMqiW376qrMbSJ8xcv0FR2PLFlG//Lr/0mn/yRn+C2W25n7679DPQP4SaS3HLHHaRVSdl31QGGxye5OD3Looz6zOUrFEdGmVF2fn52jnwhLVBs4Mbkx3aoK2Bu3raZZMphoC9FMZdgfHSYn/+Fn6d/dJTB8Qk8kaFzF89z8tghcnKk1mqZi2dP01EgdGTwvU6HrK4xDSlbWXJKWWoEyvqXGR4ephcEAh8HFAjiLDqZ9Agtl2ZgUJYjugLKnoTWkmCaoQGeBOrKUFJZeug+J0FNZK+qofiowGHT0L0Lq/NScg874ykADIAUV8gN0q62SMpwCqkcodQij9S/XVKegR22kI/gaK1g4HUC8qaDITDxjAjPNkVGIrpGhwYtunImXUYvVKDV+g3LohfJBkQKLOnGdi0cG4H+CvEvVtWqq3Slq5ZkE3/303MsXN0TV0HiaqZpWSI0NSoiQuVymZXyCquqEtZViVpQJStS9bGjVm1lYYblmSus6mgGTaKgDnabJe05MHpIVCRcn6Cm8ysVfK2/IEBzVN01RVqMMCJ+ZjvoEnoWdbOHLRDzPR9TOnNUgUIysLSeSCQy0P7QTyBdWQo0kfYarzc+dlWxDFQujfcbaN5EJktbQqg2uxjSk5/JE8ZgHpm4knlNFd1Yz5oe13Hpdjt6poUle7P0vGwmTVFV8SFVavK5DJ7noA3K7hepN2vU23Xa3ZA9u6/iFz//K/z6r/82//YP/z0/+zOf59Of/in2iwBi2GzcPMWePbuYVEvXsiJ86aLXqdNXTNGur3BJ1alQbei0n9E160RUc7yvav7Lh97mnXMnadiSjdUksHu0LWjJJlsCj65GGLkYCnbJoIUv2QcC+8uXL+HLJjds3sbFi5fZOCWCI3nk+ibJFodpd7osqi1Xl25j8hWaLmW1xNuyVddPsBzrslfF0XyvPHOQv/jTP8HV3h3XodjXJzl16QlAY70EOsbfBY7lWFXbdmYNCgNkAAAQAElEQVRuGTuVJ1vqw3FdSro+lc9TGBxldNMO2obLqy+/RD7tUV24yID8dLI/wWghwdapccpL86xWaxw+fBxBDydPnmWTSH1DLc2OAont2Fi+y1y3wnJ7VeteYmV5mtryDJ36MnH1qlMLiP8iQ136vXJlmtVVXScbjlu8CwtzsukVZmev0G215QtVlhcXCOQLvVZTVdortOPER4LpKOmorLaIK2Ez5RaLTZNKx2Focgu79l4DpkUk42kKmyJ57ryqPkkll23ZYUPVnhFh0qrW4CaS2LJnN5kkI+xzEwmW5AtTmzeDfHPTVXvYsG8vnshh283gpPvl32lydoo+y8O3EzjC22Q6TzpXWtNtXlUlV0HY9RJahk0viEgkU2s4Yuq8KZ+ToCiu4W4a17bWkivTMkhkMqzKJ2qtUOspcf7CRQrFAo1ODz+dI9SePHUNElpnJPw4f/48586doy0iXxcZjTFpbvaS8CSQXZjMzc/RVxpaG9VKWc/J0tC+c9qrrwrY0tKScDdNWdW2/PgoN3zyU4xu3U5W+710ZQbPctgyMcmWoVHShk2mf5gmFh3Lpaf9d3QuchK0ZJ/1dqBEsIcnLG3Tpq6KJ7YrguRQLE2yaePVDPZvZIMKJP35HD1VTzthh8AISaST+L5PWvoIdQxyebqpDA3TpWO4NLsGjpXGFqmjbbOgbk5N3ZBut41pGhompmRjGyZ1xaxqBBXptZ3MUNca3VwBx0/Ta4Y4wvVAMcMUHrUlC0EOoetqPzYV2V2k/XlOkpYq2IaCdcpLi9Bbwn0LN7JQ3kNa+3fkBH1pF4cOKcXCRrNDNwixpM9QhaGgWZb/97Akw7RsL5VK67okuWxOuNom9teauj7nFmoETgpTOFjR2jsiw5evzIq0B7ipPsWQtJ6QZXmlQ7PWwdM+fcugIryfvnKZquKF0aqLEPU0tAZVpDvyybnFFa4s1Tm33OG8nvH+0bOcvbRATHS7ho/p50nkhpmvdqn3XOI43owMLBFCT12pruw/lAy7joOZTpMt9FFIFwglw5x0kQp8imGKDakRcjXZxqqJZVlYwoGcbDapGJ7UnrsqHPnykWy+SF/fsKDJx5BeQwwKfTn8jO7xOmDXMNyqCDuUsh65hAGdKlkXMk7EuJKp0WKaJB2KvkVJY8NwidF8UrbZYzjrr50bLaQYLqZI2wEFz2Akn6DgQkFzJEQwCzofVqdVODvD8snXePeBb1J78xnaGtlTbzM6e5KJhbOMdZqMCHdGhDUDOqYbVSwlFyZdQiXkHcsgECZ07DRNyaPpZGh7KTq2TWAFhGabwDVouwEtN6TudqnbHZpOl47TIbK7WEYPjwBXmGb3OrKtDkkr1Ps2nnhG2ghImAFpxyD+qpMbdchqTxnNG1/nay0pK6SUcikkbOL3Tq9JfC4e8b1JzeEZXTKuKVvtIo/C0Ty+nu2bPRw9x5IfaRoUAjEVj+LYb4RA9D+GYRgYxv8Y5szly1SWVuQoDeam5/Adn5YM+o033ly7sK0q2lvvvbtmEANDI+TVOgrk3FUZuCGv271tF5vG18u5IrKZNOVamcmN65mZmxNBivj4j/woY2rHD4yNcUkt0O17d3PbRz/EyHAfmVyaGbUJQz+JmcqJnC7T1cY7zRXCdkWZ4CqH1CI8cOPNUlYSw0sSZ/medtmtL5G29UzXwjehIQdqiXTGBGZRgSIhEIpEXsoCxampDTRFxFIC3a6CicShzDHEMi2Bcqg1t5hdKnPyzAXK9RYr1SaLaoE1lL3XuxE1gWJNpLMnEIpsn44AxJKRGG4KW8eUMsJGt85qp07oe1xaqICMKekWMDSHrfticG20O3iOhUo2uDIIpbhrwd4W+LqBKYMxpMhIyjX0UUvy69LTXgM3QgmqTExr1v2GZRKDVEe6MS1LJKyD6ZhrcyVTSRF7Ga32XlldpaHEwnM9YnLu2CYZZaSZdFLBv0tM+AwMfH2elZOnBRC+bdCXz9KXyzA2NMDkyDCjQ330F7OMDBQYHcwx0J9katMEpvbajaAlkhaIYFlysviL2h21BBVFcLC1j1DPifBUbai0VgnkwF0Zc6wbS2tH98evm80WyDAd28E0LX74o22svbRtG8/zwABb98XnF5aWKcVfu1AgrLUCyiJZHTHirp5rKKgnFXyS2pfr+vgK3rbj4icSmsdHD5H+471buJJdbXWFZMIhkfL4wt/9Nb/667/CH/zbP+DhRx/jrbffpy67QPbuuAniXygaGV/Hlm17CPWs0ZEx4l/ke+7551jRms6onXfi6Pu8/OxTVFfm+Mynf5JIZHxW7dL9IjY/8mM/zic//Wn2XHuAkU3rqIsImmYTrC49aTmwbALT1VYd2QN4ClKFqMqA24HmKm/JN7ft2EtHNlOX3HKZFCuqeo9v3C2ysExPQIAqH3GQixTUW9JN13AEMx4VEYywU6O5eIn3XnyCM++/KZDqsjRzGVu6bynopNJp2UlGVb15iclkUDLOiuxnshnyQ2O0tOeeVocZyeZa8tOGCE+Tl995j3OqaDbka0bQYtfGEfr9DjsmigxkHeaV2KTzGQ4dOkYqmePE8bMU1H6OfyknrhpmFeDbCt4dAWlmYohEf45cKcuYbK6YtcgmbWIilMoNk8kPYdop+oYmsLwM6VwffqzvTB7bT9IJDcnHAO27VmuzIOJcK9eoi/w2tcelhUWWVD2vNQKqPZ+FdoLi+qvYfdMnSPev44p8uNMz5FsRlu0LJ3qaP4vnpwgNSwlKh4XFskjRIA1hQzpfxLBdZjRvrjRAIFvu9KDRDTBSSQoT65jafwOOSNRKy6arpMLU/Kbsyox+sNaWkqmGCEi93pS9NUAyDkU8Y1LlidzYpkVC2Bv7rTgKhuykpcTVcHwSroMpMpbNan22g5sboG0kOHNxjliflbKSKnUZKtUGlu1iyRccjXw+T1U2YVkOp46fYe7yrGLBKvmsg223hRM1Mlp/WVXAhfkKA4N9zIjcmxYEShJdrSuVTorAniGtYzmAZjLDNXd8lH7FhZm5JVLC7ajRwlMy4ygJzMqe9t94IwduuYWbbr+DPVdfy9Zde/jV3/gtfvv3fp/P/Pzn+NRPfAInYeMJN8rVquzQZfuOfXr+ejas386GgQHSjoXraB1GQDNox+6JlqVgbNKW7FYNg+LkOtZt2wluSvZg4XhZuh1Le0uTkJ0LnbAdyU4bsi2DhDCmI6LgOzaWbL4h0tMQfgTJNF5WxElPSKXSdOP9YEKjQ6yXmrC9Y8tvkwkM7d9UXAhVqbIMH1Oj1zEUo1rYhk2keCIYJBBx9RSow/oKiuu0Y4Nxk8yqMrkkeacUr1KK5mbQ1W4M4qSw1+2AkvRGvbYWw6q1mmwpoO3mWGpGrAoDG7Kf2L5NrTWZKLCw3FKhJMn0UkeJmEFB+7XqFdb1p5kczDI1OkB/KoXdbuC0a6SNFkU3JGl28R0DU/Gh5yTphTb5XF6PD5XUrXDkyAlOKWaevzQj2doSRYTjOMQ/9WadttYad3BM1yKUbOMiyqpwqaPXtmzKUvywZYvKgQiFj66qe8VknkzKxTFDdFL6tXBcm6zikZfwWK1XiQtJrqm1qNhUVKzyfQvXDYTdEam8QaZgkNT6faOrWNom40EhYTCQ0doayzjdKjknZCjnM5hxcXsNElGbPuFLXorp03wJ4ZfTq5PXfX1ph6wdkpU8siKueaPNkK/5vDbZcI4RltlqVhiaPcb45UMk33uO4MX7aTx7J4Fa/faRN+m/fJrxlWmGKzOMBTWc6gwpq05M6jz5v2k49LTani3ssn0C2ZLUh2l18TCVNIFlghEPC9lRhC/BpYUPCdmQa4BrREpwero+wDdCcp5JQR+khPw52yKlc16vQ9rUde2m5NBeO5eXfDOOuXafF/XISV9DhSwpXZe2IGMbayOh10kHUrKJpF5nNHe8fluFKY8O8ec6hUSIA1p1hKk1/XAYms9UwP+fRn21wmB/SbEkEgAd5+jhI5w9fYa48tFWRSL+kvXzL77Ae4dUdczl2LdvH1u3bRFoLWshNoFIji8i1KuJwB17j9lZkbjlObK+w0AxR8Kz6CvlueP22xgbG+JpVVyee+4gDZHFhkhssX+Mcq1Hq2czt7CKMIqk57O6PM/y3BWee/YZvnvnnSTzeUbXr8dP+IwOlQQ+kLZNkpZFUkZfLZexZZSWYVNQMIgrKi0BST6Xpdtu47kOdVXpTNNQkauHI216rkvC9xhVpXXjhimmptbT39dPJpMmlJPXa1UFrjkuXrjAubNneeO11zn0/nu8+/ZbnDh2lEPvvcvRo0d488VXWD86QtJ3FJQW2bxtN4WBCTJ9Q3h6fqSKTkPZd16BKSIi/pt7PRFh27GxvATtwKBnudS7oUA3LUMExSLMeD86H4amnB4MKTMm2HFF0DRNgjDUXDVcGVD8G6amn8Dwk3RNj8sLZVLFIbIDo5SVqQeGI5AINE+HuD2cTqbwvST5bJbYVBoCjIZaXLZk3xCpmVfmu6DEZFGVnJVKlcXlZYIopFDIS+8OeWXjGDaGlwYRAF8yj/+8yaLsqaIKXFWVgS4mruvjOi49EYuEnMqzDGTr0nOPlAKAYRrYOu9KF4ZWsgaysifLsogDnKnPTcNQAqHqq1hnoMjreh6+ZNrrtpQsNYi/2xmItFRWytqTL+H1VM2p6vwcK0pArqiyv6T1N7WvsuykXCnTUAApy3bnZqcpryzhKZg1BequbZFMurQU0Nykx2Nqod9731382//9X/Gn/+VP+D/+z//AMbXWj544xpzacgmB4I//xGf5qZ/8HNdfdwuRgk5TQSCXylBWheXy+XN8767vc/HytHymzqMPPUpXn6dsX7brylkNMq6HJ4V7Ik2Wjq4AJWWGpKMm2aBCrrdIsj1Pb+UysxdPE+9pbP0mLiu4j4xOgAjq6NAQ1XKDony0Uy9DaxVPgGMJoELpoifg6SmAdDohTzz2ACcPv04ibDKUSTIonR47eljBw9RUgewMYvkXCgU8yVpqIf5ubqwnDF0ThnRaDWKS2VpdYPrSaZHVy2v3h4QU+/sYElEZGyxSTJrQqpBNeSxJP+8qaM3MLvPM0y9y5OhJVkWILl26gu24WLEd+B4NJTKW6eK7KXKyrazsOuXZJLNpjFSOjl+i65ZI968n8kr4+VGs9ADVwCX0c9iZfopjG2nbGfzCKKWRjfQNT5GXTxYGJ/HSfaQKg5REXtPFETzdf/PHP8fg5muomTmqPYeRiQ2cOXeRnuSXkRz6BwapNZpEIn11JehV2ZKriqchu42TsI50Nj23IFKTFSGIsL0ky6pAG5ZN/H1h182Am2dq9/UkB6c4PbvClcUy80pY5lStnp+bZ0X+VlEXolIuK3FsSKbzVNUurahrVJetNuWfNflX/KfIXGFHJAIY+0t8jTJSHAPia0JhzKz810nk8UX0N6kS25R/F/sHpR2DVeGg78rmtPaOfDXSfdOzs1RERMJSgwAAEABJREFU0MtqzU5fvkQq5cjOZjCMDi0RE89J0RbBCXX9xNg4cVW8puQ2FCYEWseoulQrqjRHkY3lZIgMlw0bt3HzrR/g8vQVDh8/wpPPP021VeOIOlgvvfICL738Ak8+eZCTJ45y8NGH+ev/9ud88W/+iru+eyff+vp3MJTwdZTMpH1Xz16l3aiQVISrV5Yw20IX4UQz/jyfxkv7rAVs08COwDMtMrKbvlyB/lIJX7i2afMWRicmRHZ3sm7TBsnGY/e+3ezes5utWzczEJNaETHPdlhdKWMZFkk/xd7de9kiGY6ODOF6lmwVHM/AsAIcOYchXMrpGaHry5ZK5AdHsNwEpuEQaXQ1j26gpSpeaJj6zMHS+jzPhSjQdZFsvk3cieu5WULpLXSSSuwDOkombfmF7TjyRYdsJsWA/Csr3I6/dhT7TWTYrLajtaRrWXi3Wl4m7XnIeNfsJwwMxYkWvmyxz3NINsrsHs2xczxLyW0zkAzZOt7HDnUgt2+ZYsNoiYG0waiSvl3rBtg2OcDWdcNsnxpmLJ9gaqio5HKS/ds2snlC51SBRHoNG6uE1WUcJbgZJQW+SJ2h8z0RbNTNSFkhvghd1+5Q6a4wIxJmFV3IWUQFG0oec50lGquL5NIuGTGanOzQs0OawjRPBp7L+AypitmXddURWdKeelhhm6zvac8uaccTEfIkK4+UEqKCCGpRoyVsN4IO6YRLv8hVMZemLTIbKWlLJxzda1NIJXS/DSJnJeFiQclywpWGdZ8h/PTNiJzvUEr5mKps2t06RSdg0OkxlbYotVbIVWcZM1cZtVcpBQs4l9/BPvsGgUjpyrP3sfr8Q7in3mS0Pk1m/gwT7UVGG3MMt5YpSkY57SWh5/lhgEewRiTTHYNkxyQlfPNDlxQ+qcgnHXhkui6JwMYxHdmU1oqpowXC6EhxwZB/OrahIlCALf1bsjvTMPBcT+8tQvluW3jbUXxWgNd1ES1hW71aVywI9XmkcyBDxjBNWvL/KDLANHQSPcvElW06liVSDC4WjmzcxsTG0L8/GIbxP46GYWAYPxjmzp3bWFle1AmIgW1F7ZS2iJueiKmH1KWkxYV52go4w3JQ1zBpKpse7yvSlbGZ3Qanj7zLhZNHuXL2BA/d8z3u/s4/8NgDd/GUAt2Tjz3E26+/zIP330Vd9w2XspjKOPL5AUwzwcL8qoDGE0k0+PjHPs2EAkcqkUNIyeTYMIEU7dkml0QCY4BbrazIGGtYCq62AeMjI/QERpbtEmm7tXpDQmqTSPgC4waGznblxKdOniSXzUIU0VFmllAlLJTz62ZVp5rUREJ8C6yoK0JrkPZt+mSkY4MlJkcH2bJhku2bp5gcGVw7DhRzTCpzjI/7N2ynPjNHU63NTaP9rP0x6qlJNm3fzK4Du9lz1W5KhbwAvky70yOTzxNJYW0Rzvg9MdAKMFqOzaJaQmFsKJYr5RuYgYUVOJgiJ2jP0pvOh5KduaZ8jAjZFIaOTSzKHRjesA03P0jT8PF1DBQ8TD8rAgp6LAPSXV0OmRbYRpo3L7mkRUiz6TTYPl66gOWnMUQu26FFpjhIujiAm8lSqdSxu7baypdpN7pEhkPkJphRUOtqjqhYoimndUsFraVNHJjbMm47Qm5jYTa7yuZk1ESsKriinziAWVpYKN2Ylqm9GBg6r0swTZOuWp6GYWjfAbZt0el0CORcpuQRBl2isMf83AyZdEK6bJF2bfK+q8Snj2y+wKAqLjkdk6pcJLTG+HU+l8N1XX2eJZVO4fs+gezC1HOjKGRcrcSV1WUyWZ9Ot6bnBqwog221ynzpy3/N1772Ze5/4B6a7RZHj5zk3XePipTBnt3XKOnKUFNrt6us3pBNdoyAftlFtphlaHCId195k5cPPssj37mbUFW4hADG7riqQJi4qpglBXapXgWvNYvfvoTfPA+q+C9eucixw4f41Kc+jen4VBtt/FSWpeUKWe0rLxA+d+Iwi7PnMdUecS2HlipsoWTVaVc4d/6C7K9NpM+SnkEMwiUlDlVVwA4cuJrZuVniH0PSN+X7kfQRCshikhNKJjH5n9MaDBH/hBWBgkvUqrJRe3vrhScoJSI2jEnmsqeuEqy6qjOOrTW0O5y7eEVJ2RhV7dVS0jU8Oia5p6Vfi3yhSFF2Iw4nvUZktSe3BekwQbfcQzxZ2BhxzU03sv+229l760e57kOf5qrbPslNH/1JDnzwR7jm9h/hho/8BDdqfOynP8+B2z/FB370Z9lz80dYt/NaJrYfYHLbAfomd5Ie2si6XdeRLo2zXVXJmz/0I/ScLBWB/Ioqok4yiyv7Hx2fwLRt2XyNcyKjgWRQqzdIyo4mJ9fLJlwM05IdKSCZNrbsqSr/reqayDCIba1U7MNuQi9uUa52wUqzae8Bre2nyGqOqFgklc8r4GbIZ3Mk/QSO9FZTAGhKvzPClSvTsyyLmC6oyn1lZpYZjYtqq8ekdV6fN+R7CwtLXLp0meWVeaanL+AIHFOJtHCnn3ffe4+YRJ4+dZqEbGSwr6RnGHRVYEipYhfrH+2jUmvIlsrUWy2OHj9GJEyJiER6svKNHuPqYjmWwYVzZ8lkMmtjenZGsS6kIV3nMmlSlsfypXncGLeELQ2tLZQtrXYaeH1Z6kaXhA2efMJUtysZA4Mwvpj28UVQLFWeaAdkvTzNcl1E0sQxA4ywzuuvHOSJx+/kyOFXeenFl9aSSE/EMk6OQtlqS+uOhOlxMpoxTZDM3n72WY688bpwoc7ZM8c4fe4YR08f4tiZI4oPTZrSVZ/kMTU1xc2yr3xsu5JLJp0SkerQJ70OKdHIOza5lCcia9KjSaW9wkJ1gZaSkopwbEXJhi+7GBY5n1ShJALZhUu2VMRJp4lcByeTIikyZHougfSTyKaIFNtM4Wdk+WRKI6xXV2V4/TYmt+xaI6Sd0KSp+BYIF8zIoCcCUNXzYt3F9mi7Lg0VWOpKMC5PXwbJOi+sa2sPHREpW/qqV1ckww6+2cRoLLBzosRIzqC6fJ7+kksuCR3tpax7yorzTsIjX8gIxwy6wp3lKyeFTQuobUJOBNJVYozwxA4bmrOjJLrF+FCB/kKSAWGwI3zoqoUfV9Xynk08SinhqLpMngifr89H8hkGcynF27bidYVqa5myyFiizyev841aWRi6IkytYtOlv5jBs4K1sbxwHoua1m2QMAOSlkm31iSodvECn0SUJpHOEhkWrW6IKVJa7BsgKZt1ZP91Fb9iG3dk+6lcDgwTM8YpYZYlMpXROdt0dM4liNBcabKyi3whj+c5dCTv2D6Kioe+4eDEq1HC4ruusMHHUpLUMzvUhOFFc4URu8JQtMB4b56J5gzJs+/SfeNpem8+y8oTd8LrD9N/8S3Gl08zXL7IcH2eUnOJvm6dPsW2OIfP6LmOdOtalnw4ie34GE4S08/gJLJ4rmRpe6SEIZHww3B9Au2hExrIfJT8oBER6lxkebR1PjRdDDcBti8J2zRUJGv1TN3n01MC2VYy2QxM3achHlBWJ60le2xFFl19Fs/diQx66B7DxtBzbctS9DBAYC74wDT0mh/8GIaBJVn/02F2ex02qGW+R1lgKnYUMT/PtXjrzVdV7cpgmRF7d+1QtlFl5uJ53nzpBQXPg3z5r/6Sv4r/6yTKWL/xra+rklGmqix9UBXEob4+2s2aHh7Jyassq80+NzPNwcceYebSebIy8J4EUJfRhCJkacelLQe+9fqbBGoFVutdiqUBzp8+JQLWIWVHFJMO3cYqg8o0DdPGU5DavWsvkQSSzZUUIC6BhODHgThfYGZ6Zq0l5LoOly5eZN3kJJLK2rmE5ykjXJWgUIvBlqGXGVQVuCsyEUkejeqqBBWJIC3TVvbfrK0SnzMlm7QcKaE506kktgmZpE/asGmoLTXsd6lffJdE9RK57jIZo4rZXcBsL1C0u6SdUEBdpiGwKCrweI5Fn9r3WReS2p8nZM4KDcSfiHot7DDElCITsWH5SeKMxpY+AxElVAn0ZWQpBSxf8ovX3o3glg/ewbrNW7nx9g+x58ANFAdHue2ODwvTQ7qqGECPVquOBCdAPkOz2eSyAlf853rOKbCcUJCamVcwuzLPqdMXOHHqHK+89gbvHznCCy+9rPdneVdk6/zp8wKeiFCAFQUtEgKeVKlITYGgJ8EsSWbpfA5f4B10QwUQ6Kpy5MpIYzB15Oie9BATFUtG25LsQ2VjMeHp9nrYAnzbtjFNk4SAIr7G9Vws09LSQ20/ZP3GzawoUGeLfYyOr6OuqmZbyVMggIuz3eXlJencoKlKezxvT/MvKsGaVbVpRsPQc7Oqbl28dIlqtYrUS0dBLP4TTD3ZZUoB3LIiUsqaQ+ljWRX5brMqPXR0vfQoObquzdNPPUX8BfhPfvJT7Ny1mz/+P/5/kkcaU3twtXY/4/J7f/i7/NF/+LdMrhtj06aN/OLP/wK/8DM/g2vbeG6C0JY92Z4SH4ewuUxr+RK92ixBY4mws0pNe+sJ7A5cdyObtmzjQvzdT+nZVgDGcuXvBt1qhWI+SUY2tap9XFSVraXOwrETJzEE1MMi4hn5eEbgX1E1rSe7TeX6yatS3my1iUlKHLhsramqVnUgebU0T2wjaYH3oipcLfm4IyIWw4wju6vrulp5icnBAk/f/x02D2UZK+YZLhYoyQ9fe/0tZhdXuTSzxMxCmWxxcO3rCql0Ek/6LPUViZ9ZVmWvropaWuuL57ZkD4Fa576dwTA8XJHWl159iaoS4p78Yl7VusuLVWqBRcdMsqLqXLkJXSvNatumSZKOk6ZppWgYSazs4NoxPbQOuzhKN9VHx8tjJkvMLFUVnHLkteZMLk06m5FdlYVpFeJOyKFD77Fp80bSSX2WTpFW4laplEkkPC6rWpiIMUDnXdfBkexWVpbX7rt46YK6JxfxrASGgHyoNCisqUk/BSpKxD784z/Nhquuo63Wo+kkcZM5UoUBIjdDQevMDa4jP7yBIbWcS+MbGZjYzMSmXQyMbWB4YgP9I5NkCn2kckWyhSH6VXkraP2jAzn6Mh4jxbwS6zL79+1l996d8sEuo6pMD5XyCvw9+gpZkdDOGnFuKElcUBANLJsLV2bp9Az5/0X5To8lVWmLmssWDpdXFhkcGqCs/ZfLq4ypAt9WQtgv/KyJdPimwYh8qqJkJuO6WEA2n2dgfJw+JXWhZyuh7uIoKTJV6bFCvTYC4kKAKfIYDysy6Uj3hYwSddmgYYTSv01X19q+RaDrI8enI3agj2nXtQcMErInU89P5zIEIgmm/D6nxDKSLZlKVHVSq2mD0ZY/dHAtkyOH3pf/PsnDDz3Aww8/xGOPPkKsx57WZwivmsKJx+66i2cPPsaTqtLWYjLnWXgioyV14izPYWh4mJGh0TUyOzc9Q1I+WVcMcV1TuklJT4Ns2LaJa2+6nl/+9X/Ob//L3+Evv/BXbN6xVX5vUlZHBNvV/31KpZKwpG9GY+gAABAASURBVF++4WPoXCcwqKzWlfyWieNrV/sKheOhZOGJTNUaDSLLEqZXycivzUSCRWFFx3EJha9lxUw/ZYuMNeh2K0xODOFIBzXtr5dK0VShJkilKUqPSSUYtvZxarXNSY0lM0krmcORjQW2o3l1Xt2LSqT5sgVqpkPL9lhsdljp9ORfFk3TJ9E3gi97rHQNrqzUaUQuTrpEsjCM0XPJkaYxV6O+UMXtWRQTefKJNEOK+U0lQctKmg0/RapQwvKTJHN5zsuXKtUKHcVnRzL3k5724XBWHaZcNk8p1ydekcO3kgStULG7hiX5GaaFadmYrk1V1XJsk1xfQXrJSIdJGiLdTcXTbCFPNpcjLVIp46CqRDIyDBLya0eyNCTjK+IwXRHCvoESnnzf0v7DrrnmI14mj6v7e57LSrtBHAOLg/0krC4Zr0erfIkMNQbtJiM6bjBbbAhqbAzKDFXO4Z5+jdabj9B45QFWnruXvoXTjDYWSC9cVDwQt2nPSFaL+GGFbn1eoaquhLnMbGuJaq+5Fsdbso2mEhS5Lg3F0KY6X614iCt0DZsOlrDGpBlAa20YtMWfOpElO/QwJOvI9elZDh1d39PomjbxiF8bXopQiVI8TzxHV/MFuqaHSWCY9OLYH/W0tgDMCIwfDENHk0hX6b0+5Z8Ms9RfZHZ+jlxewhfLv/XWW5iYGBH5zHJSVc04G6kIdFYEKC8cfJw3nn+OY2+/z6ljJ7h4ZZpf+93f4z/85z/loz/+U/zoT32OX/nnv8Xtd3xM1b8dFPqHMJwEG7fsFAj1Mzm5EcdOqNV/hpVyGXeNgPnQKjNSSHBJFdQVBTMvm5dxZMmmUuzasomrt29i40iJIWVGg8Uim7fupNqCerPH4MgE+66+lg2btmM6Po4EePnyFYYEkoYEsry4xITAr61A6to2gRRjyrAs08RzHZYEorlSvzKlAE8BxnITFAeGyBX7GdLcKRlWaWCY0uAwhb5BXZPBUjBM6Nq8AkooBUUiYIfeeAarepahcJrsyjGsi2/DuXfwF07hLZ/GWT679r2PoCpCqvauIxAtpl1KMs7JrMFk1mNMQLFOLY4t2uveLevx7YB160YoDeTJK1isnxgjztDHhkfIZXLEhC7UfgwF5KW5OfKZJJaUHckItD1SKZ+kyJMl5edTCWx91lW1YVWOnMmkGRgYlAy8NdCbULVnZGRYQDrA5Ngo43o9tW6S9WpZ7VECsluV8qv272L9pin23ngj23fvwKKtKkGZPrfHj91xC/u3buG6fVdx63XXc/tNt1CR7COtL5vLEgoIbOmzobWg6mQgxwhFZEwZbluOExNEM160bNR1HAI5TU9AGxOgOOOMv+uEgozn+1jSoyldn5pepOukuLJcAz9LtR1hKhM0TFdBJCEbLmqegGQyiWU5ut1k/dQG2eEkpThJEmgePnacdC7PkGSa9JOEaoHHX+AflO3GMm6sNlRRnKc8v0gcEJsivD0FJltkMOwZa8HZ9UIq1Xm16x/i0NH3ePXNVxRsDlAcKuKmHSyrw1/9xX/mH776d/KN29iyS10HVYRW6WEW01R9i8t6/61H7+P//os/4dLseVp6HxOCpshJbmQjO6+7nd0HbmXnfhEWya6hwJNOZ1hcKjM4OkEimWF5fpZjx49zTkHzyJVFvnLPQZ54/Qh9E2pHS+6GkpmadG+7DqWRMcqS16FTV/jUj38OQ/LpG+gjrnraku+wgmpScstkMjgi0kcOHaa/v58BJRm2bN6RnFdqXXL9o/h69qjuHSsk6S4KLCuzpI0uLzz9FJPj61R5vUwmnVcVLUARhP1X7aES/6Zy1KVSLYuQpUkkfEzToiu9R4bkKfK9sDJHRRW0BfloRwTiilr9YX2ZjO6bGB1hRSRoRdWgTDYn3VrS4biSu54q1pBT0Gxrv1kFsYGR0TXfXb9lO066wDrhR2wvm/deS8vwBJwGq2pb1lQ9THuGqlpl2U2Hs0rI2krQRuULXZGYpIKOa1vMqeo3pOAS48eGqfV01WEJtL5YTm1d1ycZ5bJZkMwHh4ck63EF04IIbZkRyWlFLfdGtSG7SLNj9w187hd/nds/+ZNcf8en2HX9HXzw0z/LjR/7afbc+klu/MTn2H7jx5ja/wEK63dTnNpN/8Y9ItFjpAYmyQytpzC6gZKGny3KrvNsmRrihj1b6RdJ2rt9K+fPnWFU3aRtGyaYGhvCocuOLbonl2F0ZGgteLXVZQgk/1YIOElOnr1ML3Q5ffoicUKYzviUJZ9CLsfSwgKTwgvLskS0Q4r5gjwTBuRTXdltTFShx6OPPEgk/0/LjtZPrKOQL1GUXhxsHMvVvxaWaWMYNq12l15MKOX/CWFVOpeiJxwzHEczWQqaFjv238jua25nStXsdTt3YyWzsleHQqaIZ7jYhkVZ9o1n4caY4ydIFoo4ej6mIXWEa0lzQnHBl21kEknCbhdD+Gli0JHuhkdH6IqcWY6loIqqwW3h76Awsp+k7NxTfGgo+KQTGRHelObPqcsTsCKSbqpKuXDpCm++/DImAUuy3+WleS6dP8OcqpNf/+qX+S//6U/4m7/+S377t36TEyeOU1XihWESili15BNH3nyJM4eVtF08ow5FBtOysGyHlEiiYeg6tWbjr5bV5RdrmKl1lqurRAY05Dtziokrps/lZkjV9um4DkbSoW31mNixkYz2Zw+O0x1cR2tkE8aG3eR2XgfDGxncsYP0hq24m/fSHN/DdH4zl1IbmE6tZy41oet3UxvcwUpxM2ejEifaKc5TpFraSLWga7wBLhh5TgdJLpk5KtkJukNbWEmNcqGX5mKQ4nwnwUpigF5pkqg4yaqVZ1EJ40wlZKluYCX6cfsn6CRKlEVcy0qgl4RTQ1NbcHN9hG6SujqCs5UubSPB8PotXFFnoBl0ib8StdpYIZlxREaTREqMeipIrKq7mZLv+p6D65oYir3tTl220yWVdMnJ1rrdJu12nWajgimLGyjliVvzulzYsIRBl82KfUnJstmuslpb0rVV6UixQ/gQV7KX66uEZqRzOfqSsg0VXjzpoKYEIrYrL+WQVDwI2hU6lXmSWoPbrpE2e+IGc4wbFTZE82xhFu/s68w+fx9LrzxG6/3HSJx/leHlE0xUL7IhWGGgOU9Rx4LTxKeOq/WlfYtIXKQjAmxaEaZtYAnL12yZSP4UKokL6Mi+u9EPXndlTz0RwvjYUrzthiGhYWDI7kIDQjTiYzz0JpIkDA3TMJAAQdcb8qf4qDslOf1rGpKDQaSjbkeX//dhGAaG8T+G+dLLL9LVg998520uXLzAa6+9SrNZIynyUimv8MZrr3D+zCmm9Vm7WmVicIgtG7fx2c/9Av/y3/57jqoSM6uMxVYVMrCTHD5+jkxxEF/vRzdsYSxuBwv0B0fXM7FuKx/7+KfJZErML83heihDn6GYgrGBJBfPHuYDH7iJD3zkDlyBxuT4pD5fZqSU58Q7b2CJPF26cI5Dh48xv9Lk8LGTXFK2Hv8ygOPL4AyLabWkSqUSNVVmujLAPr3uKMOJg+fs7CxBr0dPabNpmgRShOEmWVA1pdzoML1YZqFS4/z0PMfPnOec5p5fqXJlYZl3Dx/nNRHvV996j9feep+X3niXJ597kbfeP8ob77zKzJXjtBaPUznzEt2zrxGceQP70mFyKxco1Ka5/M4zvPzI92guXeLtV59XcH6cN198irPvvcp7zz7MOw/fy5GnHuXQ049x+KWnefmph3j6yQf4u7//Kx55+mGefv5JnnvmWd549VVefuFF3n7jTY4dPsJzTz/Lq6+8zHvvvMXd3/0mv/T5n+X/+uM/4ld/+fP8zm/8Kr//O7/BH/6L3+Zf/95v8W//1b/gb7/4BfIKIi0F1o6IX3W1SluVgrpaaLZp4ZnQa9VoVst0GlWyctBQcg/kKHQbGFbIvM67Is9JLxABXSHVLtOdvUBSht9nu/hyvEQ3UtIwTlPt3ap04aSSdFyLUJXSQEDgODau45JIJogJT0x8Yp1EchQwiH8Mw8R1XQzDEFH+wTFOJOKqaVZJw/Uf/AQ7D9zCNbd+hNzQOu74xI+BiFG9E8rRTFXWutJxoGp3jYqAPh5nzpwRsTjPlcuXWVhcZC6uiIoQvH/oiK6NCHohZ06e4diRY0xfmqayXFWAK5H2s7LFGr1mwJBIVyk/CIFNMpHkrXde5N33X+W+B7/Hk08/yiMHH+D1t1/Gzzo4KZNqeYGMb0lHb/DNb3+Df/jONzh6+SzvT5/jN//PP+KOn/9JPv5LP8P/+Xd/zl1P3M9v/sFvsWnXdq677UOs330jTv9W6kYGX5VKnARzIsOTIgANVQxdOVFbpLkdRLL9Wd4RUTymdveVWo/C+l3c++QrNBScK/KFUjFPPpPB9ROU1d61UyU+8wu/QqXRI5LuEwLpNR0IULrymTjAdXRfrIut27bSVivdlI95Xoq4qpkqjtCz0kR2go4y71tvuJYzh96kaHeoz12kmPKJBFD5bE6gbhJpzoLOWbKhy9P6vJRDKqYtApdTApwr5HV9hJ9wKYykKI4WcLJJ3EyKOGAUZXPHXn+R5pVzLM9cZPPUJLlUgrbssU/3zqtCMSQS1FFbdPriJdlNICyrs7AwR08YNzc/T0J2mFSVoyRiuKDkoqzqk0SHZYSkXINGZZHqygLTVy6wTRWqhO+KNOWwBKamhmNbZNJJOgpsmVRKHY0ajXqNWHaeG9uDT6fdpKE1DYqkhrLnxaBDg5C8Ki+OAkMpk+a2G25Sla/L6aMXmFtpcXGpwemZCvP1iJWux8Vyl7qV54IC80qUYbbl0PL7aToFrIJIf/8khfHNDE3tYGDdNsY37lRivgvbMihlPDJuiCky2FInYmx0lEgBxxahKwt3B4raD4EIlE0q4SuJWhI5rqObOX/lCqvNjvzHoVLt0FPltqLu1JKIlLgMoTBzYKB/DV8TwuiOCFyoIDY3MyPiXmepskDo9KjUVpiZnabbaYkMpOhJzuuGxkFkItScUWitzd3TMcRWGzlUl8agrahXExFodGt0jR5Ipol8H6YISWFoK05a+x7eSUYFATeVoyusiYQ1hnwgbk+nMxlmFmeZUYW/mUhQXLeesU2bNTfSsY2vZ/mhia+pA63dxMAIQxzhUUtFihiPTNsiJnQ928TKZ8mPjJJTEWJ0Ykr4YGGKmNuhR1U6q8t2u0FANpWmraQiK3/sKTn0HRPbQba5iiP5tIU/BdkL8oGu7NMC6pJrXraoSQmEnWGzgturYbaW6a4u0KwsIQ5BXmQ6q+uSSr4TqnralklWVXrTNAlkvHFSjtbfMW2quMy0oZkocLHa5LO//Ct8+rOf4XO/9Itc/9GPsG7fAXKb95DeeoD2yDbOk+f58yucrJq8rC7Xy+p4/fV9T/IXD77Cnz3yJn/26Lt84ZkTfOGpo3zhyUN8/ZXTfOfNi9x/ZJ7Xl0xemQ14bT7k1bkeJ7tZDref6Yr5AAAQAElEQVRcjnWSnLeLnImyXDSLnAszXKDAZauPFZHew16OU8KeC5l+Luj1YnqAYHA9tUQ/i1GSupOXnWdpu3m6fo6mmaAhza3IdiI/S6I0jpUZIfAKlEW024alKmtHvjCIl4We3SAUh6mLeOZk38VMUqGrSr26xMryHKFIWjrlks34GHRpN1dlAx18BzwbYZXiRrdBq1oBXTs6VCKrONhtr6rKXcaSXeayPv19Wotv0VRXLNQ8yZRNwjFIG5pH3d2UeFHYdUil+2hHFoFsY1qcKhK+pQs5XGGLoYJZTYmL4JeU0aLEKoXmDP7CCTa4dTb5bbatXqB4/BXMFx/De/1ZcoffIHzteTLnTzBaX6IoX/GNDnRqGKqGFnMJXOGMbYaYZoBFT/vsYRqB3odYOi8TxxQOGz/8TOdME4gCQiVDsd8izDI04mM8TH22NnTO0ohfW2vneljClvjayNIktoaOsQ/poXq2gal/42EYBobxP4ZpGhbxF9uXVOFEztRRFnhlZpbVSlWZ20U5SZUNk+uIA9CNIocL1WW2XXONstFr6JNT3njjLYyNjTMrcJ+YGKeQzfDSM0+zqqrqwqUL5KTVK2fP4IWwbeMmZYVVfvzn/hkTGybohQGOn2a1HrJcDWh1TD3zCifffheja3D24jyWk+AFEa4NmzdTEzkY3byD4ThLU9sp/k8dXro8I2L4LqdUrXBcEyRQT05qSbEtgVI7Bhlt+K0336BflQlHkrckoFanQ1vzJeW4iQgiBfMhBUFXMzhE9CloJg0TV+DiSdhj/UU2jo2wc8MGdmzcwM7Nm7hqz252KTBfs38fOzZMEYls7ZxYx+RQP0N9OYppl5SqNUihu66+mk9//MPsnxjkls0jXL91lLQTUBcJbJoevtUjGdaJyle4dOR1llXtOXfsCAuXL3Lkzdd5Xi2gpx59iJeefYJnn3iIZ554kGefeoQndf7hBx/hpRde45nnX6EZWqwogHSCkPL8LMGqwExA1qpXWK2tijgs0hXB6GlvludT07WRnKMoQmXhKTuKzdXGVpXXlsN0wwhPJCuSGXt+RlWsUMbUodkp89KT95GYP4F55kWyK+8SXngR89wrpOffYLB3lublt/X8y9hBjVLCYCxtsznnMiaBb17Xz4ahNON5h03DBYbVOlwnoB/tH2Dd0BDDg6MMyL7SyTQJrcOQrcQGv7y8iG1bGBpdI8LUZ6lMkUy+n4R0ZnsOjtElpyBoR+FahcOzTFKeSyGdYkS6GR4oqrI7Qp8I2TZV59dNjrJjxzo63VXipMRVUpIr5GUfdfJ5XzY7R0bkIf4eF45FvpBlbHSITZs20hZ5L6TyJG2XtOtQXZoXcK0Qf1+5pUAzfWWOSr3JSRGirgDnqIjNnU88yi8rIfjflBi8+e5bLOueoFXHkB4iIyvCNULHStGzHeLf7m33GjSXl1hdWqGq523atZucbLkqWWwYHiQjXfb0jGeUEM0u17m01OLyapM3zxynZrYJXYtsfoA2DsXSAPl0ks997jN8/jd/g/ymLdRNFxTILLVhF0VuieQPoL21iNvingJfU4TL1jyRfGlGiVzsR23Z08LlCwS1Ms8+dh/PP/EAK3NnZaP3MztzlqSSDSyLfLGAaYEl3fRMg/MzK0xs2EGzHVIqFOkXGC+qqthptUgp0La6IbaTxNLzLL9LJmvTn8tTkp7TiQS9qE2hL4/jaD/pPJHmMeWjWQGvgEO7DPEMc00H2WyaXD4fb49isYRrOgTxl+y1z4F8moFShmTKwvUdyqpULC3VcOw0g33D9OUK5NNZWb6JYzq04sq37REZFlXNUak3MCSbFgZWIk0ntGl3TTwFVUKH4b4RJS0VBrPeWpBbUSK20uhS03qjyGRQeHNg+0bty+W2mw+wb/dmtm6cwFagSMnnUsmC5DGEmxgkVRilf3CCXLYIen5CsvBEzHpekumVMu++9RrvvPqKEqSIVsvE9tIYnkG5Os/4WB+Rkkg7gFC+7xayNHVsd3pr7eueKvnLCpjzSwskHZvuyipmq8dqucoZdblWewHTsr1eDxJGD1PBOeVCR9UiywxZVCKHZWudGUqlNPMXTtBTNS+VdHFTCSV0Jzn+ymu8dN/9OLLzrmytGRq0HE92bmGLZHY1p5gdyEcCIAojLMuh1e7S6bSx9NxmeRo/rFCfOYbfXiDjdImErz3hQFs4HUkPLenFslwyyZKIn0NJlajJwQFcYUBbgb4nXHRULUtGrfgh9BQfDCwFXUPvbdlKCV84oc4wTsIjKUI7OL6ekaltFMc2YqWEC1pbr9fSnD0ysotkMkfTSeL2jzK4frMSgR30lARraUgFOCLtlmw6VN/T92W/BBi2KRyVEFuWrglwbQeky4aRJNk3ieEXMAyXdq2qBLbC8nKZtuZYKTdYqTSYnluKZ6EjpZQVuy5oO5frHZbkw+V2hyvlCjOqkr6n2PvemRO88vabPPniSzz66ss8pnjyxGuv8+wrr/P+0dNcmFnknPyhrLXUuhFD4yP0C5Mz2YR06hKJzCyoM7kiYn1JxZjDZ87xyruHeePoKR5RzHng6Rf47sNP8tW7H+S7TzzPVx94nL/9/gP8zZ0P8oW7HuYvv/8QX7jnMb76yHN86YGn+IqO33r6db793Nt8+8X3efDIZb79+gnuev8Cz0w3eexEmafPNznUSPNmxee9Vo7XVj0uZzfycsXjuDPM6+00bwd5Lvdt5VJpK0eccd5lmOPJTRx113NhdA+z667mvD47ao9wzpugPXoV3aF9zNvjnO0WeHclYtruo9O/kSWnSNXvo2JlaLhZOn4e1OFsJbLMtros9UJqGHjyWV+dg1bYY04FuTnJ2PJTmKaDJxuwbJ+qkvuObNzTeSfhE9vm8kpFWNpk7a8IiA/0lGS1lKRZQZOMVN+nJLtVq9IVziYtg6GMT6qzSrKxQL5RZjRssdHpUFi9qO7qm/QtHyJ5+hms1+/Ce/NuMu8/QOH9h5i6/BrjM+8zuHyevMipr7U4LYOkbN8V5hjCr47l0zIcehqRZcuOQrp2RMMO6NhyA9PEMSy8wMDXPX4ErohmQomaSwfTaILRwpDvG4ZJhEFoRkSGXglXkI8ZOpqGoU/Qjz7Tv/H/I52P38Ujfm86tkVtdVVB3kE+geO6WpCN7STYtnWHsv0cDQHv/NIiz738ErnBPlUErzA7e5nywiwzau8EyvZvu/EARWXeaTdiTMG6vDBHvbLMzKVzdBWo8kmfSZX/J9etA5GBfVftoyOhhLgks0MEZpqB0SmBfJfzx09w9sxZum6SRmQxvnkbk9t2cevHfpQNW/fyU5/5eX7sU5/muutv4I/++I/57M/9PNsVlGfnZkjrOV0BVvyLAMlUlq6eURZAT61fr9dtajKaGNCSylhlI0QCLkuSyMRkTE4biuh0ZSBxhcNQW8oQeLSbDYFAmYbk1JSRrC4vr72vxu+bTSqqmtbKTUb6xlmttCk3ujRNm6aU0zMtepZLx3TJZnLs37aZG3Zt5aptGxkd7tfeszjpHNt27WCDSPnObRv4xIdu4xqR2+uvvoYbrj7AB7TPj97+AW6/5Sau2ruTA1fv5frr9nPzTddxw/XXcsftd7Bjxz6uUvs7p+pmRiOWw8RgkZwd0p+0SJg9cp5F1oxwBJ5JK8KmR1ZtOtsKRRguq5KzSluVrPg3xB3X5fL0NMuS3YxauldmFjh15iJzOl4W2V9enuf8ifdZOX2I6um3mTvxEgtqG1xSpffSu49z5fDTqu4+zcrlI5x890VeeeIB3n/uIKdefoal4+9xRNXf4y/rmjee59y7r/CSKr/f+dbXuPee7/PAfXfx6MMP8eyTT/KGqrtHD73D26+/whsCz8sXz/Pd736b//pf/jO//y9+g3//h7/PH4rM/ft/86/4V7//L/iPf/xH/Pmf/SeeeOwhXNl2wvOk45BOTPSlq5WVFdlzU6RyBdt2KeZLNFUt6XbrWHJCiOgJbCrSran3Bi1SaYdWt0lKhCWTT9HXlyMQcLz//ltr3YMt2/bxB//63/PJT/4YpuXImmz8RI6F5QaVekBTNj6vCtAZBY0jatEtK/mpy5lbCh7ddleg0yYSoBkCBtMvcnGxyd2PPM1qo0VGAOaFXXKeQ1HgZ7gOkeMSGpCUrTfqq1pxwGPPPoU3OsBzhw/z3ccO8tapE0xXZkjkHDzpPekmuDC9wPxyGUdrvChCXFVAawqQHMkAwyau4AwoAYg/cxQQHdvGlR0sipjEflFXoCuohRx3Rzqqks9eOkO/0PPJh+7k6p0bKKUtVpcvEym4azqasR/Jn+rNOpiSq17XpAdLft0JTHraRBxYV5XsDqvl70tXbX3eU+JI6Esftq5piph3oBtgiuA5Xoqy5rOEIXWR7kDkydfe2pKjm3Apr67g+h6D2kcmnaElUusn09hegla7h+N4hJ2AgUKJhIDek459z5atX8aXHxb6RvGkO8t0yWZFXOUlTd0XCkxty6YZfwdVwcM1AgpiYZ7mWDc2TiisaNQapJIZ+VCAIRmXRThHhHmm5GAKZ3ytvaN927rGT2XwtU5TaDs1PsbF0yfpyyToV9C/bt92EmaXenmejGepelPTaOALoIuZJKNDg7JBrT+ZJKf3l8+f5Pih11hZuMz09Iwq8kc5c2mGiuw9o2DZFimzI4uklyQlDJotl7GTCQwFmbqwa6Cvn0C6MQxTxKlLfO7iuUvE3zuuCPtOiMS0FRgnRoYpFgoMDw6RSqWwHYs4IQnj+0IDcVZVnurq6DzJ+88/p4TMpqpKVFPVvYLWmZCs66ry7b3pFj7805/jjp/8LDd++GPs2L2Hn/jRT/Nrv/Ir/MzP/Cyf/anP8qmPf0p26mrY2ApsSSfi0JvP8+pT93Dx2Mu8/9JB6iuzRHTpKtE0tZZWuyn9upiGQ1NY7qra+M4Lz/D6c09hmSZtLNpOgmqE8Nigrc99JRCW5QgfuhTkB4GCZxw74u/+dUXaXT07Ttgi6S8lmTmuLd9vKXmqqOptENVqsok6kWVh+C6FUmGt0OE5jtbi05atGaaluJQVDkFb5DAyDeJfgslmC9imh6X3nohpttDP9j0H6BubYmTdRtlhGlOyTYlEO4pPSdlM/8Aw69ZvYnRsUvEzxNJzmrLxCwurxORwbmGBRRWDVoVfkWGpc/YCpu6NTIe+oVHS/f0MrV/HuAomO7bv4PoDB9ixfTvbdu9iYr2O23YSx6VN64bZsWGc2xRnrtu/iw/edgO33nwdH1AR6vrrruamm6/nwLVXc8PNN3DVtQe49sYbpMfdbN2xna3bd7Blp+aZnGRYY8O27aRKfXi5PH4qh+Mk1yrey9UOV5ZrvH/2Mkenl3j5xHmefu8ET717igdefo/viaR+4+DLfOHeg/z9oy/yp995kG8++yZ/dudDfO2Zl/j7gy/y5YMv8dWn3+S7rxznm88f5ZsvHOfuNy/yrddPcv/RKxw8uygy+99TCgAAEABJREFUW+aFK3VenWnyxlyHw1WLi0aBpcwkZ6McJ3pJZlODXHTzLJdGuZwocMZOMe2PsJhdR6W4kWppE5Xcei4bJS4EWWq5dQRDG+n2jzOnanjZSLMUJWik+ggGxunp/KKTYUn6ranIlhxZh1MaoeWkaVhJ6raPUezDL/XTMWzmqi3aen7TK1F38ix1LJaaPVqGRTuRoZtMsypr7yhWh3aPdDKi3+2Say6RXxYOz73P6Pwh+i+8TvfV+4neewLzxCvk508zXJ9jqFMh31zGUWU9E7ZJKqY4Kjh6ikNOFGHIhwzAkr1ZpoWJBeoUEBlE+l8oAiojRxa3djq0DAzhoaErTd2D8D0+GBHCa/2jJM1AP3oJa680Cxo6of8b/3jObDbqWAK22HktOXGhr4+h0QkKfQPUBepbtu8k/u3ITFbKEXC1lGHVFq/QWJ7m4AN38uKTD/Oq2sNf/du/5C/+y5/w5b/9a7XxX8N0fGw51ZzIWr3d4rkXXuAfvv413lGreH5umpgUZrJZOXPIisrSyxrf+O53eEWVSkPA/KOf/Wl+6Xd/k8/8r/8rkzv3Eng5vHS/gN7k5HuHKV+4pH2ZvPbmW0xObSCIIjyBSdDr0hKhKKjyEfY6NAXCjutq4xBI2AmBtud5IhkBlmUR/52+Zi+kZ9q0Q3CSKSw/hakKRKRgFSgQOcksaYFDUgDVDk1sGYQhMO8ZDq3QIJQxBZbHYrXBqoJVMzKpKoguirivCIBW63U8K8K2TOYXV7igqlhV1ZOh/hJWp8pw2sA0DDK5PGlVgAqqCsVf+u8XkY8DTErAlpJMYgAcUaCOW2BJ7SOpIFAo6h61FftKeQoeGI0yGQWvog9Tg3mNLFvHi+zbOMI1G4a5YXKIG6ZGmBIxScoo3V4Fo1emr+hQKNj0i1C4QYNuvczkyADFXJpiPs/E+Dj9ar2NqEo5MjDCgCpp25Sg7Nmzn+3bdjC5borBYc27aRO7dC4O/tfu283OqTG2jPbpOIJvh7RaDbVPZzAWF2jPXObS0fc4e/QdThx7h1Nnj3Dy/FHePvYW77z+Am+/8hyvvfAUjz147xqh/PY3vyZyei+vvfQS5xSwbRHp5tI0rfmLNOfPU5k+y6ISo+nZec5dWQR5RCidm3KUyLBIZnKqArdwpD83nZcjORw7epyVlarsw6HTCZWk9LAMQ23YMqEqRC0FmDjxqMn2IxHG5cV53XOIixfOki9kMWybSODwzbvv4/4nnyFRGqJjJ1ntGlycr7Cw2mG+3KbaRqHSFSmTE8o+Io1QpCCQ3YW2Q0+20XUsKib0pM8X332PeJ1mz8YXGTNdR/fLQA2Dnmy8o+CZyKSVpNnUXJOXTh/l4Ml3WfIj6km4XJnHSmjPCYeM76ga1GNicox+VZdXay2OHz+P70q3hUFWKjUiN0GtF2BpP/FfDSD+kfw8+Yqv4TqOgnSbUKCVk02YApyBgRLV2jJR2MRUeB8bzjMykCcKQhzbUULTWAu4hmn+wA9tU9d2GVY3oS6imE6n14JiIlsUUenQ1fM92yCt9TZV6QUTy3R0D9iOi1QpQuzrtUdT1eU+BdNAiNfW8yLD1OcGrnzX9pPMK3FKyz8Czdlpd0UENLqBkoIyZRHFxtq5Hl3puFatE9u149i63yMhDMgU8jRFOhrYDE6ux3Q9QlXOAhHvyf4cJSdkSfbqKgEIlZzXpq9Qkp9WVc0eUOLnpT06DrQsAz9Twlcy3BEO5lI+lkjnZVUWa119bqeFrxGF3DBBV5+oAqUHieTluPHa7fhWlcnhBHEVtZD0cCxTfjiIYRgMyP6mhgr0OV22bBpVAl8ipwpkvi/HMSXxly7O4vsFlhdbzM1WqYlEWqalWGGQ8n1MyS6ZdPmRj38IWwmVFkBHsuxJd30T64VlWqBhYSk52jhawgkbrDQDGsLAutZp+WnywgE3kZJvZYl18Ojdd9OancNRkpW0LGztvy0cDhxYVXuw41mEqtzW3SSoilsYnlSsGWV4aJL9O67ihr3XcvvNt/KhO+7AtW2kVM1hq4LcVGCDIZFf30tg2q4s1CSKwNJz2opLhBHxV4ts3WdaPWoKvAYt2WOHVSUDu6+5ga3X3cbm2z7K6IFbKYnIbxFhuuqaqzkgIjY6OkwykSAjbA1kH0nFjfgXD5988C5OvP0Czz7wXfxelbRr4Fo2NdmRwBNbHZeE0aKr7tWJd17i1JG38VybpvAiTKRpioRUFRfi5N6UCweqqCXkb13JNRChsGVvDRH9bMKlL2UxVkwxXMwIj5q4+iwmq4Z01Zb9NJV8VVcrsv86tvYNhq7rkvWTpB1fxxR9Sq6G+obJpQsMiQzl84NsVOfQ0Od+OrcW867MLfLmu+9z8OlnuPehh/nLL3yRP/uzv+T/+D/+hAcffJwnDj7Lw48+wTe+dRcPPPIUDx98noPPvsCrb73N0VOnOa9E55Bs7OzlKyxVq8wtrxCYFq5jk05rLZJhHMMmJyYY6O9js7pFW9TF3LZ1C7t37WCvCiw33ngdN15/HdeJwN50w/Vcr2LKjTder/dXcY2KLLt2beP6667h2muv4toDV7Fr5zZ2bN/Kpg3rGR8ewncskp5DqIKTIVnWqxVWV5ZZXpinoi7uhRMneVfrffvdd3j+tZd55IVneeTVF/n6Iw/wTe352w88xtfve5RvPPQEf6Pq7d8+dJA/u+9h/ubJZ/nqS6/zxcfe4BvPH+Gh92f4/mvnuPedaZ672OG5KwGPn67x/OUGby11OBMkmU30c8kucN7McrzjcSZKM5ccYj45yHJmlGmvnyuuht9Pc2QbK/0bOOeWONpNsJAepTe+k9rAJlZy48x4gyLHYzQHN7OYHOa8l+WMmeSCmaaSHWZJ9y2bBeY6Pk2nn1DPDuwEoZClUSkzIBvKtObIlE9hX3iZ6pv3svr2k5hnXmekepbi/FHGW7P01xcodGpk5J9pZY95EaCkMNIJevKrHoESxp5jrMWmnuy9Y3j0DJ+ukRSC+fJ3WxhiYIu8xiRWl2MJhw3ZpAFr/rp2BJ3RMIy1z00df3jeTHg2mVSSO+TwA4ODVCoVEgkfU0BXKBY4c/Y0qwoW87MzDBSLNGT8S7NXePm5J7mkFt+rLzzNg/d8n4vnTrNufIyf+9mf4Td/+7dUmfyP/MRnf4ZP/Oin+dwv/Dy/9Ku/IoKV5fSZU2u/aXjixCm0bgWdnp5lEZkGHWXhO/bv5ff/6I/Yfc1VnL5wnmdefoXnXn+XwXVbGZ3axtjkBnYpw7rj1lv44Ec+yuDoGE899zyWyKJtuywqAyzmc9Qqcohel5QcoVFv4AlMugKEjs5FQq1ID7cMk4T23lNkW1Vls6nqy5KIcFl7XCmXmddcs3NzzM4vcvLUGU6fPseCCOTFS9PMzS9JVnXq9TZLqipVBHBxxaAh4G1r/paGowBrSpaFQgarXcWlyznJ6YUXnuf5Z5/mrZeeYfbEW1x4+1meOfgI3/nGP/DsU4/zyAN38/hD9/LIfd/nsfvv5IkH9f6Bu3jk3ju5/67vcvCR+yX/p39wVEv+ycfuxxHQJgWEUX2ZqFEmafY0uqwbzJN1evSnIGs0GXB79FldxtIW1+/ewLW7NrB1coCBjI0VVElGDbJ2j8FcgoZa90GnpQy/xvLyksiEiNRqlW6zS08guiriUl2t0xTRrqvUnxJ5Fu+mXO/iKMAYkve1u7dy8/7tXLNrM2MKzKlMgsGBPq7ZvoXr9uzgpqv3cOv1VxNX0G+/9Qau1+sP3H4zH1amfdO1+zmwfze33nQ9MUB98pOf4PrrruMTn/gkpZikF/JMiiRn7S5DiZCxjMlgSkFLa04lEuTTCXwLjLCDJZeJ/xZcfL6titCq2ovV1dpa8EoqwTh5/LycyV2zydjek0qe6MH6iQ3yjxwbpjbLhhLs3r1Xwc9RoA7wUylC2+K5V17h4HPPcebSZS4J2C+p0nl5bplWL7ZpR47qEISWiGNEqEAEpv5vah4Lx3E1HNYebBsQtGhZEV29rskee0GoUz2Wy2VWZJsttcG6kvegEsSSKld12fOxKxdZUSA7U1mgaocYGY/QiTB0LtR8zXqFUME/FMnoSjY5VV46jY4IhSHi0WOwv8SsbD2Ry3Pp8mWS8gnDNPBlu+inompSV5Xxgf5+TNOSHXSIiWmMKuPjY0xOjjM21Ec2aeMYgYhnnXartdbyjtffpwCUWpszUoB3hBWnMJRRF4QnLVVh60rSkpn82nPFpbEJJauAJbV9G7KrVrtDW0TRNG3qqgqnMzny2bxkGhJaFpGCniN9uUoKUwqw8Z8GyQvL0tJPQucTsoVEIkla+8vkC/QNDmO6Pr4qknGrtJgvEgh4fVWKGiIC5dqqyENX+gtwdN9SeZVltdBc36Onlm1Vusil0mprS4bCkYoCXkJEKxKQ53NpFtT9kaCIRIS6WvNSrSOcyVESLnXVLQpUqesJH86p9Xl2ocaxU5dEjGtc0ft6s7NGHh3HoV4ry9dWSbkRI6WcKpPLpCWnJdnu0Mg4syK9rzzzGEF5WvbdwU/7OJ6L63nkiyUGh0ZYWdbal1aZmJjC9vW569JR5diMoBd06BdZXT/WT/nyObxuTc9Jkcp4NHpteqap52VIug7FTJJINlTVvbFO0/L1OIFwZf/phMfy/Cxp16RPaxjMp0nKfnvaZ/y1CkOyCdEDLVT5alFXcmb6GXBSGBqxbxjaQTqZJmE7xNVkE7Atk67wFOFz2AshJpjSfzImW9k8Xb03DFuJUesHQ0Qk0LnllTLNbgtT60klfc2MCKMreYwzvnknozv3M7L7KrJ9fXz2Z3+WX/jFz/MLv/Bz/NZv/ibX7L8KGRapRHJN14HmKaY93F6NdQMZolZFBD4gFAkXDMpGekTqtesSPBH0XnWRhlqry9VVRjdtw+0bIze6npIS940bNrJhcootatP3Ffu1d5Ou2aOtVpwlOZ47cYhnH7mHlw4+wMtPP47yNXVBmriy4UjyaCmBiLtxy0reV5T0dIQPpvwxkUiB9m1iSkchDSVUVy5Pc+7CZRHMF/irL/w9//H/9yd85atf46//+gvcffe9PPX0U5w4eYJavc6gyNz1IoA/8qkfUwX657nhhhvXfDcjGecKJQzbx3ATNJSgrwp7LkzPclYFoFn551HF8bdEZI+cPMULr7zGc8+/uDaefPpZHnv8Sb71ne9y3/0Pct8DD3Ln3ffwgIjfI489zj333c89997P/Xr/9LPP88zzL/DOO+9xTPOcu3CexeVFxdVFVeHrtGL/l9/FNodhkpLvxYWY3aqcr1Nnc9++fWxU4WPvvv1ce/317Nq7hz367Jabb1Ol9lauU0Kz+5pruebW29lz483svukW9h24kc0bdrBz+1Wsn9rJyPgWRid3kB+YIj+0CSM5iCyIuKp87MIVTk3Pc1L++dKhE7x8+BQvHT3LQ6++z7eeeZ2vPfkyX7j/Cb744NN88aGn+dsHn/bZ5qwAABAASURBVOILDzzBf7v3Mb762Iv8tzsf5UsPP89XHn+Zrz/zJv+ge+564xiPn7jCKzOrvDRd4aUrZV68uMz7lYBzQYKzPZ/TbZdLIrJXrBzlzBC1gnzeLjBv51kR6SwnBll2+7gc5bliDTJr9dPMjbOoe5umR0My6yhhziRM+u0u9vJl6qfepnL4JVbef4HmmfeIVLzx4mvk7wlhk6/ujiM/t7T7SPaslgZW1FOsCHFk55bszFIsMzRimyMKheURhvzBULU0dnPDMDD/cRiGgWH84L0Ba+cNw8DQ6/j/ZkcVwkEFiOnpy4xPjOOYBu3VZerlRSwF7qSceLhPzt6oUJ67QqdWpi5Ct7i4rOpHTU7aw1IQGJ9YxzXX3UBspNlCHyGmQDfN7OISpkDR1vjN3/5tfvbnf46+Uoljx46zqM98gX5PgmoLPDK5LJvVDvjzv/kb/u7v/p5r917Nj3ziR7lWxjI5tQWcBANa46XFORnGNEsiis+pGobliBAu0hNIpdNZWqqOJPS8QFWiroy3WChw4eJFMtmsskWREdumXqvT1edJZeQJDUuBc1gEaaCUp1TIUMilVIUoMTI0wPBAvyoMm9g4tZ4t8fc/lYVtVgtj/boJxsdGmBwfVYY3xQ6RqvWTE4yODFEs5hgZGSSVTlAQoA9lbU68+xpZ1yDtQDFhcdXmMW7ZvY69YxmmhnMM5X1VRCuUkgYDqkTGRDBjtkmbLTxl3kkZhS+jsJS1ICB0VXlqLl1RhaxGZ+UyQb3MgKoiPWXJCccScUpgKdJECjRttcJcz8T2TRJagOdbpH1brapFgWuH8UKebSPDbBwucM3OjawfLjFUyqPIrDkMTAUjW1lQT63GUKQolCE6em8alj6zSChTF47+4Gh4Cg4Wtm1z5cI5lmYv0ZJNDfUXQcacziZJZH38lMPgSB+ZtAJmJqEA5tAv/TkCOkeWnItll89KhkkSqcQa8GQy2djmcUQe2qFN/NxtG9ezQZWgPVODbB/JcsOOdWweyjBW8BhIW+ScgKzVwwtaeFEHQ06WkyyKCpbZdFKE6BIblNyAi2lZDKiy95mf/in+65/+OR+4/ePai6vqUcCPf+bnWKo0qTS6VDsBpy5ewZL9ViqLmLKfRq1CSxWxZm2VOCuPZNeBKr4dgXykYOzFXiFduLo2IUKcNEKtp0dKZGy97CWr96X+AkP9ed4/9Db/4g//BT1d2w7ahKq+9YtUJB1P/lknagcKNA1V1Jf4zd/7Pd585x0WZ+YwpB9DzzVENDsClJ6OOdnE/PICmaTkJftrSBdTowMUkyZ+R/aWMLD1bNf32bxlM7bj0FP1r63gP692nmEYxGATiIS2RFz1CH2ue7209p9ioH+IWVW9Vstl+mRHVSV/cYIXk7kxEdRlVUdyuZyqMf1k0ym2bdnEhM4fOnRYEjHwRChiYtkQubYViA3pvquH+Aq8hmWJdDaJMaemzxvCq2w2R13VJ8O08NJpepYpe/Blqj3i5CKVzdAVaWkpWCY0d2yH8TBjG5ZNxvM4roevz0zDZLWyula5WeueiIAmEp4SzQWR3iZnThwW4eiRli0uah+Gk8TN9vOeSKOdHcbNlyDhi0iYoLV7WnNWJDiVSIu4pWjLVmwR45Yqaqb21SddFHJpNm/eTE3nVmVHbjaNn9W1soPz09OEluxNlcYzZ/U69FherLEwv4Bh2lyZXWSh0uD46QsiD03OnjqB0WmQ0DParYhctoRtewwODDIw2E+jVWWXkkA3Ya+RJVM+O1jqW8NIyzKpN1fXcMDSHMVwlY1FU36yQtLrUsonsAjXdDW/uIgn3dGuEWpOq1enPHOelNmhJPtZ15dm5vQhrtq/jVDnsCIKpYLMJiQpmXSkLyc0cAOwZbspQx6uKncom7IsA8sx6fQa+jAQ4bJBBD0mn4ZhEB99z6Mh8us4LoGAJlvUHnRvJJ2mlNwkpINMJkMovcfHbN8gzcCkrSTQsxPybM2pJCMh/2kpPni6vi4CZ8jWO4oDGXUT5GRoctlRQLVSlf4DOnqWITnlpLNAvtto1HBcX3v0yKhdayYyGHofSbdNfZZI+hiWjZcrsWnftVzzgY9y44c/ztbdu/mpz/wUv/tbv82//pd/yB/8/r9m05aNhEoYLckHI1qzs760TyFhE2NERxVPiYvIMBSwI9lgkoLwMJ3yKRUKsl+Ppgh5RUWBsgooFY2a7LetpNRwXZU7TJxMlsBN8Ku/+uv80uf/GX/4+/+SX/nFz/Nzn/lpfv5zn+H6A1exc+sm1o0OMy6fjDtpk5Oj7Nu3ky2bp7RX+XnSwXAMXPmFKXnnsjk8YUVCiV1aMs/Ktz3PI/bxRDpPRj6RkA8MDI0zOjElnM9R7BuiNDCCI3k5iSymmyIwXSLLo6VNLpRrLFbqIrZXOCoSeujYSd4+dIS33j/Ei6+9wUuvvcljTz7HwWde4PmXXuOBhw/y4CMHuffBR7nrgYf5/j0P8Ig6UI899SwPP/E0D+j1/Qef4gGN1945xLsijdMzK1y6uKCCSiQ7kYxlCymR95y6E+tUgR+XPjcPb2D78Gb2TGznmt2b+eCNV3HTgd3cesM+rt6zlY/ccTPXHdjL9Qf2c9Mtt6gI9gluvO0Obrr9w+y6+lp27L+Gzbv3s37HLia3bGNEBbN1m3fiyx4i4eVqFy4tVzk9u8Qbx87wxslzPPH62zz04ms8+dY7Or7Kd7Sve556TscnVJ19jO8+8BRfv+cx/vwr3+FLdz3IVx48yFceflLk90W+88IrfP3ZN3jg8Cz3vH+FezUePjHPyzNtjjY8jtRMjq4anFQ3blW+sFpv4ViGYsgyHRUsFi6e4szhtzmvDuTcuSMsXTqu6vFp6vPnCSuzmLrGWlnAFR9MNKZxa7M4woykcMFS1VkOo0imfyOXMLJB5w0i2SsYhsEPX6Mf4/81ZPMDxRJxYJm+coXTp04JjBwGckl8o8fq0uxaBh5XT4JOUz4S0KlXlcFGAsE66zZuJRABaao6URXYx0Zy8uxFUjK+lgKFMIRrrrmGd997T0DY4qGHH2ZK7fJ/90f/nt/7vd/HlePGlZK0gC0pQCirwjM+PsHw6BhGCCvKOsoz86gAQHlxnnfefoOyAvwzKqN/4/47efzJx0ViBYyeTzKZEUHJ0hKorahaET87UBBLyFHKlTJXH7iGtoAmdpyWqjO2ZQlkVrW/Br12g7b2VVZmGVdOGyrld0TYYjJRqyyzIsK7KPJ9+eI5lfgXdd8yC3PTLM3P/OAzVYQvnjvDjCpRly6eZV6t5ZXFWRZ0fml2mvkr51nWGMonsdRy37NlgvG+FEsXT5AUoSz5AZtGCtx27W5u2LuV3RvHuH7PZq7dvYn926fYtXGU3ZvG2Ll+mP1b1rFnyyTX6bqrd27gjpuu4iMao3mX2CC2bd7E5LpJCgoyo+OTZHJFBWMDy/XoyCAqCnIt28CUvBeXlijm8gSNJqtqWTTnFqFZpV1d1mGF5YVZZmemuXTpEqdkG8ePH2daAfKKxtGjRzl67KiI0vv67CRHDh8m/nur86oYv/HGmyQVFEKV8i+cP8M7b7zCE48+wEvPHFQSc5nDh97kkWce5fFnH+f7d3+LR/XZfXd+hzv/4Ss88t07OXjnPXzna1/lwfvu4Xvf+SYP3He3quYPcdf3v8OJo0fwLAvLtOhhERk2sS49M6S3ukhJES7TKzPkdhjOWGwYyrJ5JM/m0SJXbRln+8QA6yR7o7aEo4pPV8F0at06tFRVuVaxXZuf/uxPsW3bVp584hkefeJZfvSnfgYvXaLWCtmwdTdCUaYXZBfVBhclm5r8xOo2+L1f/2U++cFb+OyPfIyP3nY9t193FR+66Vpu2r+Lq7dvZv/m9Wwd7WfzYEkEucRWJSjrFaQ3aAxoAVkFj5RGUtmoLdJ5/PghqrKX1aAucM9SK5fpqHrblG95qtB05XdnTp0lrkZ3REqGrSSJepdks0fBdEhGJsIaaro+q2pPtVIm6DTIZ33Sks/D3/5rZk68wssH72HjxnHOnj2LpYDcE/mMK3DLso8+VT3jroJpGmv6rdeaCnpd+koDuF5GskhJZilGxibBsHXOI60AOSgSPzW1TolYkauvPkCgOU3BURy8EgL9c+cuqBW3S6TYp6igmvAdXD07I3ucW1qm1N9Hoa+ooJtmZHSEvGQUB7khVWuuzFzBFHFsiYCsSl6Ogn5PYGhH4ACrwpGkEhb0vi1fj0dVbcKyqvhdBXXXNnVVj/icJwwaU+IVV/HymQSTo0MkXIu4Su8p6O6UXIxuHUMJQDKdxvBS1EUKS+u2U7WydNJZQpGXzOAA54ShCyJqV1QdunjqHHPnpzn53lGRxFPMqLIcY+Kq1hap02MI4ByRrjElsKWBLNliguGJYfq1luLgCLVGiJ/so39gPY0GksWAxiCO8CylgJnNFUQOPHWQ4utSuKZPwk7RrLWxpftsNk2tuqL7c7z6xnMcOf4OkWUSk7grSpwUJ4g7P4lMSjJOknIs/MY81vJpBvwqWWuFkZzEVFtg4dJ5tu3eRVPJlN1aJijP0Fu5wlf/2/+DUZvjoW9/iW994T+zd8MQTz75ECutsoiPS13VQ8OyqKnT4BoOttr2WdujzzRxpbeU7MGUXdjSR0vks02Lnt2Vn1VF/Np4Ijye7xHPUZcNF/tKdEQiI8NipdokITlUazUqqtB3VMCICwo9ka+VlRWqjR6hmSYyE7RFeEPFAivo4SsBLngunq4Ltb1eXMExoCsy6toWpmlgmRaBihmhYREaNnX5WUsX+9k8ViJNTJZW1flqKVFuY1LX/I1OpGd5mG6KVfmfit40As1j+Io70JHOvaSDqb12NF+so4RImycbSKdT1GpVQl2jx8sPbAwjUiJhSccOdRUU4r0Fil8d6cCxTFaV5K0RadmDYdqYnovlu8QcwJAuAyOkT77SMwzyAwNks1lKIqOeYZKQTvLC54zrMi67HZGf9csHUymfjAiwZ4XEv0S7YXKIj3zwRnUcN7Bv9xauEY7t3r6NLZum2LppA+snxpiQvcbHSfloNp1kbGI9BVV3+waGyBf7SKYyZBSDLCdBJptn7XypX9etW8OMgeExBgZH5e9DpDJ5Yp368rNULkdRSYRpe7L5lD4rkBfmFJXs+qkc6WyRfGmQfHEQP5UnJ4KbyBToGjamnyJKZ2nqdeQlWRI21qWQ6QuzHH/3BEfeOMLLr73Go689y2OvPcfBl54RUX2I+x++n/vuuZvvfvOb3Pe9O7n7rrt48KEHeeiRh7nrnnt4+LHHuFuV2wcffoSnnn2GV158gRefepLXn3+Os8eP4VsGHelxWPIcEX6NDQ+wfnycTcLBq/ft5cBV+7lF1eUPfeB2Pnz7B7n91tu47tpruePDH+KjH/sot3/wDm67/QPEfwXouptu4MCN13PDrTezb8/VbNm0kwPX3szmnXsZXL+B7Ng4/sgIQSGPUSwyq4J9HmvPAAAQAElEQVTa0UszvHP+Ci+fuMCjbx/lzhfe5OG3j/P9l97hzleO8LcPPcuX7n+SL3z3Af7h+/dx94MP8r07v8t9936Xb3/ry9rv17j3+4q73/sHHvrml/nOX/4pD3/1ixz8+ld574lHeeeJ73Lilcc5+85rtFYWcYxAdtoD2VOoimuIK29gbRgx+MqeDRExU6/jYcjX0IiP8ecmuraq9tKCyEecicYGbuim5uoqnUad48eOEWqCpJRZlEE15Tgrqw0SYvNFZTPxf6qu0WrrGkRMrrC8vMyHPvQhcpksI/0DAkWTl158cQ0gXM/n+utvZGx0UgEqh5dI6/0NtHR/W+ASB1ZxCIrK7DZt2ERRRvq6iExDgePx+++mfOUc54++yyP3fl+tubk1Qrtnzy5+71/8LjHozM0vUFeGbNse6UwOR9lNXEVZ1Pn9+/dz+sxpMKArEDItS2Q1RV5GbtsOA9qbZbn4WmN8kWO7utTCNCySCpbxuYSqJYVcQY5fVQBu0tSzqso8V5ZWKKvdEgfYqo5NRYuO9hQJwKJeQFLZbdSLaArgYsFPDg+AqgjxH9ffPDWB59j0VFE0VZ2rL8/jmYEy4Y4qJ6u066tYApJQrb20wCXlaj2uTdKz6bTqhAL48tIcx5XBzFw6TaO8hEPIelWJDeDUmbOsqvpWUKu2rfWElkNTazly8gwNVYYtxyUhIjMlwrpRJGy9KrlD/UWySZ/+UpGJiQmGhocZGBxkw4YpNm7YwNZtW9h31V727NvN/qv2sX//Hvbu28MN11/LTlWG1wmUPirQKmVc2VCFdaNDaiGaXL93Oz/6gev48FVb+fjN++krJilkHT72oZu44art3HbtXj4ssnbjnh1cs20zH7rlOnZsmmD/jk1sEhAWkxbFhMlg2iUZNLDbq7SUlV08c5JDSnAWFhaZnZnhyqULLE5foLs6T3Nlnsr8ZSwFt6F8ktFimursBXZMjvDB6/aze/MEwyKjpVyaRrW2RvJCtRnOXzonYnwnr7z6FhcuXeFutazi+b/3/Tu577771NZcxlGQSgr8t0oug7ksYwqOcxeVNYrAt+KMsdei4BpMlHLs3LCOmySz20RIP/Opj/OZT3yUn/mRH+Fzn/oUv/H5X+R//cxn+dWf/Rn+gyqZv/P5z/Pb/+x/4Rd/+jP85q/+moA2S7KYp9PrkZFv2EmPgckxjp89TU1kqqmM9sfUJfjsj/w4H7z6Bj518+3cvHMfe9ZvYveGLWwYnyIh0uQns5i2T6PVIZ32SSUCNo6nyNqr3LBvMw2Rs0QywxtvvUn8Fy3OX7hAn8hnJNvcvWs3iods2LiJYjFH/2A/q6poxYQmBpQBBaFJySEjMNy2czvXa59T68fpdtsK/m2OCEds+VRa809fmmZmscKOPfsoryzLIZvq8qyKAJnyWZtGJ2Bca+8FXSqVMp6IaUutR8e28BIuMQkyLYNcNk+hWKIl4rmqylMckK+cP0t5fpae/KusqnQk7IqHqSCcy6QZHRog7DSxojZO1BHWZIm7FI1aFVPz2ErOgnZD9ir/UvW4lE3LV5sUFVgdIvol/6Tk77iOZGljS//L5bKCap8wsMeObZvYumGSvTu2sHFidM0mbr32AJvGh9mg90nfk+zT2JbNjOx0pC/LQMZlqJQhnbDl6wHrJseJcWlK8ty0YSOlfEG+dQNDQ8NrPrlD1eOpsSGmxobxLHPtlzXPnrvE0UPvcerIe1w6d4q4HV4tLwvDQmzb5sd+4iekswG2SDdBGDKpZCFSchIK+9raV0/DCCOcTp1b9m9hNAfD6RYbiiGjXoMPXb2Vh7/zVXUyLnDwnm/x3stP8thd3+T6XRt54NtfoTZ3HrdX49mH71YQjpC4cSSjjrDWEqYGwtElxRkMG0t7d4RRjgGhSKBhRsLkLrauN2yTthIvP+1jeTYtJWKNdpN4HsfzRCQqRKbBiirWK+UqK8JfVwlEn5KrXDZLOpmUTgvEmOaqstZr9+ioih/KXlzNaQtDQwXAUOcCFUwsS3rUYg3ZCbHutZ6uPjNla65w25d+OyJ9XiqDLf9ZaXRwEln6RYLiSn/Kc9Zs1lasSWVLWrvNcqWNYWn9lo2reZJugoTj6zpDn2svsjtbdoCIYE8Y3JGddZUUGtpXZJh4ItU9bNnUEKtr8aSqWJXAcW3FI9ZGRvY4MTaGof/1FGN8L4H/j+tNSQYJz2Wov0Sg+DA00I+puT0vKczy1kbCS5MRicumc7I5SzEqSRyjzNDg9PETvP3qa5w/cZyV2St0lMSkXZNC0mNQOLll3RjrhvrZum5c+LlB2L2H7VOTTAz2cfM1V4msxkR1L9dfs5/9e3Zync4dEPZdtXcne3ZsY69s8Oq9u9m7aztbN05prGdKc26Ju1iac6d86GrFkw3yg4L8b3xkmE3r1ysmSbe5PKVcgUHpu6DYHcs3n80wKqI9ONCH5zlklFAlkwkdc5RKfWSzOXzJIyHdy+AYEjnMJBwi38IcyBLmfez+DImhAm4pTWakRGlikERfhsL4Jkj1EXh5jHQ/mYEJek4GrzBMtecoSezSVSLVUhK0NDvLm6+8yltvvMYjDz2g8eDaL9I+qNffv/N7fOtb3+L73/s+Dz/0EHd+706++63v8siDj/CwqrcP3H0/D93/II898iiPPvIYTzzxFM+98CKHhZtHT57gyvSccLuLKw6SF7lfP7VZGLmBiamNjGts2riOAzum+MQdN3KH4uaHP3grt3/gVm677Tb2i/QeOHAN2w5czzV3fJwDH/00V33wk+y++Q627r+Ozdt3sHHTejZvmWJsfIQRybEv6ZHsdRhJ+uqsLqpLusDrLz/P26+/wNMHH+VmkejhoRFCYSbiK6wRUQPDMPj/+mN6tovvePQJ6NpqrXuuy9zCEikp+sCNN7P32hvZd93NbN9/LT07hZ3p10InMAR+tgCjqOBrxlmlnMKzEPjN8PTjj+o4JxJVJyOH+PwvfJ5crkgc4JqNOCj1RGqGiKsp2XQG1OZwDEtuZygQGOzctpN1mzaTHh5UpWmGSJWqZx+5l+bcRTqqhGZNh7TlsV2tg2WRtkw6Rb1eI6s9VLUH5Pw91qYln89z6cJFCgoecftOUiKtYGRZFoGct1Lv8M6hEyys1Dl9foaTZy5z9uIs5y/Pc+z0RY6qRL5YrnNMFY3zl2cp11rMzK/o+qrApsGyCPnMUoXL84vMLVcEknVmF/T5QlmEvEq7FRB/V6jWM4mBpSJyn0kpQxMQRqZNJDBwZdCG1jMyOoxhmrE4BNEmkeXoHr3XfmMQ9xLaZ0xuBeRlVaJC02JVhDcvshgoiIibkZRBWAr8ffkcnmthSU9tEZV0Oo2n+UaKA2yTAcffRYwJVLvdlHHXKNdXWKwt0tO9aG0xEFdF/kMFLNu2SSZTxOC9qjbzvIhdVRXihkhwEHaprlaYmbnElYsXKasC1C1foTJ9igQtjG6VLZPD+ApQ0eJF/MplgisnmUw77J0cpLNwiYzRxOlVCJqLcuhFcmmTtNFhKGMzWvCZ7Ety7c713LBrij63Q2/pEptLPtsGk1y/c4p9Cvjbt+9k07bdGnuxEhk6gSmyVKSvVCKXyYhgVqnXVlk3PibbnFkj63TqGKpAo9ZafI1lmDi+w7PPP81xOf6Z8xdZVJX78PtvcfLY+yINZ8kKuCyRS1f3ODrOnj+vRKFFXVWel194QUYXEANSVVWY1eVFzp48Svw3Wl9/5SX5xUElUPdxr4Doe1//Bt/+h2/xtS99ja/+/df40te/zje/9R3u/Pb3+faXv86937yLi8pkK0s1lpZrXFYleknV+C9+82v8xVe+xHceeYDf+Tf/mgcfe5SzqoIee+8w58+fY/rSZVWv62S8BFGrx0hpGFO2N3NxTjLx2XPNTVTVok8VEtTqszRrM6qKLdFRYjI6sZG4Y9EngB+fGCdUdSpQULZkm7EddFVNNFyDTruCn7KYW5wWCVika/QIrIBte7fx4qvPY6uCckVJQCabIiv/W79uSrboyx/KjA6Pki0NEbffCoU8k6ODrBsuYSswJxREG6oqmQqWoQiBaRu0RAgD4UtXZMRVgEGekU6niEnp0WPHyWj+tDDo+Wef5bvf+Bpf/9Lf8vdf/Cv+Xse/+esv8N/+/C+4+847+drff5m/+cv/qmr6nXzzq1/inu9/k29Lll/84hcULO7nvnu+z1e/9AUeuPt7fOfrX+GZg4/yra/9gwLGIzz60MO8qIrHwYfv49lH7+fFJ+4TCTvIhSOvclmkb/bECeZOn6SnhKhdmaeycJGGKoOZrEm7vYwXtimkE4yPjQh7csQty8H+AuP9OdI0cOVzSSzZeol2pULShowPrtkg7bVFmFfJCV8TOt+fcig4PVK6b/v6UeKgvmv3bm68fg8fuf0qdm0dZ7eC0ZSSFM/x6TQjXnr+bbKZYWLssUybykqF+Ijt0BL2tlRJbqiV29XrhaUFdm5fz55NQ+wY9rhhQ4F8a4YRt8nD3/07wmaFI2+9Qm1phstnT9CtV1A8F0FwOXfqGI5spj+VoSuctAyLatxdUdLjSE9NxyZKp2g5Bk0Rz47eB44rW3C0FB/LcLRXR4lLT6S0h+lYRKbkkEwQmiam46ja2NZrgxjfUyp0BCqYWMKnuLock81kOk1DeOfInnzaGFGLeqdCNWxRlR0tx6TP8LATeT3P0uemBnFYIP5JSc4tFQtMra0nYugaoXRZZbFcBtulIkxs1MqY7Rq+uh5ZzybtusRf97Bsn4SfIeH6OArOWTvCF35GwmyEkzqJLeW2hB1hTPgNE1/kuKn5kgr2LSVfgSWd4bIggm07NoQd2q06Pflhp9OiJ1upqopeUfLm2Fo/Bu12F1eyNpUsepikdV8t/nqbiHVQrzOv+Pfdb32Pr3zt+/zX//ZF/ug//N/8iz/4I37v9/8t/+rf/DH//Nd+l3/5r/6I3/i13+GLf/VlXnz6RZ4/+AxPPPAI3//aN3hECfjd3/gWX//iF/nG3/0t3//6P/A9dau+ry7VP/zt33DPt7/Jc489rOPXefSub/OQfOvRu7/Dc4/ex0sHH+Ldl5/hxNuvceztV4n/0P77rz/P6cNvUpk7rzbwHFZnlVLCZKSY0EgylPPZtm6Ea3ZuYY+6Rldt38TN1+xTEr9b57ayS4TpwJ5tXL9/F9ft38n+nZu5RgWOG6/Zw40H9nFg3w5u3LtL925gqxLha3XdVfu2sWX7OtZtHmb91lFVFNezeWyK0eIgAyJ1A3399A8MkFYlOF3IMqikMZXJkckVGBweYVRd2UQiRVpxsJjLM6CYWxoYJFXoZ2B0EksJSii9+7kSKcVYN6tEKN+Hlc2T7BskPThCojSAmcyR7huib3RK9w7hJwpk032YRkIR3MewUrR7FuV6j1nh/sXZstr1s7x/+jRPv/wKD4igPvLYEyKvj/H4g4/z+P2P8cRDj3Pwscd5+P6H1gjtQV3z0pAulAAAEABJREFU9GMHefHJJ3n7pZd5Wcdjb73Aq88f5M03XuWNd95f4zbvHztNU7Zj6MlDKsIVsn2M9o1ILuu5dtc+dm7ZyrXXX8eOa/dx46c+LAL7UW76+E9Q7jrUFFMC0yImn7bRxVHhxokx24i0l/8Pw5XQXBHQudk52nIU+QsbNm8hEulZVca3KIK1dc9VVNSD8PMD1NRqmJmellPWCBTIbDnQ2PCQ3q/iyFkfvv9eEZELCtjH1toamzZuoiGSNDIyQtwauaiKUk0k0XMcNm/ejGVbylK7JBIJ4mffo7L3offeZXBkmLHNU5xWZe+aA3u1wRZZGzrLC6TlWKEy6pdV+n764GOcO32KE2oP15QZG3JqfYx8Ecu28ZXFmoZBrVKlK6DtKMONQA7dW1uflypgeVmSWRmBnybfP4ItI7ETWdL5fpIyoq6cO1XoI7C9tWElM/gi1BkZVk6KG53cIGMaIKfAmtL5lIzPchJSq8vycl0ktcOl+TLHz5wn/tL2e+8f4vTps7z1zmHeO3qawyK6p1WtPHT4KGcvXOasyuhH/v+U/XecHOd15o9+K1d17p4cMTPIgSQIMIk5ipKoYMuS5Sxnedc/2+uwa3vXcZ1l2bK9tmTlnAMVKDFIpMScMwACIDIwOfVM51BV96mWtbv3fu4/vyFfVHd11Vvve8JznnNOY3DsBKfPz3FE5OLkudkeAT70yqucm13kzLk5AXtL111QIO5y/MRp6o02zc11Zk8fV2A4TvLdtcXZC5xU6zxpoZ89d4al2TnOao6q2sd1ta0aytwiVZpaCu54Bk7apSYb6CoTjrHIah/5Uj+ul8JRMPM8X/IMMERqbdehJr0musVI5NmR4YGlz1JWl0JgKIgaqmzp6NkUfJu02cGqr+I2yuQEwla1TBA2qK7MU1Pg7jTLVCvLLCycYe7scWZPHWX1wilWVf1ePHNcrcATVJSEVPW5VV9hpuRiNTewBNLntNfljRpnF1awgjxutsRGtUFbQfWCKqMdBcaN9TJpBTNXgTfW+1DVDceEhpKXUO8jGWC72WB5eZEVEWnTsigVsowN95P2TBwFkerqEsno1jdpqQ1miay7bgpXlY6C5NVf6GN8bIzLLruMA5fu59abb+bmm27h+utv5LZbX8starO86Y1v4fWveyNveN0dXK3k7oabbuM6tWB2XXKJ2ixXc+Vlr+HARQdpqm106vgZPvWxz3DfAw/wvz78QQ6fepWXTxzjyKkTuLkMlqOALbtuSm/IFzuqOiW/iujUiZMiGmvMnTuPg3TpZfFl62cX1rjy+ut5ThWzCREYy4VIlpqTfYsFkFR8XC+Zs93zkbLs5KmnnuLM6dPKzL/Dxz74b3zlqyLKCjCNdpWuyFW728BJ5OMazMxMsC7inRB6z3UFrlkyIiT9AvipiUkc+WdbJKAlPww8j/pmGd82SKlCUZMe/CDNslrwSbJjGFqbQC1SMDdkV01VGwwlvZZjacWQViI3NzfL2uoKxUJGPr6mpHdTmNiilE/RryCRjIREJ7q1bYtFEfnTkuH68hLlcpnk6zmzaum/8MIL6m6UuXDuLEsLC7zwzLM0RcoWV9aZXVjq/WXM86dOcfrYIeZOHOL0oad47qG7efGRB7lXlfF7v/wlvv65T/PZj32IL3/hU3zm0x/hff/+Xj7+yQ9y55e/wIf+/f186IMf5kMf/Rif+/zn+fCHPsy/v+9fRHI/LNKscx//HP/8nn/iO3ffzUc/8D6+/uXP8JUvfIQ7v/JRvvLFD6tC8hUlTUk1Yoms3SUtH3Npa68d7TXP5HiBTKbLzHQfw6ro+PJPy3CxrQyOnScKPfEnDdumJJ/2RPbBku7lAKaDYdl0dZxfLbO4tERHCWll/iR2ZZ7uymlGM0KE5hpp6cmXza1IfpubZU6fPqkkbYkNyRLpNlRrurKwSqzAFti+kr46EzPTWJk0uXHFAPl9UxW1qgGh7CN5Zls+GoamqnCGElYTy7QRBMn+QhI7kBVoagNLZHVThDYybMLYwJYfGwayt1UVE7okPrypquj42ARdJchRq4JlhSK4EV2R3ioRDe2xlawrsmRDMaaCgYnmNvSn3sQ6a8pOut2QjO8Rq4oYywaT9/Vmk2wuS1ItjxqbdCorklNFCd8GJSW5sUhlVZjaSQissMKNW8TthjYa4vZsNqQrEhzqGZGeqSdiaR+ZTKDPHWLTZml1k01VZ5fXyvIpj6QY4MtPAuGWJd31yY8S3eVUAWyocxiJgNf0zHUVQDZUOFpTHL8gO90Uhp1XXDx1+DBLKgw8/tjTPPXcIRVX5liv1ETSu6qwNohjk2TeZP5CKk1KfCAXZHqENu34JDpMKZal/bTwPFAy2yEn23Ily4RwZBy7d84Q7jiA2alhiZh3a2Xh5DybSlIT/F4Qni8Iw2dPvcKJw89x7KVneOmpR/j+vd/kgW9/nW986dNqe3+KL3/m43zp0x/jMx/7IHd+/pM6/9ne+/uV/H1LyeFD935LxOpuHv/+d3n0e/fy5EMP8NzjD3FURYLDLzzD0Ref4cyrRzj3yiGqquB2K2XC5iaW2aVvIE1hMMWAfGWr+MXlYzu4addBbtp7GVftuJibVGS78fKruFmFt4MXXcJVF+1Sp+xSLt89w6XbJrl2/05uvupirty3lWsu2cFBVXWndu5hWsWP4alp9l91DdO79zK1aw+7Lr2MwakZtcu3URybJDs4rDGCL5y10nlMcYhA5DWV7yeTH9TaxukbmiAnQjwwMkm/RqY0TKZvGF9VW69UxJPOM8U+At2b9jMUhedDuQFy2UHc/Jh8bAgvN4zp5rG8PLGhZKYVE+jaeHOZIGrIZtfZXF9lQ3xobW2TQ4eP8bwI6ffuf5Dv3Ps97v/Ow3zty9/i61/5JnfddTd33Xcfr8zNM7Z/P+OXXM3OK29iodql3IrkVzaJ/5myaVtYZBLy//bHXKk0cLIlXFU2M4UR0kGKuF6mL+MzXMwzMzZKXsb/misOMihgKylLqa1vkpPwanaarjaem7yEmYtv5I53/Bq/8Nt/zMylVzC7XubY2fM8+MTTPPPSYV48dLhXVXr2hae4//v38NA9d8loXsSwPTpuig0sWnLS62++lqW5E9z92Q/xnU9+gMrsWV459gqLApZFZX6OAGxEWe3BnM2xB7/L8Ue/z+zLT1PXPVmrRSCSk/xN02w6Q0OBq23H2GKjNZG6eGWTfDpFXVmkk/EIBSztbg0vMOmKxBimSUuk2vM8bMcEgVcsZm9EEZEczLLAMGLd19WLSAqOaGk9LVV1jTBW8GvgGGATk5EcHcMmcNICpwJ92YB+tYFHh0qMqF07osrUtokpRkppJvpdtmVdSgIYy3DpxC5BOqt7Q4azMUOZNoOqCpZEBAuWSb/klFN7adjWNQ2LYb+AIVBpVlvkUzpngiFSEqqa1A0drcanutmgqTbuuvZe1h5rkcncapXzi1XOnN/g+KsrHD60wNG5Oi+cmOf03CovvXKaJ587LoK8xEtH55id1XWvnGf2QoW5+Qqzundupc65pU3KLYNyaHJeJPDoSsRC3eXCwjpLi6ucvbDE0fNlDs+3eGXF4Nhym0Mi2sdmVzl2YYMLKx1Vj0MRRuh0DDzbx08PCxiLuG4OT/tDDtWy0oSSQVeBQsiu6k6dRGcoYGRlr7kgpF+BMuuG2EZX87iyKpNJ2bARtgRCbbqtDQhrRN06beltTc+uhy6hbLCbBIPIUZW2RVskaHNtQWR0TRXeukhqG5kLJja+lyEIiviZATmhT8cMRV4WWTh7knu+8U3u+/YDfPc7D/Gtb97Ft7/xZe6+99s88PCD3Pe9+3nq+Wf5vkjLUwLLx1VJevGV53n+xWc5omTk2EsvqIr0MovLZzi/Osup5Vne/8kPcfL8cZ48foiXTh4nVmTOORnZQ4lhtaCnp8ZEOoaV7U9x2egkV6m6fdWui7nl2qu55ur9HLxiN6HVJtuXoxVtkMtbzM+f5abbbiUlULTUTmzJV9ZUpbqgROcetYu++81viPx8QWD0XZ597nklUWucP3+OUrHADbfdzA233sJrb3sdW0YmacmGsqFFqO5ArEAXCqzmlSRl3QxTwzO4sUMmFZD1DPJ2g/F0hzsu7ueaiYBxX+dUOTD8Ima6wLbpLUwl39vNeTRbDpWNrgJYjbaIeHlxjbq6FSuytyA7zFplleXF03r+IkXbwJEOcDp0tMemKuTrJw9RLZ/HkS10LKlcxDZK92FkB8EvcW5RduAGeLkSZqbIyPZ9lLsupAeohQ7Dk9tUv7eoKzlvKfiGmQKRHxCIaBQlM780TiczSTMzSLc4RFgcoZ7qo6v7O3YJNxjGNkp0mj4bbZMl7WF+vcpSucLx2WWOLZU5vtbmybPrPH7ifG88dnKRe599lWeOXeDQ8TO8dFi+d/wUjzzzAsfPHMLNWBiexaYI/NJqGdO0SPs2gd3B6LZJuTauFctGQzzXxcCWHNvy0/O6L+bEuWU2Ol3WGrpXMlOTATcM6LZdOk5GXS+XqfECo8UsxXSKQimHIZxtBcI526SRYBx1TNdiaHCUsaExtoyPMDSUZWg4SyZrk5Z/uvkCq1ZbmD3PaMpjOpPjCiVjY+MTwkdXzwzJaG2p2MYTTvlxG99sKQldwdFzTPmhoYQqwbpCFOOJ1Aa6dvfuA2y95FqG913BjosuJja7xCLFZmdDe27T7kZ0pexjh08TmkVIb1Fg3omTmhEOFEmZKQzJLhN4qvw0FS672N2YQPoxFFAbYZOOp3NuRM4waW12Ma2iMMnFslLCUZuG1utlUkTSQ+gatIMAwzXptDdFyXR/IF8oFmj6KTqWR9PTNSmLhjphWSOHVTfxDF9zucLjgE5c0H2e7MQkrfWZUUvV3zJBLtY1oToDafQwNuohXb/AQstixUhzvtLC0D7CboWUVcVR7LPcmNABL+PJ7mP68j5ZrdWR/Zqmpz3EGO4m+cImeyYMrpvOcJG/yW3b4J23lPiZGw3e+YZR9u8MGCjKrjxTsa5DQwSjLPCrqrITm4aS1BZRmIwmhuzNSqeJ5R9hpqR15KTDLIHwOit/85yAdCpLLpeVfaRIKxHJqpWfrMt3HfKys6I+y2czFMQ3MvrMkO066YDYMohNCBXHy+srNGsV+fQ6FRGoxQtn2VhZoqwxd/YsJ4+80hvHxDWOv3SIlw89xxMiuI88eD+Pfe9+7rvza9zzxa/x3S98nXs/8xW+8bnP8jlxjC9+8aPqhHyIr33ls3zzq1/gO9/6Jvd8/U6S73Y+/vC9PHj/tzh2+FlOnXiZl198imNHXuDE8Zc5d/ZV5k8dwlJHL1aC1keNVGOFYbfLdNFlOu9wcGqIy2b6ODhd5PKtA1x/0SSvvWInt125ixsPzHDtxZPyixm27x5l3yUzbNs2wr690+zdNcWe7RPs3jrG7ml9Jozfq7FvxzS7NKZntjC9ayfDMzMMzGylODFEbihFpt+nMP16EecAABAASURBVJzHzLgEIqx+qZ/U4BimSGq3sJduZgtO/yh9k1t07bDGOG5+BLc0QmYwT/+kbHGgD2d6J1G+j76CfEZ+V8xvw85fRjC4CzeT1XmTrFXHVZJG11eSqGFERGaXyDA0kO3+YBhGDEQaXWLZkalPfjgs2ZPpy0DPqV3WjRvUW2vYnsXo1AyOANuRE+27+BI8Vb6SauUdr7+DqcktFBXst02McECtT1uGGNY3yMvxVhTYzG6d0b4iP/6WtzBcKpFxHLKOy4tPPs2rhw7x7GOPKWt5iOfU4qyJNRtOjGl0iBobuGGH2so63UqXZrnJ/Ol5Lpye5dDLr+Bn80zu2EVhyxbOVis8ePQIG8oUNwVUZVVUWwIfw3J6W+0fHJCzGYRqWyTfyUwyRdtzcWTwdV3ruZ4Ao0Pg+xS0l82VReJOA9+K8I2QrtYSNSoYSfbarmOETdDR0+xhs4qprLhRWae+sYpYJ912RY4XUpDDB74pQbewnIh2KLB2Qppq9QZBQPJj6o9araYMZB1TbxxHswpkV1o1nJyH5aF7Y3zfJ5cbxA0U4CjSsXN08gGrklVb1zUzTu/1phtT8w1aWRcz5WMoCNUVjBy9jmw9wLVoJtl4KhBwdCjk8qQUSA0ZQvJxPpfC1z0ZXZ/LBhS1h4nxAXKav1RMCTwsPA8Bma19NSgV07rfFcC4FNWuSAc+6aRSEIXU1eK2ZYAZPashsDD1jLbaYbEAxCTEkAHGWospozQtBz9IaU2hDNei0YnZrHdYEYFN/oLPwuo6yTglYnNCFd9jp85zZm6JozourGyIsFb0+QZzy+ucn1/pfXZOx1Pn55lfKbOk7G5JLYz55bI+F4ESgZlf3hRxaZEcq82ITQW2VrvFRmWTk6dP4fqSn2Xi+I5s0sC2be3NJnBNPDvGNrpYdBQsqsoil9lcW6K2Xqax0iBqmpgKUlamgN3XRyeVwiz2SXAF3FSWRrMr67H0rLoCT0xZCcOmKmyrql7Upf/Z1TLVTsS5xRVOqPJ9em6RU7MLHD19nlfPzapyscDxU7M88/wRnnjmRZ547kUeeuJZvqlW2dfvfYCvffd7fPq79/EJVdA+8bVv8IkvfZWvfP1u7rzzLsaHpnDigK2qzBbUL826NjkdE1tOOQaWKuCtjRUKKZcZgVry66luvPFGDh68nGuvu45rr72O2157O5ceOMBwYYTR/kkyfh7D9PG031VVpY4tL1NNpRhV6+uOt/0IZiZgZXONzWadxfIqXSUJDcDN5nj26CmeO3aK5FecLKja9qra1+tqKZ5fmKNrWXQNo2d/o2MDjEyOMTQ+Rra/QF6EaOu2CZYXzlCu1skPjjM8sZXYDqi2wt6ITBdMT9WdOiuLc5w8fhSEK7aenVS8cyKQnuy1ISIS6lw7SSyFUabWVxBuefJT23XphCFxrAukG0NHQ5HQ4Af/WbKLpqrnluuAZSJjITIQEEc66oUcK5nb0JyOSILluTgaJJc6NmEc4XoBkaY39d7S82LTIqW1hXpeRkddIv/PU17boCDsG1XgyKcLVMoNzp9bkD2F1Ood2VODxaUytpUWDlk0RVSaSiaqsulGq0Im5zA2XqLVWuXAnm2MlLIM9RdpSy+JPTc2Fnn4vi9SNNdVuaooUfCIVZ2ura9TK5dJKplxq8vawjIeDqFIaEp6TmykVmuQPKvTCak3miTv55XkL6nrE7VCqGxw+Pt30zj5PI1jTzPaXcNfP89wPsVgIVBxY4AtI31snxol7ZpsmdBROJTPZ+kfHKKmblsTl5qSmMWNOl4mw9BgH0OlAkPFUQInL1n6mLLFyE0RCetCq8PASJaiXWPCb3DJliJX7p0iY4WKLw1GiylSNBgSWbaES66S+dgwsKRHXzpJ9tCVMmPbxVURIF0ocOnllzOumLhz38XElkdFe1uX7Ksdk05kk8ThwHEppVMUtP52s0FbyX8k/0Brt4QalmFh6jmup6PTJTSrWEETtE7bMLFlU+iZSYfR8HLMr1bwUhk2VHShU6c/beCHVcaLASUPZiSrijAk1zdCVazTSAxGGBwp5nWFaclIsBcRR0vPdeiSMVpctm2Ud739dt5w1W5eKyJ0zaVbufLi7cyMFpkYKjLSl5WMMmyfkG4Gc73njeYcRpWI9OUC8oVSb11ZHRP8DjyHrGSbizbJRxuYwvk4IdFt2UZjE7kWxB3F2waR4lIsX+wobneEfaF8sCk/NlQgCkXsk3NtxeckBruKE7bWbuuYJFeBayvGSlzCYamMdOAKg1wcMyYtvE77LsVsmqzOJ5+lPZtsyiEjnMsEXu+aXMrDk424joljxdJKB2kPx+jSVryvCa8qwvR14cby3DnWFxdYunCeU+IaR1UcOCPOcuroKxx58Xmef+oJVV6f4OlHHuOR7z3I9+/9Dt+569sir3dx5+e+yBc+9Rk+94lP8dkPf5RvfP7L3HPn1/juN7/FXV/6Ct//1j088p0HeE73vvLsM5w69AJHn3+Kc8cPc/LQ88ydPMra7FmaWktULWOIcyRV5RRdco7BcCHNRF+GbaN97N4yyMVbJziwcytX79+nsZc33HANN115KTepc3zF3u1cedFOLt+7lYN7t3GFONvFW7ewb2ZC945wyfYt7J2eYOfoOLvHpjXnOFu3TLJt13YKo/2q4I4ysmUI05E/G/x//Vi2hSW8Nk0TwzAwBZi28Cu51I7gB8PAiQ3cKBmQTGHoz95I7rkwvyiD8smXsnhpG6+Q5cmXXmFDAXNgZIxFEcJCscTZ0wL9lTXWNLZtGee6a65gSAHh0n27KOUCPCPi3IkjfOB//SMfet+/8N6/fzcbKyu9AH3s0MvYcpBuvc5F23ewb/t2dh/cz2XXXCVHrWmBDUq+LUM2+e5d9/L0Y8/SbZmMj04zoQCzX6XxZmRy9MIsD7zwIi+rzeCozdKyPAYnpgU8PoGC/ZqCef/QEM1Wg1BBtZDNCGibeIFPEmg8AUQiLAt650MJLAnCSVUyK4PtExnLaB2lXJqRwZKYvo4DRQbyGUb1vpRPsXVylOT6LaODDOuzvkK6dzTpaM6qwKiFpzkcz8QwQ7pxC1PGviEgWVleYl3ZWygn9BS8yuUya8uS0WaVTYHHuZUF3d8gUmuzIZJdFhlbWKpKBy3KlbaCSIOiwLdcXqOtSmYkB03mErPDMGLq3SYtOWxDn5VFAOsCoo6uaeq9xEdH4NQS+Q1FCi3t3VRlt9uqkw5sEc8UuYxPQrTMuCWH3MCMmzrnyIlNXCdiUOBkyllN6dKX8QWOTQIoJrGcOda16R7ItNUq9fWZaxqYWk9yrS/U8GzNYyKQinD0uq31eZ5PcsZyPLBtsFxBWAILFm46p5Emo0ws29dPKldkcGSCWNfaQQbHz2J7aZKg0I0t1PWTvC3WN+sis21VftbZqHYkuxZ+uoDppmmrwunqdaMNyd+gR87jp3xcjYpawKER43quluHQlU46sqVOs6Y8o9JrtbXqFQxVvYVjkpWhhMWkzy2QdvOaPwXpLF2N1NAow1t3cODq69i2bSfjI+P0lfooypfSmQyegnhWCVogQmY6Lpl8iSCTJyc7TpK/5HWm0EdW1+dKA3J0nz4Fm2JpSNcM9vaTLQ6Q7x+mNDxOamAIf2KSQH5RSJJEVUPTOT2vMCxiYlJSh4NOh8CyyMj2Mq6rhMukoz17okJ9mRR5ycA0LfZetI/+/kGGhofxPE9bysp2uni+T8pNEzVCAjcgFKi0DYUcP2DXa66GgUE2ZBd2zkcxET2AoJgRUeyjRaxKCjR1fcXwIFWkf3SMnQK6scEiA6UsuVyWmpRYrtb0nFjLbWAoWNSlB1sydQNX+DNHX85RICywqYpoUxWsNflJrtBPOlukIbLUEgi2tFdHlhSJaJ159ZiqJ2UsA83ZYkREfFij5//ygUi+0BXhNC0LS3brSP+h1htrWBqGABT9RBh46bRmNeTbluytA4ZB4lsShc5rfpGaBGvECHXeoCWC2wU6ekZHfqPlkhDXQEkapkXv2Yap6mJEB703be2ho/0VSX6VUk62YkRw+f7LoGtCYudqq0U4wjRTydQ655SsvKxW2pHDr3JOycqFuTkGR4bADMmLsBh2i1RKb5sbpBwtRnt2ZANx1KZTXeSlR77J3hGTotslbjdIcNoUq0rIZ219g0UlgLY26NsetmFjaMNG4sVKGuXewooumko+0tV6NrQXU8loA1tBPajM468cx186ysbLj7D+8pM8/9C3OfLE/Rx+4nscefohjUcVvL+qoP0xvv6lz/O5T3+Cr33tq3zj23dz5z3f5Wv3PcCnvvglfu3XfpX/+lvv4hd+/C388jt+it//jd/mb/76PfiZAqHl9nTjZxxcP+TBOz9I5/RThPOHyUZlOuU5diix7vdhNGOzfTDHzqkJfNlXv3A8V8iTTqXx3BShZFzrxuoCzRFI/rFlUhrox7As5IgkLXLDDfCERyooSy9dwkqZ6f4Ml+3Ywk1XHqCrwkgYWcIIjz7ZrhVGicSk745wpUlkaJh1ukZNMkXY3qI0MszMvv2Mbd/HtTfdwaoq5pHsxza7mm9TiWKNVnme9sYSs+qGBMLOpFuGk8OUkcj1SHDJd01yaR9fbzztz9JnGd8i7xv4nTLOxnlK0Qp97iZZp4bR3cBQkcXXdY4U6Qj3M3rmzol+9k72M5qBbKhrzTYWXWw9yPZTOKkstmMTODFpo0HRrOEp7gWKf5m0Qy4bYMorPNdUjPHxPQdXNu+bLinJL6PKbF6YZ8mmXNMh7aXIp7JkXX1u671r65xLnziJ71lYNqTSPkVV6LPpgFi40GrUSGJ9JExuCJvbwutYMosV/035dKREMUk8I8W+TrupeNXVmsBzLK3H0hxtbDPGEkm2FJddySCwTVIatl6bKpp4ep0QYFdxPJBMc8LJYjZFVscktmW03rxwIRsEpBxHe0jRn8uRD1IUJCdX/ma1u4iYqAVeob5eZmNxkZXZWRbPnpYuj3D22EuceeVFTmscee5xXnrq4d7vCX/qoe+KrN7T+47t/Xfdyf3f/Cr3fuVz3PX5T/G1T3+Ez3/43/jyJz7EVz71ERHdT/K1z36Ce+/8Ag/d/XWeVof4yDOPcPbwC8ydeIkF8bO186cpz57ROClbmqNbWUGNFdlBirSdI/DSZEsFBqYn2Xr5pey47FJy/TkiJT+GMMwAfjiQTccaaH8Ic80I8TwDW1c4wkwHvU+GPpPoJGNDnxjoj+R/kh9z996LuOa6m5jZvptS/yiWl1HAGCGSQdz5jbv4zKc/y93f+rYMKE3yr8YEMpKOHvhn//MvufMb3+DRx5/giSef5PEnHyf51TwJqYgEtBubmzz08MMcUcYwp7bc6VOnlbmfZ2FhnpQUs2NmBx//4IfJyBCimpwrbFDIpzk3P8e+K67iD/7nX7P7wOWk+gawZJTrtSZLcsgg34eTLREUhugb30KYGLKC8pTW78uYa8rEK5Xp4kYeAAAQAElEQVQqnutQXl3FsxwqIl1DE2OoiIFsjZoIn5GIQIaVSmdYEgmsiLzOi9h2JdBWS4RvY5OmQMRxXCRXEcOQWPc09Fmj2RRgtKWUCE9Zsz4kr3mKuQKBm8KxfV1pkZURppKsLJ/Vnn2mBHjDIwNs2zpFQdXDXCbLmAJhKpUh1zdBJl0g67kUfFuGjIJNSF7ONzxU0jmX8ZSAdqnMrsFxRrwsuwbGGAvyTKSLvTEtAjLQ38+4KkZT4+NsnZqiXwSmL691yaFz6bT2bxApuOgPEtBq1WusLi8we/4U8zLM+QvnOKuK1JrI8op0NT97geQ7fRsivafPyGgV0NsiZOtryyzMnmd9ZYkNvU6IbEuk14i6JIbakMwTgMikU7Qa1Z6jmwIv0wgFjh6+rDXtmAIiE1fnPFmoZxkEviNgcLS2UGvt0GnViQQMhmxKk7ApIh93uzimgR6EqaOdAKJGkPIxdDqbzeA4NvlchsDzyIvkRd0I27Q0Z0xHerUtvTZNPM/B0ByOrrdkDx2tf1OkbG1thVBA1hSR6ciBYsPEFNCYApjIMIj13g1S5AoFHBFn19U8joUhgEoJHLVo+tNZFTja7JqY4OqD+7ly/8Xccv21vPamG7jtpuvZv3cX1151Ga+54jKuu+oqrrrsMq48cJCD6jpcvn+/jhdzSfK3FFX137t9J9uk35nxcfZs28q2qUm2zWxh2/QUWzXGR0cZGRhgTAnYhIjdhN7PTM8wmnz9wATDscnmi6pUtegbGGFNreDNSkPt+CVWV9eJBdZV+U2QFsHSa8d1RTo7pGTXlUpFcvJoSW5YBtV6lcRfOuoENGUPXuCpGleTTAw8yaSqRDNUcDATOQkrSOQHpCWPUMEdJxAhg4L8ophxmRnrY5daTZOqho2PDuFJhl0lSfl8nroS4UgBy7IDGo2OglGeqpK4zbVVsqkAV3o09KwNVexC6Sqj9fquJ9It21EilAQR14hlp8vSfYjrupiKZJl8AVN6k6GJEIRY0l8oG0uGr3k938NXQLEx9Z/0HZPgrfZoSo4F2gpolmuTXK+t9f4X5moeF1v3tmRHDdltqE8szR1bJm4qjSX/brQ71IQhHdmXaTug4SXr1sgXiyLisinHlXkbstU2BRHzXNoThrjyDZdtO3YwNDrCwsoy29WK27pjG1e+5jIOXH4RV193JZce2E9DVThfwa9UGiSf78cyfZlkWzJssC6Cn/w2jNiyKOYDfvT11/Izb7mON77+RloK0sW+Akvya0v+kNGzB5WIxIkUDFP+ZbBR3sC1PeGTSV1V0P7+IaLIIqsEoF/r8mT/oyODPR+X1vCiMg1VPg/s3cFl+/bwxusO0ud0SHfKlOw2freC066QMrsUtc+Cb9IoL1JeXVCr8wznzpyhIvyZGMwxGETsGgnY2mcShOv4cZ3V+VlhelnXrFOTHcTau11bxFw/SWf5JKdefIILr77MQ/fdxQtPPMRhBfcXH72fFx59kG985fN87jMf56tf+SJf/dIXue/uu/nAv3+Qe7/7AE8/9Rh/+Hu/we//zq/zn3/l5/jd33gXv/GuX+Kv/uyPhM8WG6vLpCwoCbMe+NrneOXhe4iWT3H2hccpeTEDGZ+xUpqBrM2OLSMKzh0Kwvw+JZkF6SQKbSVGnd5fYkwKExXhZyydxNIVli+d2XRV/UzshlRep9JkhGUjQ4MkXyvyZTcbShAsSzZnGj1SlZLtZWS/CVZGiY0a4MhnHT+grdiWSexf3baU1aFeXcHykgtsHQN82Vw68Alkox3hbj7tKhnZYCQveQ8XGUib0mWNhHAm1dXYcjC8LIabJnmN/Mr2bUzHFH8w6MaR5nWJTUvIHxEZMaZtEQinTcuQbzd0TRdX8rPlS5b2YGpYGCIrMbZhYVsaWpdp27ham+Ekc6H5TTz5Z07FibQ6BKlMllQ2R7FvQPOnySr25pRUZBQLAsWgguKiJ/9L5/JkcgUcJdOBPsvkcxTUrg6Ee6lMGlfY4TgOnmTg61wkDDP1PtQxkv0nx44wra7qbUMY1VLntK0Rirh3ROIjo0tLhaCu3seKa4YIeCbtU1AsQtlaVmtxbVOytvAkC9+z8V1HMSpDoNfFfIac1pGRjJL3nvabz2Ypat2J7aRcVwUhj4xklhPuZj2HUjat9x4p15GNhXQUb5NfEXnh7EkWLpzl1aMvc+Sl53jhmad5+dnnOPTccxx9+XleePoxnnriEe799j2MTG7jwI2387q3/xQ3/chbufTmW7n4upu56KprGRufJKe1Gvz//EgmhmFgSC6WaWJKd+h9bCCcjEn+0yvQ+TjRvYY+xsTAMIze0fwvv/O7DA1NMj21l8nxPeSyg9z62tdx8PIruO7663nzm9+oz4f5/Oc+z9Gjxzl95hxPvniE0AmI/QzX3no7f//P/8Zv//7/4L/+0Z/yq7/+m/y3P/pj/uzv/pr3vv/feONbf4RBtQuEWLRVjXvlxKs8+NgjPP3Aw2QiiyAyGR8cotPpsKw2XGqgxBWvvZmHJaD7n36SWM709Esv0VUQ+5mf+Tne9Uv/SYF4O6VMH8NjW5jZsYdrbrqVLdt3YYm91xtd0uksy4sruIbNikhln7LXmoDVsCzJI1YFyKetYGrJqNerDRljBifIkha5bUcSjvZmOj629rdZbxNbHsncIbYM3yXIFJXlg2IjVf0RhkbvO5btZkSrHipwuBi4CtgRjunjWI6CSgbDiLEtk7aqDL4Mx5UxGWLFJQFSysljtm0KXoqMY+seFPwdwqiiwLlOMWMIrOoMqIq2srhEEmybalfogt7r5NjYrGAoJa8LlOyYXqZlqqKUc32yGkN6zuDgAP39JfpKJTmbI90OMtDfR19fieHhIUYGRplS1XlqfIbB/lFmpneQFviZhksCmulUlnwuRzaTYVhkZ0RjTGRnSOSnKEfOK2CVFERHRkZIjjk5TzJvcm1OTjg8PEDKs5gcLLFjcoSx/jx9qqD353z6sinSDvhmSC6wEPqRSjbSqbG5Ms/6kgJNeVntwFnWlxcpL89TWV9WIFhkbWmOsirIjUpZ75eolleoqfW7sbqo4LSq65awBABhqyotdglbNSLZRNL62dwoS3whieNYlkUgoCvmCwIIB8sNMDWMZMgmLNmEm85jqwIbmg4tkZ/QatPoVqXXGsvz5zj+wnM8/Z37+PqHP8KdCmb//p6/44P/9B4+/9EP8Yn3/y8+9cF/42uf+SQP3/stHr//Pl5+8jEeue/bvVbMqUMvsrlwgQ2N6tI8nY1VgrhL8vWUAQX2wUxAwTOYGioynFTkxwYZV0t1lxKZPYOD7OzvZ7cqKbvGRtg1PcH27ZPM7JpiYLKf4vAIkR2o0jLJ/JrsKsgxsmUbmUI/hmze9dJsyIZK/QN0RfLrSuZOK/ifPHWGTZGWukhTTbrw8h6h2Zb9gGN0sGTP/QoGWQkwVDXSUeBwBC9WGGOI+C/PLZByfEK1Lm3DVjWngSGAdoxQOlpmSYmP0a6SdaBPFazBQg5TftOotkj5Gdpqd26uV8jK9gaK/Ry85AB7ZqYYzAY4qnwkdpNxLCwRvpZazwMKPIOy75Za0ZvrZd0XYCgYhroWIxKWhLgKyKECiZxS+3B7+GOamsO2SRJQy7Koi0gnCbVpmiJmXRzP1zHCtB0iDNmMXhsGhmH07k/uiYl1TQtLPhzJ39GxppZ2F+iEIckjfckqCFKkUik81xM25Kk1GtRFmGvy6ZoSoGS9admhqTn6i3kKkrlBU/NGvHRYbTr5guHGNCU3JzDpRJsKdRXNscaKiFuSJAtSOXz4NC+/dJp773mEx558liefe5ln1OE6cXYew5ZtWzZB4MhHlqnUNsA1WZbNFeSfLZHosooDCW47CohNtVCjbojnebRkC11VdQTpXDh7QRgUsba8TleFhFa3Rk2JrSU52QqSRmCT0XzLarvmBkcZTMXsGiswmI7Zr5bwlftmuHj7BAf37WDn1Dhb+rNctW8rV6hteNs1B7ho+zj7d0ywV+3GS6YG2DueY8eYyZX7Brl0a5GLZ/rZopbkRLHA1uFxck6atAJmzjdIyOylu7dy7cGLuenqg+TlO1nXoD/tkze7pOS7fcUAWzX6goK6KfLa1p4vqAU6f/YEgxlb848xWfIZyZiMZC3sxjqttTlGc16POJv1FUZTMcN+B2P9HOsnnuO5+7/Gy6r0PnbPl3j03i/x/KP38oVPfJhPfeQjKrx8grvvvI/7v/UIX/3st/nWXXfzxOOP8Gd/8vv8zV/+KX/953/GH/z27/Cnf/j7fP++byLDY6Pj0DRTxG5GemoLa7q4stE++YAVtnAcG2SVsRSSxNK09JXScFxbvgTN2KTrZTVXGssK6MYOh06e5eHnXlILX9f4BUJTz5C/RqZFRrKsyB592WAyd06kaGa4xJAfQW0F3wz1vJiOYRL7WeKgRF3rS9YQym482YglHURRjBwEV3YeCg9C+Wi328CyYxzpxxHOd0TcgpRDkHZAlUjTtLE0DENr/o/7DdPCcrQ+xTfLdUmLcCb+GOma5Lznp8gVCprTw9azLPlxJF/0U+mev5q2Q2xa6EOaIuKW4mFDsbGreJ90TQzLlj+4WCKmsa5NZB6iNSmpigwH203hpXJkxREccYVc0n0SxhTFV9yMj6fhSxfJ0U25BHldn/U1nyxLcacdtzFFMCM7wpD9IT/z9HmQTmE7us52JSdH2BESxYb8CLQgtNTe14k2q3VqjRbdKCZZd6hrauIwpmTRSS7Cpq3uj6t1GqZNSvv2hXG6XPMY+GmPfsVo0/JxHA3XATPClX+mC30M7bwIW7Ggkc1RdTw6QY5K5Eu/Wc0cyM5jTGGoacTYpoFjmdIRWAbIAkgSnoRkhmZMZEJoQaQRJq/1nFj3hMnF0ok+wZCtJkdzaWkZw7DZsW0Pb3rDj3LJvksYVhDrF4gn/2rCm+54Ax94//s4ffq0bjW5RBWav3z3e/mzv343V99wC1t37eNVAdBapaaMfJ3h8UleOHKERIm2APaWN7yBv/uH9/ILv/ou3vL2H2d8yzQVAdGzDz1OVy001woEzFqpm6YewYYqKg89/hDHT5/Az6R44cUX6FeAveHaa3vrOvLiS0QSdHm5zNmzZymrmllvdvBlFKsKqgUFqNWVsuRhUFUVc3JsXCDdwvAcPCnbAGIFV89xqOpZA4PDnD57nrKqPItLKyyvljlx+qwqAOty9AaryvbXyptYjqd5uiTPO3t+luQ5KSlr6/Yd5PMFstkCgZ+mKGXmMgUFzjSjw2MEXoBtWvhySNuycGw5Vact5RkYkqgh9UVhTFfVnSGRy5YMzfNSdE2XFZHjhDinApRB1qnaIW2l3GHWpSkgbXjQSknD+aD3GZovIab5dFpZUANPzzMUMDp1BXxFo+T333WVFScAFamcnhORdByXoeFREoPVKTwZsG16mIZDVRWylgi952cI5HzJiDFxJDvDMLA0v+O5C9UvsgAAEABJREFURIqqSXB9+eWXSf4WaiSrX5hfZEnyTJ4VKvBWKpvUFZRWVLXZ3Nwgeb+uKtaCqhfdTkvkukqzvokZdSnlJMdcikGRU88xVDH1mVIFe1wEeWxkkF07t1ESSRnq76MgUtunAD0u0jU82C+ZDzI2PMjMlklG9H7L+AiuGbNDhKUggChk06Q8S7ZUJHBMHDlGUjl2bQGQ5BdHIab2ljiVa5qk0hlc6cO0XIGB0QOGTieiIZurSj9r5TLnF8/JXmZFPs/T1J6cVhNfI1DADgS4GQUHDwMhBF2Ri7qqNBtLi8zLp84eO86rSrDOHjvKkw9+jxfVSXhY5PX+b93Ft7/6ZY2v8PUvfI47P/dpvvjpj/Hv//IPqoBu4egLT/OlT36Uz3z4A3zjs5/h8x/6APd89rN88YMf4Esf+hAf/9f/xb/+47v5xEc/JOAqY8teXhWZtEXi5lfW2XnRAUz5jBWk8TI5LNcjqVhkZROuQM2wJA/t33F9kt9JGYg02Y6LqYAWKvgEaY+OSPyAEo6oVieS3cbqUtQ09/kzsxhKyjQhOQG6pyDhSqaB7q/LX2fGR2W4DebPn2VArf7EBpeWllhZnMfsthgfGuTC3JI6JnOqxp9Q9eoVGmuLLF84xwUlwAOquJWXFojU4u2KNKVsi458OZCPeZ7PysoartbdL7ITGw6ra2VKxaLsry5ciIhk6C3pxjANYtmm1C4gNYn0ui1iZZmWCFYLRzZhu46IXUxsmDQU/IJ0Bt2OZVlYIOLV7fm357pE8oOusEWnFUjaOPIT3Ylp6lrJs6v5EzPwhCW+5G0oiIQdBRzNm1aw8DWHL1vx9cxV+Ynv2WQzAVdecVD+50iPmxhWrApOStWjus75GLLtDSVbTekir25JVdWPnKo6iR/GWmGnjTBpiOtueC2vUaJ+0cErue21b2BqapqWbNQwDJJ15QpFXOm4G2v1kktN5GNtY52V9VWeePoJsprbF2mzbRNLnyc4YhgGtmQUiEyb//F6YfaMOH6LhBB0DZf1Rpua5FKVXi3Nf/jIUZ568D61Gp/n6HOP8eDdd/Lod78p27+PL6qN+NB3v83zqlJ+5+tf4fHv3MVj93yd7uocsdrOeSvEE1kppRyyqYiwvkDarDLod9kzXmLf9Dj9mSyO/lOYVCUqFFFrErc2Gc45DPgwPZhjSh2l5Fd/HVRydumuGaYn+tmzfYK9qsJfuWcbN1y+X+8n2at2+sUaU7rnNfu2M1VKcbFI8OuuPsC4MDgTNcg7IYNpG09t68BsY7c3ueOGy/mVt72eXYO+1tbi4q1DDGcdzT/GThVjDu7eTZ/8blhxok8+2OkYlFVNtbobjBdsBr2IQJXPuLLK0rljLF843cPzC4o7r54+R7nWwrBc2RUiByEpyaUtXFcY0XkbW/bTlh0mIxQWR1Jp1zSpdyPWK00uLKxz/NwCCSHtG5viiaeeV3IYkcgM06XRDoktB9sLdH2FU2fO9rokm+p09YmQbx8foC9lkHdDTCUb7VY9cXUM2bUtoqV8Qxpok1U1tCicKGVT9AmnB/JZ+vNpsiKdZtzCMjo4ZhfXDpEyVRCoktPNSWLqC/cznq33juypQyDClnItfAt826BWKVPdXMc2QnKZgHTKpaC40RYOpAMX5VRkU56Go2dIAko+0yJbuQT/RapN7TYl/3RNA0uvPcnM0NyJXZt6tk5iGGDLzxOfTiumdjsdOkomXd3XUHJq6F7bs3B9F9t38DR/bMbCiwhDfhLqVWxFpLIBrtbXpUPyeTJ/ci75vKN4Y9lOj1tgWrSFBwmfdCR72/UxbZesbDqdzpBKZfBTaTy99nSupLjtZQuk8yXS2bxGAVe+6Pqp3nWpTEZ+m+8Rc19r6Aq4srkinp8By8BPCHA+i5PO0XJTVIVJbek9liAS3IzNFBiB4qEtfeqlBGJg8MMfQ68NQ3/+x9BbYgON+D8GREakkRyTEfdu1SXwg5eYjUaNF194Rm2Hf+H++79NVdmvr08tGfTv/MZ/5tff9aukpbCf/bmf5S//5q956zvewYX5edZE7qZmtlLW8RvfvIuHH35EgBjQ0X0JIZPkesLMSEBdeca+fReze9deQr3+iXf8VE9BxaEhZlfLnF+tsNkCL8ixfXorYwoWx597FlsMf4uql3ump0m7Zo+cnD1zCsMx2bF3F7/yy7/CmKpvF190CWNqxxdKAyS/lDkWBe+q2jJQ7MeWUj0xuMg0BNoNXAm4pbZRLGW0ZFDJPxt46SX72KKguHPHVnZtn2FsqJ8hZewDpTzDA30aJSwiPBnmYF+BqckxLpw9RSxQvXDuNIYd4addMGPqkmdLTtARuFsSfthukDxjNfk+bLVCq9nojYpIWPIvBx0/frz31YYL509w4tXDnNK8x8/Pc2KxxqnVLudXWpw8s9AjyWfnLnBGbe/ljTU29JwFtYlres4FBe621hfLqLo6+umAxBA86S3Qa8dzRJ5CynpmU23TmJhQ2UxD8l1dL4vIz1JTMhBI/uinK6ewHYd+VUsjI5YB52TcGe0x0Ehjy1ALxZJmMYgNE8fzpfs0N6tsv0W6GhLxnpicZmBwmIqIiWk5dAWEphzN0ryOHKTRNUlIdt/QGJFhYzqe9J/RSGNYNlgWHQXsVDZDWqQoeS+31nOyknEbRw6K7RLIeTyBeGhY0oOHqXORaVNRtmi5DkEmTV6V2aYisWCVsohwCLLfMhGx2l91tWdXBGCB2l0dIgG3pfMJMTFlI42NDZq6pyPyHLVaNCXDytoadZ1vi0x22y2ClC/A81SNi0mjdSizltiIpI+2bMbx09hOIEd2MQxXdpQSMObxrBQOLkZokHIDzRGgZFHvYxztx4pNXSMANWw8yRzJ8PbX3irATXH1lZfzd3/1l7z+llu0pirCOZH6iu5L7rHJ+gFp2yWSjrOSVVId3zI5KT10qMp2WrLdfDEvn1BiU93gjBI+BJgJiWpIdlVVPB3d39fXRyB9IYPyNWck/+02JUkxlZT2ta5qu+P63P/9h1lY3WB06w6GRydpKklsNtsYpkUulxUWtFkXoXEE1klbKKfkdFTXPfX8YYa27KLWsZiY2o6vtTq2xcyOnUxtGWfLSIHbrz3AjZfvZs/MCMODRZYUrAO1GlOuy47t23B1zAmEy0oIaupCNCObZuSwXK7S1DpbShiOHD2qpKFJSz6fYJ9E2SOPoRK0rmwj0tEyDEwMLNl0LNtrS98dtclr8llLz+horqrIdluEMZ/JiRS0evImiRjJhFGEa9nag6d56M2TsFVNi2Vq5ggM6bSlyrIheSJZJjp19FlgW4R6jqHqkalxcP9FapFukGBTTIdI/trzNelgaGScYnEAw3BIkkRfwcNTB6VWiXGsLIqRClZan9bpKwi7itp+2iEh0JZl0m0JB1VV9zWna0BGZMiU/2XlSzYWjUqdLWMT5DMZ9u/bx5WXHaCsTkJyXzcJ5Ar4pVKBovAxpwCWCoLe+tDPtBLFxPY6LflW2ySVKWKaMWkPjj//KFZjDUO256gqVNTaMo52V1mnsb5EKeNiiGB2lATk02ny0nFGht3ZWGZj/rzsvIyWzNp6lfXNkLBr4hDTEEFtrs6yuXxefmzhBC5d2yOyfVBF0BNRPPTYd5g7/BRWdYnnHv4OZ195kVeeeYxjLz6ltuQjvPLikxx5+lGef+i7nD/6IueOv0Ss1mryFaVQeN5IvgKgalfGjFg8dZzxvjxbRwaYmRxmUIS2mXRTZFihFmhIX2Z3k6mBgKG0RUnJ32R/jrFimon+NH5UYThnMJTtMlowyEuXffkMb7zlSvZN5jioiu7tV1zEdZfu5sarLmHPSIptmZAdg1mmR4bI5QusqlPRlZV1ul2q1U1qKjLU5bct6bwjoonsMMFpVwmgL8Li2AauEVKUXIeVwA30DzO5ZYqysOwmYUlWdt7RHjrtlvRlSG4xa0qmB5Tkb5uZkVwDYZhDOp0iH1jsHCty+fZhbrxoC/unSlp3iaRCvWusRDImiz4TeY8JVZcHfYO80SZvdkhHTTKST04xMy/dm62Kktd1MkYXt10nEun24jo+DazOJmazTJomfljHViKRszoE0udoMcXMaIktg3kyVpdEx2Zzk0ER5ED39qswk7VapHRvQWaQsTtk7K7mrOAbLXwR5YwSaS9qYYcNHL136eC7MTIfOq2NXnempg7bcCkn36zQn08L91fxZQP5tKvrLAz5vOckxxDktznhmu/aWLKDWFiT8lwRbEteRQ+3A713LFNm2cWSmD3bIh14uKZBTjwlE/gk55L7TdluSte7NooDMY4VY+umlK4TjNAVXjeEXZZj4+s6X9hqKKqZ0nNbsux2m/KXDrGqypHk7mqiruwjVPLtOshEIkLtO5BNeH4KU2t2tYekaOILDx09JDYtQgtCuyO7QJgT64///8MgxtIw0dy9offCOSsZeq9tkFRQk+sMI+69Ni87sJ9f//Vf4l2/9rPcfvtrSHn0WgDv++f3UlWl5g9+93d4n6opN910owJ5ScGrwUa5zOz5czz91BM888yTIpY7eOMbXsfxVw7z4nPPsL66ypoqIV1lUqYeLpnw8ouHmD1znnf94q/y2ptu5bf+8Pc4JeLklvoJ+keotg26ygQDbK6/5BJuv+xysgocu0fGiFWd3Fhc4FOf/JgC0wyXXHGA0W3T9BUL7Ni2jZXlFQUhn6qAs6WW+IYCj2nYKjh1qG5u9gKzn071CE1SfSsWCiSB1rJtjAQMBcZ1Ee+KQLaxuUYh7ZPzbbqqJrhGiG9JWALGtDIwUwDcVObVX0gL/EIQwdyortIOa9pmS+sw5KRub7SbFQKBT6mYY2R0mC2qypUE2sVinpJI0fT0DHv27FGbeytbt40xOJJnaudWJnbuJTu2g7rdT2ZwF5PTl7Jzei/7t+2Sc29h29A4W0qDjOdKJFn0rrEteO1IBhkRKNjbIp1pPbMlY4ptU6QxRUlVpWJ/CUeW11TFMcbQeiVzBc90NkcYW8rCNIdao8n3WVrduuTVRDjGktrfS8mvJFpfZK28yvziEitr6yTkdX5hiXPnL3BURPp5VaePHnuVZ59/kSeffqb3LzGtrJVZXF4mSVTK0kXy3Lrsomun2OyYbLR1xs+ypnZrZLp4CoJYrvZi4aSzVFRB2ay3sLw0/SMTZIqDlAZHSavSnJUMTD+j63LkBahepiAiI125KZxUjoR8VESCQtOmg0lsu6TyBSQEYsdjU/Yi1QoMQlZlQ57jIMMQqMR0RNy6GkkiZiakXUEoqbi5AoWMY6BCtIAsEnBFtEXeI1WKXXmqKzk6Wn9ThKQih64Lzaoyk2ZoEhoulpPGdjNEsavA0ZGN0gukNe2/2zUINYdheCTDcVJosXJ8D7mC9hNiat22hi/SkLSYb7npNgFbniH5iZfP08SgFcYkn3uWx9t/5G1UljcEvikBTJeM1hO4lqQRsqGKRqAMPq2qQz7rCaamOXAAABAASURBVDS7WpOA3rYJBIRdkTBbr5OjYVloagFxTNrNgXQXRxYZ2WALi8tvuJnU4Agd7d1Tpm57KWzPZWFxEVdzLajiWxgokpXtt5U0TU5u4fS5efpGZ1hvmvSNb+fU+SVsNxBJjklaOYbR1rNC9kz3k/fa+GaTLRODXJg7R75QZHxikvJGlbIq9a70PTA6xcD4NNn+cZxsn56bZdvOPbL/DP0DQ8TawBFV4DrdENfzEDKTUoBOklRH+4vlC1KM4kgX4SOO9m4oWFiyi66SEdO26PaugZYCfsrzcSy7ZyuSTu+eBFc6rbaeBG0xQdMw9RyDOIpIZGkmbFS24dqudGBgaL5QSUza9xjsK1HIZugrFVhcmFXlw8cwtFbHFsFo4/lpTNPjwuwyjUZES2N5cZ0zp2b53v1P88jDL/Ps00fVzn2RiYkpPJWBLKeLYTWVtK2QfMfXFNY1ysvkbPBFAgNt9Nyp0yzOLzN3bg5DOFLK5Kmr62NKTkuzs3iGQTGTxhFi+Kr0lIUBm5UN6krKakrCKiJALZH13h6xFDeqbKzWiDo2XeFxyjLIG01mchbF7gaB71LIZSjlM4wND4jEjbFVyUZCXseGBhgX+R2RrxdyBeGwT9ZzGFIi5LmSh53CTfeTLm4jnZ8kn+nX/ZO6f0R7HhD+ucRurOFieSnFM5eNpfPsGMlRMOukwirbx/qJkm6LsHtzdYHNNY2VOWqr89iqPC6cOU6zsqKY9QIbmzUWF1eo12ryl1WaSsxK2Syrc/NY0mmSoFiuR9d06MrfQh1XhY3Jb19YVFFh/vRJTrx8mFcPvSSS+zTnT7zE+VPPsXD+eVbnn2d57nmS38cYyFfMboXBQPpuruG3Nyl6BkaryiVjWa6ezHBgskhK5KuhhHhT3YayRku25CtRyMkfUpksluuCaWHJZpNjV1jQSHBMFceM1SZjhfjSuSnC2apXyQoLnOYm9uZK7/uDoaqZtj5HduKItJoGhCI5jl6klHSZ8k9UoEjRwmsske+sMBm0mM5HDHlN+v2Y0azNtqEcM4NZRkTAJ4sB24eLil397J0cZc/kGDtGhzigTtble3awd2qCSxTPL9+9g8t0bu/UMMk/P71v6wgXKy7u3z7OwZ2T7NfrgzsmuWhmlC39GQpuyERfWvePsH20yPaxPgYyFltHS0z2ZzTSjJcCRvIugxmH6aGCrs/Qn7IoyEb6fB0dKPomKZHjlN3F6FQxo5rs3WGokGK0P0u7ukpgdomaGwyX0mR0r6+IkvNsAmGCLTuwhJUp2yGRa1GELuf75IMAW77jO7a8QugjX6+rgBFINzbgCVtMxejAMki5pu5toyWR8SxSjolnxgRWTEpJWGDrtWvg6zpEGn0921Fsz+bSWLomFtl0dfR1TVp+7ytGeSL4ybC1dsfS3pL7XAtPn5lafyowSQn7bc1jdjukZRNZkdOc9J3RfpJ9RfL5ju5t2W0EWBiyA8NAP9qPjsnrHw5LZ+0IHI3kqGXLptCIfzB0PjEtkvt0rQ6Yw/1F+jJpWuV1vvLJT/GxD32UgoL5n/7F36h1/k/s2nsxgQzPE0P2Vd4dFJD3FwuM9tqhI6rkpHjl8CHOnztLSZXLbVu3MiCic++3v8kj33+Awy+9yD++5+9ZW1+hJXKzUitzammWwcFB8rkC1UpVHK5OUaTPVMZ57uQJ/u5v/4EHHnyYcq3CifPn6VPGf35hFdPyOCmi88wj3+eRe7/O1752JwvzF9i2dYJ1Zck1tTsbCvLnVxpcWGqCGYicLjCkKmZDQOl6DomTJgEo7sb4gtSUCE9N7dTIckiO3a4CRyvsVQRD06ambLIRQk0MwLA9IsPWvA6ZbIk4trG0prgZEbZQ7HKJNU9ISEdA1hGJ69ImAam2CMqyqqANkb+2lC3/7oFzqDUHWUcEsIuRHWTNGeZ7r25wbMOm4vSxHKd5fqHFhU6WKlliL0MoA+mKzFlaWBDZqlhUScnRC+kUjghSXS25uFnV7rpYZkTyzI1Gg66AI3GkjGsTuA6RZJAKMhgxeDJwK25oTx1cOYAnAw98h5SMeURBIWlnD/WVpPd+JidHGFKVeGCgxNapMbYIXC7aNslOAcn05CSjI/1cddlBds7sZPvWXWwR0R7XdRNjA4yrErBVNjctAj7Zl2VQ70MFFrNvmjWjyErXpG6HVJXtdiTDtG+TD1zWFi4ICDbZVFaerLfVaNNRla0tcI0TeTRrJEmEIRvqKCDGqvJ5IoCmyMDy7Bzry6tcOHeBM2onXZifZWltiVAAsCzyuFprUdYIsYjlHaGcL9a9bTljTATEyO+wdD06H8pIYsnSMMDROUcfOp6H6XsYkqunNSeyS6cyRCJpnp8mSGfw9HmsubrSeXIcVAcgI/KfyebJ9RXJ9/WTF6lO54pkCgWypTyBPvfSefKZAoMKMpcIoHOeQS7lKjDOKRmY5Td/8z/xu7/zW0xOTTM9M812VfLvuOP1/OEf/QH7D15KqpBjU6SvruAZiiiMSI/zp0/RVFXnwolXOXboEK5p4QhAg1SgqmhNNtvGckxiI9JRdm5bREom07k+mvIP1wskF4sgk8dL57AdV+BoyQ+qItVVXAFlsseQmE2RteGxcao6VhXIo8igXC7r/q7IiKGOQEVV+NM4rseG8CCWzE2BYcYP8E0bKVo2YDKjNmvei7lsz3YGiwVVr6sUMwEJkSmUSkxu207yS6G3X3wxuy65iGtuvo19l17Jra//Ua6+7la1sq/iDa9/LTu3zrBtcoptO7YzObNFldcJdqujsnvXTnZt38Eu2e228W1MjUzJfrexdWJcQW+a3VNTTKjtZZkOxUKJYSV1W6e3CF/6GR7oZ0zvZ8bHGcwXmBkdYyiXZ0C6LRX7JV+bjAJPElRyaRfUss3ItxJyVQgM8naDAbvGrqGAtD5DGGGZFkllLCtZWpYwohOyWd4gIapD8r22yMlutYx3793KDTdex7XXXcNlqmZdefVVLCu5SOTYUlV1dXmRmvCinbxeWaUhn1AOiGE7bG5WiVWpSSd2jE2nGbOxUmP+3DJrSxXWljc5d26RlgoEIS4yHwzpxDRjpHJkFpjSse8YyLwVNCFpuaZEDopiuY4RUkhldd5VYO9QzGl/mRKuYZESCEblJVpK/Nsitevq7iTH+sYKy4uzNNXmDIVRbdlNTftxRZgbqpbGKgJ02xUiva+om7WhLsu8CGFFHaGucCASBpiKNagKhAoHqMiwqftzkncSzPMejBQCkbyYwWyKPhGkTMaSTlOyJ5+RrM/2gSwHt48ymDYYLmXIpnSdbGygr0AssN8l4qSNYwt7UtKrYxoiERZZJ8TplBnMIBsocHD3ONPDKUb6PMZHsqT8Dv15k7TTwlVVydP12XiZcHOBuN6koziRlg82VBnsaBjaa+Irc9LhnJKSlZUFmiKMsap2xWIOuaT8tUkkTEHytBK92IZgqosh30305AnvLUO67YBlezRUgQ9bbSUWFhOy004XDMUBy3XoKn7oxl7y1JDcQ8W/dDqLaTnE+q+pZNxwbCLDkFibhNUNTMXpcL1MKtL8BrKRBg3poZnI3wopby5Tq69TUXWzq5gYSieeY1KRzivrq0S6trw8LzusKWa1hakhvhVhtGvYKkVEkoGjfXkiUFnq5ER+i65Bf8agELRV/dxg62AOu7ZGkugMBB1yLtJxlgnFmgnh6DbFpF2KPztUMb1cRPaKnRNcvG2UizS2j/ezZ3qE6aE8+6aG2D3ex7hI62RfjkHf4MD0ALtHs+ydKOq8w9a+gItG82wbyDAtkn3JVB+XbSmws2Qynoqxku/IdqsU3YiO7MMUOUxHVQal8y15h4FA8m6U8aRDVwS0sVmGzqYI6Bopar1KsJPcF0VUJBtTyUjc1DWNdaz6KgWjQS6uK5mIsOJI8TvEF9lMWSZZy8FUJduTbbl2qzdvSjJ0ug5pzyaKyqyvn+sR3KgWkjJ8kcMOmcCSOUfEiV5Ni1BHiHvzW5Eh37X1Ntazot4wtTZLhNqWfSTD+Y+jrfN2FGtONAwsNAxT9qjb9doh1PlI84JMA/PLX/gC//Se9/Iv7/1fnDt9nl/4pV/lnz/wYfYevJyMqpM4LoYAx9CibMsir3bo7t27yel48803c/Cyy6hUq9xz730US30kQSb5zlVDbZQXRD4/8clPksllOXbiBC8ePcJTL7/IvKqNRw8fwZXjSiJEImVGzygNysoQ3vKOn+Bnfu1d3Pim1zOhZ+254iquu/0N7Ln0IJdf+RquvPwgF+/aRlPtsNmzp3nmiUcpi+D6mSwrcuDz6uefq3R58fQiucEpZhc2WFpaR/JChSiaclbTdhQoOyKdbVbUTl3e2KQpsKs3W9TVyqirjdoQEekIWKpCXcvzSJQi8WNJJk05sO/7EqlJX6Ek8JWaw8RFDepyXE+fdbHpmmk6ZkbPTdM2PexsCTfbT9dI4eno5/tYUibacYucXA154lSZmj9MZmgLN9x6GweuuoqxXXspa44LDYvji2t0fJ/YT+Fmiph+gdBN0VQkiGRMLVWRs7l+6czFshw5QFfKDyEBFgGUkEoGpHUmRmJaeqvXMmLLMkilfAwD/fzwnImpd6GcwZeuDJEu3UBXgBAR9dryho6+bQo4a1i62RbAmSKQtYbkKdJbE+lZl3xjzduSTZhaihlbdPT8ertJRbo/vbLJ0YUGp1cjLqwL1GyX/oFhPdsil85IihGTIsGe0SWQoyXg2692Vs61mBwskrTush705wNG+wuMDfbRX8jRL/BJZ1Ikyc7oyCgDfQNMbZliiypnE6Oj5Ap5BkQYRnVuVOfaIpahjMSybbleTCQA7wkkcSDtDR0xJZEfDsPUKRPHtWUbMW0iELAmwJ8NPLJ+gC0CahsGidwikSqDkMB3NG0kQC4rmDQwLEPA39WIenIxBfCxBBXFHVxd6wc+GenbMwyWL5xlRUnXd797D0eOvcJTzz7LC/Kpr935VaYnJpgaH2Pn9hl1KE7ziBK179x/D7EVU1dQLmr/rmxldXWd4cFh+XKBqakZdu++SPuVrUg3tmMRJus00bmuRqS1xnQlm0g6q8pWg7TsT7ZkSj5zsxfoqIIXSBeGAkZnc5W2OgcIWAuSb1bJa2JF3XYXz3RIK9lYWlwm2dP27VsIBdS+gvCWsWGSe4LAV4Cs49muqk4tLCcluZjo0SQ2nJGNZhyHRn0T14WiFJ+STXSbFTYVzOYln5qSi/LSHEuLc6ytrjJ3Xq8XFnQ8q6rTBZZnz7GkxLayskRyXU1tttmzJ1iaP9cjPmurS8KGJg3Z77pIjWeh5GeddqVMWySuJTxoi9QYVsSGuiH5QhbPc+lTUhXoOKBjIZ1mdHBQ68vIFvNsU/cjseEdU+MkCfOl+/dw8Z6dXK1uzp5d27ns0n1cd8UlbJ8Y5rabbuCaa65nZtsuBpTwNyRzx7LkDwZV+ZItrdSrZaaV8HWUpFnaP2ZHSUM4NqWNAAAQAElEQVQdQ3YTKlDbssmu9FgVNu/bcxFSFXVVzgLZpBdk6Gg25c3EsuGGrpk/d5rl+QUOKxlJZObYNq7t4HsBnu5pqRralRObpkdaOq0oyZsXIVqTzGsiimtq5W4oodkQfte03thok3SGNvTM83PLnJ1dpaWEfVHrbygJieX7gUiFpTV2RYD7+ofoHxjBlI0EnkM24+H6LokvyAAx5FuRiJ/nGrLFBjlfdql9BtkMQTpHWsNVnIqFy4mNBbZNIZPGldwymaz2kJINGcSqZHu2iSefy6Sy+K6Lr+ekhBOW/K6tqrUhY2tslFmbOyPFb2KbepbiQEP7bLcaWmPc07thG2R0T+KXKcUEW3HF0RpDVcy6GivzZ4lVNUteJ/bZ1Z4bImudhuzbsskGOTKpAgWnRimwKCWxwc/TxSJXKlBUUprgVqrQT2l8hi3bd5F8xSmT9inmM0SyQV84k6zb0/MdzWnEEAnDjERXklqcxCTtJzZdnFSeFSUcvmSWzD8wMEDf4BD5kTHWlNy0FAe6ur8rEhFK376fwtacK/IhQ3KEWOtNUSj2Y3oZvEwfpcFxkaQQR6+7do5ay8D2c8TSY0t6rcmH+uQHSeHGcAPKItkNraes6nkEuI5DKp0iwYN6s0ls28ROiqpicCAfyuULpDIZykpMXekqVCwytD8Um3O5tHSvfTlQWV+jXx2gEcUJhLGmbAH9JLbkyPgt6aW2tqiKco2k+m3ofUsYEqpQY3VqGNJTxuzidhvYIs5ZW7sVZqWlY4QtVrtGS93RULZtqTCRkOGMHdIXwIDXZcDvMBBETPalmBkpsleEdu/kILumx7lk+wRX7J7iUlV0L98zxY7xfm684mL2bxvjsl0zXHHRLvbr88sv3s6erWPsnBhht3x7+/QYF1+0gy3jw+zeNsOOmS1sGx9iz8QgW/XgqbzLLj1r60iB6dESo/k0I7kUo4qNQ0qqBgsuk4MF+gOHoicZCxtSbpOBgo2lRGKbCnsj+SIjSrBiJQaRYYirWLSl865pIfNBEIcVGoIXGzkQsWwDDeM/hqnjD4ch30oGOvaG7CXS60TPydyxfMiS3izdY+gzCxPz61+7i5QW8a7f+h3+9D3/wGXXXYehILSmimhVQNHVDYnT2smCpPiU5yObZmJyCkNKXlxa4bW3v57k+37zCiy264vwLVNRdW5+qcyll70Gw/Z56pnnOH3qHEdfOcasKlGnz54SkKXkbBFNGZUbBDJak7YWF9kWTiqlClCRqR3buPv+7/DIU0/RL7IwuGWK8R272HPFa/jpd/wkB/ft58yxk0RqR1mGR1UtpAuVGudFdlatLCdXXI7PNTk3v4lIuuQSyrgrxAKyuoClK+KbL2RU1Rujv79AQcGkr6/A0HAfrmfJ4Tz6pdS0a8rIl6UQ0YxWDc8IacuAW7UNgXmTlsr2LWUqXRmqIaK2Wa4LMjPMrUQsVS3mqhEXNuGYiNYhvTi+XOelcys8duQsp1Y7PHpsmeWOz/CWHWxXZSbrGbzwxPewlAW/7sZruPHaa8nmB/ALw7y6uMnZapcz1Q4n1uqcWKoxtx7rGQZLnYDT5Zj5pks5DCQPA20aRAgR2NcjV2u1SPRqmjGe9uWpdGG6KTqSn6tg47oejuPi2A6OXguXRJSaIIOJBWxtGUBsuySt9Mh0acpArSCHSmEyYBc7l8EUSPqSa75UoFgoIhUTmTnKzYANq595r8gp7feh4wsstj0Gp/YyMrWbXGGcjXLE+bk6bjCiKYcwnIzsIYst8oH05mZswlA6MNvItwhFriwTDNOQDRnUpPsESJcFLnU7JvJ0vW32glmn1aFVa2F2TenQxoxaNFRVkarxZHexdGfbttxD8xmalB/8mKbu/7+GJUBOhmEYWkuI53m9Ecl+DcNQFaBFEvwT3wEDNGPveq0x+RU5yTNc3ZPNZnV/hGlamIalK2MSzHMttFXNa0S48hJfOmqrVPHqydM8/OjjlETQG52YstpwCysbbMhXI1V9mrLNFVVLOhJ4Q1X/toJmR2Dv67mJf8a2x4aqx7H0HSj56RgOkc4leoxNh5T8rqPqm6k9GFqNZZoYhqm1/WDkUg4IsKN2FUsJgWPFoErU+toyCfFuNuvad0P20mJZeNBtd4g0TGGHIRK7vrjArh07WFleVvWtQlMBqtlq8uqrrxLrv27ybMn//MIiyxsVzszO873HnuCVk6c4euoMLws/LD/FwOgAhh1Rb2yIXDUpBDbnj73M8olXuPDSsxx7/GGOPv8Ezz56PycPPcvcqaOcPvoy66qsnT11nHajgi87WTh0hFPPPcv8q8dYmT1LvbbO0vocy5UldT+0Pu11VkRiXcS6qspTU+/XVclJxmZ1nbrWXtUe5pcWVY1eJPl+fEUEIznOLy6yIUKWVPSSCn6ztkl1s9zrFj3//PO8qurzoUOHOXZ6luePnuOBJ1/muWNneeSZl/j+o09w9MQZnj/yKm0cTMsklG1OKMlYXFxChs7mhnRgeoSyZTB7ZKHT7ZLYYFLl8mRfI8MjnDt3rmePY6p2ZVU4SOYJ5dSJDQapQFIH23FotjYZGysBDdrCMkuk1ra6tJqSsapOtuRtO7aeu0mCGWklh/micFL68NI5cDzZkk9ZRYCNVkRFo2v7tIURpp9lU+8bwg7aZeKoSb3Toi776wYFzgjHLpQbbHRMKk2dF1nbVCJTbdUVE7rCsRZlJfYbIpgVEZtKpU5XTl5e39R6qlT1vl5vad2hKjybvZF8Pagi/7gwu8CGYkJSWEgqpsmoNdu0LFhOvksZ2ZKhjW2nZFMBTrZIlCrQdQJSuRKR/CKSb4aSMclRtuy6Lq7jYrs+pj4PgjSptDDKcntkOKl6V9S+bysOBk5WOOOpumyQCfpICfvCtiUcithYq9FSObqj4NRRl60jIuhrrkSfG9JvS12erkZdvrC5Vtb160S6BpG4SDq0enYRS55WbxA7SAkQ20RKfiNhc6iiRE022RLWxapUn1KSloyHn3qMF185xBPPPZlcTu/5WkeY6MgwSbDrvKrSsSLZmgo860urzJ6a5cKZOcm8IT+pclKdycEde7n2rT/OlW9+K6+54Q7aoUejHmF0TQrpAqF06gUlRif2sP/q25jeexl+bkDmkkYC7+mx0TVIlUZxC2O4xTHpQHLHkl43SRKUgoo8m40OVrqIJ52kRYILA6N08HBViEl0FnsZGklfMz9CnCrQsTxqSihWhE2dTlP+06Ura3ezBdoq1jiaKy1dB55HIDm62qeZ4DcmglrsRA+2R9ewiTWX5WfwlCTETkre4NIVN0q7NpZpYCpWGravmJUhnyvgmiLrkvV00SWnOOWJL7iOLRl35U8NOuIOKbOL1yn3RlyvkCQmZRHptjC8ro6u261hVJcxNX9bCUFV5D02TGLhbd43GQpCxrwmRaqM5Twm+3wm+322yYeH8wEj4jIjpRwjfVm29AdMDWTYIdyc0LnL925jaihHxu7QJ0xP1msY0Bvo54evjZjEDuI4gt74wfsojol0zQ+HzOwH73VrpHt65/U6wZlkGKYJWrsR64hBpD2FCnTmj7ztx/mpX/hldqm66CggtTBFIOcpK3Nd3yiTPCiUoA3DQPP2jMG2HWoC3cWlZS6+ZD/jk5NMq/U+oqpSoVhkcGiEyy5/DTff8loR0yH6VBm94/VvYOuWLVy0cwdJi6pULACx9hSSSaflhG2NDrGe8+BDDzOqObft2kW/2pST09NYMpJzApJZEd5qOxYZnWJkbJQbb7iR3/+9P+DlF46o4lFmYXkDO9fHhowmqYIenq1x5MwKsiZs02Jd1Y1sLiVQi2SEBpb2EgtQaqoCJEL29Rwk3PW1dYFSiAHUlO0nrazhwQFy2TRpgXYkMue7DoV8DkPkxhORG0mqcTm/R4pGdG2QyjE2vZNKx2KpHrJQgwsbMXNVk4WGwaxI5FwVmk4/Rt9Wpi65Fifbz/z8vPbzLEbY4YnHHuXTn/mcnAfeeMebGRiZYnznfqpuhopIxHIIlcij1kmJ6IYcu7DO2fUuF0R6l0TsmnYOL10iLweO5dB2poStgGGLbPlykIwYXODZPcdoCtBN0yYWuLUF9HW1aioCaFtAm5zvyglWVlYoSzaz52dZUIBNRkNOvii9JP+oQUIcXlH77pULy7yohOOlk2d57tBxVUDWOHZulRMrbZ46s8ajJ5c5U3cwijNMXXQNLSfNwOQMr33T2zhwxS14+TFeOjFHpevStrJshjYtK0ARQSNLx/HpaK0tw8JJZzG8gFCvEzvx0wGeKgO5Uh4/4+HJwRBZSgh3NpMmK3szZWdSG2nPFFiEuFaEZUQ4coqEBNmWJc0bGInT6Fq9IZZdJCN5nYzkdRLsOwqINRHA5Jica4rYJJ97nofjOHoZayBbszD0nyN5GoZBXfdUKhUFzTYJwEQCv1AEIo5CbDlbNuWRssEzOth0KeQy1KsVEp387M++s5f4veMnf4q3vPWt/MiPvY0rrn4Nt77u9bz+jW/m5tteyy0ayV8M8/Q8z3YIghQVPdNXBSydK7Cp4GxYLl3p29Tntm0LHJt4uj6poiSLTmzB0AvDMLBMk2ajph108WUzDRGEfDGHK3L8nQfuZ11kq6X1m8n9kpupvSefpVThaCoARt02/X1FVldXmBFenBABS+Szqrbwrt27cF1PwN8lJf8aGh5UdWZASVeeg1dcyV7hzLadO7l4/yVk5IPrqrxlpedQJKaYS1PbWMO3wA5bqjpVyUmvUWMDWlUaAvPy0iyOgsDs+TMMDvSzc9duJoaG2VDVry0bX7pwgXNnTnH40Iu0lNB0YxEeEcyGCGZTz6iJCG2q+uGmfbLac7myQUv7SXBybmmJhmxgpSyCIByZW1xiUVWj5PycCPfywgUG+krU6zXOyW9W1jaUJHVI/pGP1XKVucV1Tl5Y4sziBi8eP8OJc7Py95hFJRLbd+6mNDT6A9uTfTRFznJq65umw+LiqjDKIBbR2BRBSeyvKVw2TYtGIu8oIvnazw5h7tjYGAsL85jSS6LTpGrZkt8mnaqOsGx1fV0EVOtTJTgWUTFlb11VV0PJs6hA1pSu66retVX9NU2DTVXSlpZXmVtYYmFF7VWRv2YXmsKQrmELXw0lurCp88nn6yKIrRAsxyMKG7K5FmHiY7LFlulh6BjbTi/eyMAU3DtEqqLHCnpNPbOb2Kj8yfRSRKarOaCuRNLQs7R8UGBLjs1mh1ivuyJRhu1SFWlNSGJb6wo1sfgVDRG6Sr3OcmUF2/MpiwRGbYP6ptalC5q6t2k4Ihk2CelJEr2Kgn9d922q5d+VXJMqeKhjTefnlWidvzDPKeFd0v1bXFiWjZdxbO1VMllf3WRjrcqmCPaF84ucUcIxq+PchQXW1Jmbn5cMdc+CMHRBx9nZRVYk07rm3pCca5s1NpbXaCfPFnHeWC+TVKltyStU7EqSjeTaZNR0TV17TohsqH2AiWna+E8eUwAAEABJREFUGNKZaRnkpMuLD1zCxNQkey7aq7GH/XqfyNo0XMWBGEMyNQyLsqrVW1S5t5QNT6oiN6HkZ0Ydk/GxCZLqqOMFpAp9XHXTrTSFzeuhxXkVUya376dcDUnsenm1oiTNkCwD8iPbIT1MamALl11zKyfPziter3PizCwXlircfMePc+3r3oaXH1TMOKYE7aS6Fme4cOpVXjn8MsvyqeQvOp6XzV2Ym+e85FSttcVFOpRVIV3d3GTvpZdz0+t/jP3XvY4d+1/Dpsr8heIAlnRRbbRZq7ZpGgETuw8wvusgtiq3bpDHlV1ZposQhKHRacZn9tDX38+wkrZcLo9tOb05HNlLZFqYro/juPK/NnVVa7ED7dHFEUH1MnkcfS6R4ytR9+RPgevSFkuLleRYXloJkuzDCHHiBrQ2lJh4xDikc0Us1xHP8DE7VVK611TH0TRirdGTOi1hZKTnioyreOZFdXIqsiDSmswVWG113Zr4lkFyGuGxIcLqqEAW18t0hFum8KxeXiFubZJ0j6rq8qQ9F8OAZM0/PP7fry29MTFIhmEYoPfJiC2T/z2Sc1biigbJZ8lI7M4ATK0HU0fDxpBtRQZ0zQjzmZdeUhZhYHkpOWYoIUUYIideIIMRmfR8D8M0CUVCTdPAsWwJ11Ug6eeSSy4hnUkzrsrkLgWHshwjkkMc0Pk927eSFQnYOjnONhnvRTu28zu//mtce+BSjr/wLHPnzjOuAJBPZ0m5Ho5h4loWnuZvy4HOqNLz2COPMX9hjmeffIaC2j6XXXqAlJ+moKzbD7LUjYhI60uXSkxOb6deV/AKChA5hMq+KsqYZpVRZEVEUhlfc0MpkwKlN57t45gpoq5BWgZoCwS7IrbVShPb8giUTeUyRQzDxs9kMQVmLRGwpsay9mlqzZtaZ1UkLWrzA/ASYDQ31sV1GlTKi3hepGrmBG/60Tv4yZ/9OX7iZ3+Jd/zsr/Fzv/Ib/MhP/gw//s6f5+ff9eu89Sd+gTe99acwPVVsT5/jZVVFLt6/H1s62br3IDWy3PvAo9z7ra+zW4Hz5ttex/a9l5BWIHXUnnDVSsJICXgNhoZHaQoIKl2bV86vcXyhwotnllhpWnSdjLIUGyRn17FICKihSkTYruOKjQWSZVtBqStdW7b2LRtIa+9g9JwtFgEb7B9gRMG0kPaZUgIwMTIk3aQZGeonnwnYu3snbUpU4z4WGq5Idsxqy2S5HjNX7fDKSplmkMMJSuzYfTnF/mleOnJSmfgR7v7efXz8C58np5bQm0Ssdl12Bd7AMOfXVeVd2OTYbJVTix1ePLnBK/MtXpqr8eSrC5ytxGwSkCQeSbAIReA6IgyBgldHgTWsbmCJVDiydHkdjbZAsVsjMrusrS6KdFV/cFSQtSxThLAlEVkYskn+4yfZezIiBZ3k+B+newc/CMjmcj1fMC2r9zrQOcdxwABLskwSua7sztT8pvwo0tpSIsKpVIpcvkA6le75le95FPJZhgf6SP5SxsTIABMjg8yoNVtIO+zft0uflbDikOH+Pjz5ajpwKYnYjWyZId8/TLo0SH5wlP7RLZQGx2jJF0zbJ6mIZuWTrnSdEFlfoNhRpSkSeYrUzmuJXDZk055sO5INyKDkR93eSN4new9jA0OttI1qQ/Kzpcc067U6r1f1I10coDQ8TlFJY2TJ3rRPU8DWIcKV/7UEhO2oS1H2k+BJX19fTzYdPd80TcncxHVcGiJqCVm0CeWbrsA4TbLOwHeIRYiSCmZeOGDLzkdkH7Nqsfsi113ZZ3F4kNC16Tomnu+T7KXTboH05sq+B1QRXFrdYL3apBGbOOr+LJY3MRVMc8KVtqpLcyITyyICnuNjSm6x4WJaPurIEcU2UWQRpAtsag5T640Ng46ebWmvSB9tMSE38PFFvC3X1e4NtFFSuSKx5gudgFpo0sSh1gVFHrX2W1SqdQzLxvdsAifioh1TmHFXSX+XUPpIRkMEM681m6bFQP8ghw+/wtNPP8vjTzyh49OcPHmSRx55mOHhYRK5ZoUPyV/STHSZYPOmCguzc3PYWqch/RimSUmBtiRbGpLetm3dRrFYoqTh2K7kHVMTeXS07pSfSswZwzBJdDco/E6+djWgYyZfIFAV1JfM87k0vu9SlB0HnsP46AijsuFsJiUcscgUiqTyBRF52bHk58l+PemrLxcwkHUppAPFjjSFbF6BOYVrmWTlJ57tYRrSbTcmigHDEBGuUBOZXFpeoS7Z1GW/a0qQqzouKbGpi7AtqFCS/IXJc9LrynpZpLRJTddiNLlw/ixtxYmWkrG401a1rk4sO7Uk30j20YkNUlqHl8pgux6Jr6P9d7pdGkmiaVhSn4kj+3H1eaTrbcfFthzSim2RbMET1ibVm7r8K9FJMjzPxZT8Iz0rmc/Q80zTxrIdkvctdQ1iDFrq2EQixY4+ixR7Woo3iR66stPkvMyapIqdyQZkMho6ptI+tmPgulZv2JrSk8/LkBRrXdZVREhLnmn5jGfZ6jBv4hhx79ndUE/VuWQNlm3LJqskOm1IXrG6HQ3haKvb1DNdkn3pMXSEBY5k1ZUcK2bAZuxx7e1vYnLXRfLDNJdecxM7D1zNhs7H6X6s9AAtfG69463s2HeA/Vdcxy//+m/j5gap63yf7GnfRRezZXKCEeHgUF+evTu3kfZ9tm3fxsTkGEODfZTkB+OKFWnZ2uT4IHe8UQWvgQEEUNSiDGs1k+17rlA89Flcbapi22W9brF171VsdFMsNkx2XXEjxy6scn6lypmFMrsOXMPr3/qzXHzlzcKhKifVGXn+mac5ffJVTh07SvKVv7nz50i+3jM/P8eFuQXWNussKbl4zY2v45Y3vo0bX/+jbN1zgMWNBg2R3oXl9d7nTfGNfnX5Lr/x9Ry89iatpY0rPfiKA6HhCzenueL62xmd3ipsjYULEa5hkjK6hI1NItknpk253qauqr0jeTUkr47uVWihItyMLWjLKAwnrbn7cYICSUxsSW+ZbE72kKVQGMIRhodRF8sySM63BW4yAT0TWR29Y6wlGHpnmSZmMgwDMxk6Z2okn+lAbOjyZJg/OBo6YsYYFpimgWGg4g6YyMZ0UrOgK/Wui3nJFZdzTtn/mpxVaSmLEug5kcOTp06ytrZKWmBgaJIouVwbi7QqvaVYyMtRQ1IKtH0iqnv37mVyYpy6hHDu9Am+/fUvk/zNrfLqggjkIzz9+IP82z+9h29+6QssnzvLglprNQHu5voGhozejGJcDDqq0KRk+P/6j++lLUGPDY7w7r/6a/J+wMTgENNj4yKRebIKQEbKp6zS+oXVNXbvv1RKczANV/O4WM2YWME1V3JZ25hnc2NJQghpVWt42BS8LP3pPpGwNOcVwJp6lqHgYhmOWiUhjuXpeocgncUO0iBwCXIFYssh39dPKEGWhkYoDg5Tyg2xZWwHeRnEyMgkJVV8B4aKeG4X25AD202a9TKhyF2StSfKzuUzZLI+JRGHFbU2Pvy+9/HI9+4X4HrceustnJYOMqUh5tcb9E/uZN/+A3pGH+WVRc6JnF971VW89UffyM/+zI/zS7/08/zKL/8qvyWC/3M/85P89n/5Ta69/gYZapM1ZYBrqiK+fKHM4bNLJN9xNRVYlssbRLaNoUDU7XYk+S5p19aacvjar+P60mVDJhHR0rqTkZy3TANDldkkMDqEVNaXsZPvKhod0p6JJUL7yz//W7zpR36eO97xK7z5Z/8TV9z6Zm5/609ywx1v4ro338Hr3vYjvPn2OzhzTNntyQsMSl7btk0KLLbQjBt8+Vvf4GOf+4Qy4lu55uab6GotTSNFHAzStAZomkNsxv3MtlJU3EGOLjZ44LnjPHv0DLGTotkO8aWvjOlQkqNlpCtfJp8NXDzfJKUqtZv1cNMe2VyGvKrYfQrAmWwWCQLHdZU4homPkJBNW3IyTZNkJK8ty+q9To6WPovlG0mlLJFR8r4toKjKDypqgYfyl1B+YzuOiEisAck51/exHFvvY+qNeu+cYRiYlkWz2VCVc4Nyeb1Hho0YktZtXyFHU1Wos/LNd//NX/PNr32Fu772Ze779jf44uc/y9fvuptvf+cB7rzrHu5/6AmefP4Qjz79PIZksKJ2Xi7l0a1XyOo4p8D76MPf48SxI6wvz+OK6CSfB/LnrgihNo6ttTjaX/I6GQaIVGXZVLBOsvwNVaDmltYwnQBTz+hikbS8alq/K9ywfZcNVQ072uWm9ohkUJNPmpZFRZVfR++TZ5WUQC6q5Z5UcpJAZ5mmAmIoW+rQ1n1NydFTAK1trONKGENKKJvlGkfU9TBCS9XMfSKAJl6hRMv1aYn81UwLV0lqB+nN8fU5IpARQbbIutZtKQlai2BFuJObnKJuOj3C3i/CbgjcXcOjvLRBQ52LWO9b8iPbDHCslBKNEtVKi8DPgWwrNkxs7cVxXInJwHZdTNtBU4M+i7CUBICXLhB7aSqaq941qHViBUcDR8nEFgXUHTNT2JJVKeMwPZJn55YhLtq1lUgVECeZT3bkKUFxXFvEa1PkpMUuVY6vv/46Xnf77Vx++eUkRYFbbrmFqiqxlmTg+Z7sqdn71+oC2ZyntU2pE+XKPwzTxJOsDMeiG0ekhHV1BcwglcWyA8kLglRBe0trPmlRcmiqGmlJfxuqjiVEqisiVpd+GrL3lOYq5tKYqtrkAkd4YJNyDfRS59qYcRuU6NSVENWTZF+JS6dVo765qvM11pcuKHFfks4btITHdVX/DBGtbKLTzQobilEVxYuwHQnHmlq77E741Za9FhSDEv9D+ORpn+l0RnrKkNhzUWR6eHiEASXsGQX7dG+k8OyI4aFBFVMGSGwxSLmkA5OkKuTLpz3LxpW8lkRgK5VqzxcTcotAohtGmKaNn0oxoDks6T+Tz1NSUuV7PqkkoZTOTAtptC1ZNrAcg2wxQyhCUVdlvh3WSaVd2UnUI8RLy8vMKjk4J4KzoWpeUr1uKXlqCn9d6T0pDDRbbSz5ZCDyaBiKl9q7aVqEYUt1lYaSjpqwqyHMrmi9NWFhFZR4i98TqkDSVsxtiTBW1zc58cpxXnnpEJGqxp5hYsgemq2m5upqng75XIGyKutV6SnWnpfWV6gqcV9VLD19+hhm2KStzsPLjz/Gsaef4Z4vfZUv3PUtPi8c+siXvsaDL7zCMyfO8m+f/gIf/8rX+ORX7uSjn/4sH/rYp/jwpz7Pt7/3KIeE/8fOLfDvH/8Mf/We9/KxT32We+65mwQPkoTXFx4l+FlRdyUlPKlvlmVCNXLC7oxsW4LtxflmdYWVhTMszZ9XTNpQkhGJGHZJFyfY/5rXMrb9oEjfG3jDW9/JucUaQ9O7GNmxj+PzZcWod9EO+inNXMTFV9/GUjXELwwzPTNF8pcMD15yMQcvUrV4+wzT4yNsnx5nakwxX340NDbF1NYdHLj8KgZGxqnJrpc2O6y0LaYvuYaOV6IwtnJoXhEAABAASURBVBMzP0qUHqJh55ndDHFKE3r+pcxXOpxU52PPFTfx+h97J8WRGc6LD5w4d44VJcbnZpe1rwuy/QXOJpXgI0fUTVzg1//rH3Pr236RPde/hd2veQOH1OV9+dQs9zzyOGdVdU6rsLPrwE1cfsMd+H1j+Equ3fwAoZ5//W1v4c0/9pMUBkdoKJmrdyAU8iSxDsWr3pD99456n5xPhgyp97+hP//3iMFIgE7+gPCJ5D4NwTTofHKdZRhKZKMfXKfP9AGW8MbR9eZFl1zEiLLlb33zLh575BGVug9x7OhRZa1jlEQMFhaX6aiihBw7GaFmTqkSUVcpN6NAlglcEbY6zz/zJLXNMo98/wG+pGD4nN4fOfyiSOwyX/v6nVx3w3XcLDLxtrf9GH/8R3/Mwauu5tz8ohyyxLqCUcKiWzJ+y4SU5vy1//QuGiptX6H2W1Wfb982QzGfVcB8hawqC3UZZEftKEsgYcj550SWF0WqajrX1ujPZMnovKEMs1QsyBG7yoLKDMpImpq3oyBZTRxK1bGpLRP095dIK2ha2qdlaREKCrXaJonhbwr8EnCrN5t0VIlIAk4CCGuqrrVF3iRLTp+fVzXDphL5LFS6zK3XuLCwwHe/cw/f/saXufNLn+HD//7vfOxDH+bzn/sc//iev+XLX/gM//QP7+aZJ59i5+QwB3ZtE/iZCm4bJKTeFbiODvZx/ZWX9YCxbyBDPpOiJhB+8cknefWl50VCPs/f/91f8ad//sf89bvfzd+8+2/59f/nXb1/Xq5eLZMkBKdF9s+tbTKvoP3YU8/xxAuH2QwdHnnxOCtNg5bpEgtMk6rYpgJLpA2VVKUqihgkQSsQyJqWhaX1dJSF55R5Dsp4ExnMzMyQl158z0ZxkZRnMV7IMjE4KHKXx0zl2LX/Kia27mH7novZoxZqV2TnQx94P5vrZSxlzrael1R82o0yM1vGmFLbZ/vWSY698rIqFKf5uZ/7WX7t13+dX3rXf+adv/Rr/Iqy5f/y3/6YX//t3+d1b/lxViRvNztIPfJ49vAplgUA1Y5Fs+so8CfrTuG4AaZspaEKglyGXL7QyxRz2mO2WKIuYI8FwJGcxjRMTNMiCUqmzqGfHx4jOU0yQtnBDwOwfJCOgkRCnmoKxi0F6eRz3UZyzQ+d17QsbI0kqCXnExJWV/UmubamAF5XlaGp0ZB9Jt9TW1RVZ1nJ1fnZOcoiFGuyw3mBU10Bw/VSvOMdP8VrX3u7gqTT842c9JRRopbP5nqEdl3+sC591kTihlQZ9DxXS4pZVkAdGh7pJSl7917U8/PNzQ2BRJeu9mGZJraCXK/ior0kmBFLLqHIRkfVGNNyJBuPvlI/yHFdBdqWKk4Z35c+IywjAvlFSu9tyTHZaz5XwPdTWmtAIr9zZ8/qtUcM8vNG71yhkCcZybMMzWtJVoMDQ3h+WkQoS14EE51f0foHBgZFKAZEMFIkfmg6LufnFqlIdmNbpmmIpLR1baJbX2SkrYrSimTpinhlMjmqItFupsDkjt0U1eLuGx7jrCpkA0NjjIxM0PvHLEItTgtM1hMrSbYMEyQHR3aUkIxIoBvKH3SVMCulgN/BDwLBpEnyFZZI1ybVo6yqkLlcTks3CAX4SQcnucdVApIJfIqBzZiqPK6mT2SXE/75CWmImiwvzPXkBDG+H5D8bAr7GqrWDw33q5W3rFNdhPEk/hjrXRKwTdNiI9F9rUZKdjExPqF4ErO+toZpmQTpFFooFdnrqydP9O49dfYMptaU2NxZFSWCdJbIsDAsF0fPtkQEfek0VDxoq423trrMxvqq2siLqqotcfLYYV547mlmRaDOnz3F3IWzJF9fKqvF11AiYhGREGBbnZhsukDGc8l6DuNDCuZq7eZUtW84aZxsiXwp0W0G07SwTFOYnyafzQoHA/mQ1i+5lZWgJesZGx+jWCziar6ubDSRVbI+EwPDMCTzDmuKD4lfRvJbR3v0Rehc2xQ5b1NWG7dt2Gy2GsKLZi/Ji2QfhshdTQTLtQw6+qwt/E/8IiGEtmKLpXnq7QZdycNTZ8HX6Cj5TOY3pC8DtK48XsphZHyEQn8JS2ssqVvkpT36B0ryM8gpAe5XAjw2PsqWqS3s27dP7d8+JoWD2VyW/qEBUvl8TwdFEdzk2dqYyOoCniqvHdm2YRqay8TWmlIpyci2JQ8HT8+zhNu+9us5Lv39Q2SVhGVzRbbIT3bu2EW//NhCclJFzPMcImFcYhtJzMtksgwJ6w3T0Xw+lmORlu0Mai/NmuJULsOrrxzmyoMHeMNrX8uNN17PJQcOsGXXXoa372Vo+z6GZ3YquRtnUPvIZgOyKr6MT8/gFweJ0yUapk8jNHok/NyZEzSEJVX58eJ6lXNKAjP94wTqrhTl801hWSYdML+4wJEjxxQra7SFnUkyceLYi7LBV3j84Uf4wmc/yT333ce/fOBj/MMHPsV3nnyZL9/zIH/zT+/nvu8/ygc//BH+7X3v4xv3fId//OAnOLFc4+iFNf7qn97HP/7bv/P+D36QZ154qUcCW5Lv6uo6DRWvGslXoNRVbcv/YsnJEhaY0rUVtYiaVdaWl3q/hvDk7BpLdRNnaCdNd4DM8FZGt+6jbaQUbwMWqhGZ0e1MH7ye4V0H6N+yV+Qwh2H79MkuJqcnmFQldEr3jE1OMTOzjQP7L+LqKw7wL+/9BxLY8UQoO8EARmGS7SKbWy6+kitueQP5Mcm2NEkcDKmy22Rqz0GalgtBiXf+2u8yPnMJVlAA+bMp+8Hy0YOl8hjD+D/DMkGuJzynNwzD0OcGJv8xYoT3iLoavWH1zscYIq2GfN1UXE+IZu+YyEoj1jlT3MrTMa35zN3btrJRXuXH3v4j7L5oJ1MzU1x5+eVIpr0MOwmOidNFgOHYdPVBS0bQVeUxrQykK9L46rFXeOh7D/Dyi89z1ZWX8+d//mf81d/+LT/9zp8HGf0//Ov7VI15ma/f/R0GJ6a5kHyfRQ78u3/yJ1z/utulEKh322QFwhuNDbaIfPjZFJdorjNzF3j0yccYVyv/6PEjTEyMsLg4K6BokBeJKsh48wLKIJfvzRO6Fm4moKX1pfw0XWUi84tVzKCfgckdrNRbuDmdV6XNiCtk0ham1RFI1Yh0LpNzVAW08QKDlD7LZFzymi+leW0RJ98ySOt1KODJpXxyysqqnSo5gcpSq8tCy6LmDVClgJ8bp9g3yagC2o6tUxy4dD+Xq608qKA6s3Wa4ZEBxsbGsC0Hs9OgvDSLofZGMv/M+BCvv/4ybr9iN5WTz5AK1xWSOgKdeeJ2jNkVURfI9InsHbhsPwNjI8quUkRelnQ+TzZls21ygIzTZXy4SCbtkRfZSveNEMkQF1o2NX+A46stFhsCWMkR28UXuDiey8rqKnWRoZaIRCSD6qiV1Ba419tdET7ds1ZhbrnM2dlFVssVku+1rSi4JdX0z/zrn/P+d/9X/vWf/oKPfOyD/MN7/5l/+ef388mPfJrPffyzfPe732XP5Zfg5bKyKUcg6as6EjJUyHHZHgFWusQ2EQFLulo6c4ZzR4/w/OMP85lPfIB/f/8/8J73/Dn/9t6/5NPv+wc+8W/vpVvdZGF2gV62WIs4MV/h4ZdO8dCR06qSGpzbbLHWguT3THpeAc/O0Nhok9dzVpThu7KfvsERyqq4WLJXy7JIgmwSzBIw7igQJcdYckA/hmFgGAamvFMHeQR4Av0gncYLgt5r1/fwdc5xXQzL7A1Mg1BzJPI0da5vYIDB4SEGVEHpU7KXzWTIFgoMiLxvEUBvEQCNTmxh+6499I1NQ1AgOzhOfnCCbP8olVZERsB8/S23cf31N3DNpRdxxcV7uObyS5W0XM5l+/dx283XkfINVlVd6oQxXcMmpyDkpHIYTprQ8ogsl+HJKZG2EFfrTYh0Rz0dRz6qnWJbFsn+TcOkIwLvJe9VyQy0B1c+YauqVfBtmuvLeGEHs9HC07OytoOlCpYX2/imS0f6tGILy7AYGRkhEIlI8CWbzVIUgbB1/eHDh/H8gM16h+X1OucX1jh26gJPv3CUhRXZWbnOwPAEkROTG8jyyonDOI70JRzKae01EfTN2SWcTkSyj64IdEo+ms+maSrZLK8s0aiUmRwdwlTSkZXvpW2HCenBsU1QLcBwDA5ceUCyzeDYSG0RlhVh0MXRZyipjaO2gLarc2AbFkQGtmljRJpBe/YF7kZs0FLVKfHpwIaOqtdm3Op1DDKuQaBKWNaO8DRvTdXdbCbdk386HdBSgFvRWl3Px/EyJLJBlhZKvskYF6E5f+EMuVygBXZpixA2RZBaGskx2fuIWt91BfMEYxICnCTyjuMSixiXy2U68ud0NsvlV1zBuJLwHbu3MzDST64vS6FfJF0Btd6uY2vxjkhxXSQs+Z5hQq63zmxlesskO4RjM1PjTI8PMy1s3rNnNxNbphib3MKwulUFkZvBkVFhTx+uEhDDtFXFVhwRMQ61Nlv+sLFZUwVnnucuVDlaS3NyrUlF9teWfzWFO2XJLbYMkhaw5Vr4kk9N8kllApG/LmvlNeYWZqk3a1iOSXKNaUAkWbWade03JBKOtfW6rrmWRV7OnjnN6bOzXFhcZ7NrM6/28VkR2hUR5c1KjVi+ZYmsIttOhqbFc+3eXIa0Hsq+6/KFruy/qrWEIm8t+UQunyVI+b1REJ45rkuQzhKbFpYX4KQyBJk8QyqEJPIwHRdL9mtofwLB3n7Kss/kvalzOc3RSHSr+RthG7SGsgoyDRVZAmFNKB2aWo9lCGdIdGuhU1qnRRiaNBtdyiJyZXVAkn+I4LGnnuKp55/nocee5Kg6ac++eIgnn31OFggdzR/LxjBiDMOg0w2ZVfHimWee56UXD3PhzBwrc5L1+QUW55eoybYXhPktE2zte2zHNq4S/lytuH3Djbdww61v4C1v/xle/6Yf5fbbXstb73gdP/6WN/D2t76Jm2+7hVvveDO3vfnHeNvP/gI/8XM/x9BQH2n5RVv2aQU5rNwgYXaEcxtdFqsxbqZEXt1Hw/UoSX4T0zux3DQRptZSpaZkaseOHdx002385I/fwQ3XX8GlWsvVt93OgZtu5dLrb+ISdQ63qauwe+cUO6ZHmFI1c2xqmv6JKQIlPX42J1K7wYY6jQubTRY2asyubNLGIsgViGW/nqrPEQZJC76tjpITNlg9d5zv3PlZvnfXV3lYnczvPfgYX/j6PXzxnke4875H+dyX7+Izn/siX/zKV/ngRz7BJ7/wFT76+a/x2a/fy0PPHuLv/vHf+KP/8ad8+APv49jh54m7dTzHAek19AqYQRbP89hYmuPx++/m0DOPimwf4YEHvstd932Pk/NlLigmn5ReVoWdTwgv7/7uYzz30jGOnjiNqYr8WrXFvfc/xgMPPsHJM+epicd1xLuSuJZgggHaFb0fI+4dElP4wYv/+PN/n9d7S9cIFkmGq0KSI7wzNYOpzwxGdAaNAAAQAElEQVTp0JBvm/9xTe+o15EszRQBdZS0+fJxc1aViGFVR0zbYGhsiNGxEQoic/0iK8kEGQVFQ97cVmYX6qaWWgJPPf4oZ06+ykvPP8sv/8I7efbpJ3nzG9/AT77j7ezbLaMQaqfyRQwv4NqbbyUjELru1tfyjp/7Re554CHu/NZ9FEZGmFH7aEBt+7Z2FXsOmyJ1KTlcVW2Z3RfvI07m0ftbX/9aziqbLvYX2b57B0OjgySt65SyJiRUlWhJDK/X9sv4us8QqbdFisqYRg4v6BcpG6YZOb21KFIQmi1wmjLelkhBk1TWFeG0abWrdNQaMe0w4WO6v0vas4QNHRwjRHGWwDHI6EWfwD/qNnDTrow3j60yt9k3TlzYQpSdpGEN4OWmwCkS5DSyRc2ZxrAEwFJQQ0HTcWVkpk0uk2JA7fit01PkBLCegtOJl57i5HMPkWktkTbaVJSJVVtt8sV+fC8tqLAYHh0n39/P4Pg4e664hpl9l+Bn8yTg5dto3S08MySXckl+7FSBStditWkQpgdo2VkWN9vMr2ywvlnDcVwS8mHrmC9ovZZDVkEqp5EKfMlSz5XTGwqKkbK1VGEQNzeAq2NhWPu203hWjWuu2MG1V1/Mxft2ctHePYwPj7FzegcjpSGR4SyVpGVkweTMFOlMmutf8xquTL5GofboYKZEY3UTpwspyaamjDNlx+zbMclAwRYUlKmun2bl1CEyRou0AyPDQ4wpufF1r5npw8wMUvVznBSInFI1ekN7zpZGiWKXdj2ClsHmapWcdDa3uMhquSw7iCVTAwxDAB4RK0vTS701sCxLsnEwFRSTkby3bRtbIGFZJlEYkpA0yzSxpV/5nu7XfHrREYENVS0z0H/yJcMwaKvS2BTBryoQ15VZt/Q61ByhyEtSoa9UqqpONWSLcMdbfoTrX/t63vT2n+SG176R19x4G9v3XsKmKqELa2VV/pb4xCc+xZ2f/wz3fvNO7rrzS3z1C5/m/rvv4ptf/SKNzVW2TinRkU79dJ6ltQ1C01HSF1Fvh5iuryBexXYDDMPskSBb+21pjQ1VaJeWltQJ2KSu155tSfZrSoJabAikS5lALeQu37/v29TWlqiqKhY1GxjaC5o743gin7bIZ0O+4xJqzcl3Ei3JzpSsXNftkc9VJTwNAeLQ0BDljU1akaU1urRiW35rklfS1jWc3rnYDtho17Aytnwrpt2tYYgQhiICgeTcXl4lFesjy8TReiuqYmUDh9HBEhuri+zduU1t33VS0vaGqssZrcMSQRmXDW1Uy6QLKeZW5zB9A6kXS/5jC2VDkcdIbeTY6GIJfSNVPQzAth1VPFvySR/bsrFMi47m00dk5DN0WxSzgZ5fRMwShw6GEk5b97cqqziyB88LSP4CS0cV5pqImaU5E7JXb7bll1WSZFBbwtSearKZ2blZhgYHhF8RDdlO8qx0KoUfBL3n27at8008BesldbFawg1Ta0vurSpQ+55HouOaKusyUVoKBvliQccGqUyA6VjCliHypSzZvKo2nTqG9mzp+b7v09Aa2iJGZflmHHZFwhHWRHQT+UfQ1uhEhqDZoNrsUu/E0qPeY4JsPLAs8lprYiZdy2e17TG49yq8LReD8KSp66qKOYbvKo5IYooRhmPTkU9uiETaWkdD9tISKUZ69CVnT2Q92Re6xtd9aSWAuUyGvBLdrDAmwa+MksRiIc/Q0DCj03voH9/BektLcrP0T84wML5Fe+4nly30CEAhmyGtudNaq601GwaEIraJDBMfTlrlTRHPSElJV8F8TfJAPl4WKQ6l96YwvqHCxPpGnVoz5IzI2wkR3zVhrWX7BEEG1zFlZxa29mc7FgUVFRCxbbXq6lYsgGlSSap8kntFFbhQ+6tIh8laelVdVZZarVCYEgmHJGMVKBQEcSRX38sS+Dks2yWVy7D3kou59PLL2KPO55Zt27j44KVs37NL+gppym8dTz4nvzcMo1eA2nfRRWwRQbvo4ksYGx5nemyacSWAJSW+2XwRU3ZkKTY8+NwzPKsC0bOPPcpjDz7I4yK4L4n8PPzwUzzz1PMcfukljh96mcMvPKcq+bO8euIER0+e4rDI0YlzcyRdnqbwpd2qsKkYMKsi1cm5FV5WW/nI+RVeObvIQ08+x8uHXuHw0eO8KgJ16twFyXOONRURXtU8Ta3b0vr7kmrycJG9e7Zx6ZWXMqP9bdc+9hzYzxXXvIYrX3MFl168k7e87iZuuPYqbnntrdx+x5v4kbf9OG9+85vpk/w7rSptwwO/QEpFm6bixim1w60gT2R55PsGKJSKBNJdR5hhNja47drL+Y13/QK//Vu/wU/81E/wUz/38yLgPyty/Uv8+E/+FLfddhu333ozb3nLm3jd69/AVdddz5XX38xl19zA9l27acmeI+k8n9Zzpf+FpUW5SkTTTtPGpaIkIqfk5lURVKO9yfriOcJGheTrCmuVOqv6fE5yuyASeu7CHK9Kvq8qyTj0yjFePnyMV46d4PsPPcID33+Qz3/h8ywqEVtXB8MWRjo92zZI/jOTP6V/EmCQb/EfwzD0qYaZDF2TfG4AloinlRx13tCxNxKwEgaY+uz/HgJqXdHFlONbSnDM/MAIuXwfmZQE20RAWaSoCpplmPiOzfL8BV6V4aycP8srzz3Fqy8+K0LmcvzIEVU8X+Qv/udf8tM/8/MiErt6QmrjKUg4dAUYiTH7MtC8nL6vUGDfvr289e1v5W0/8XbMzXWeU9X0sXvuxe0gQI5J+3mUpGpfAlI/zcBAjrPnThBJGZepDd3X14cnoPbcFEmWV1UAqgYWiQNkRboMoZ4fmcTKzJpqU2VSDpmM9pQxSBtNCmYXS47sS3hWZJNODxA6JebLXc4s1kTEYparcHqhxtmlOuc0FjcjTquCWg19XddhqdpluRZqdLmw3qAiUmt2fCrNNPXcXtZGXsPy9I3Mbb2R+V238+rWmzk1/Saes65ivngJa+k+HnnpMA8oQ/r6N+9V9nI333rgTj7/ra/xlW9/g4994sN84TMf55Of/AQf/PQX+KsPf5Y//MiX+b1//gR/+d6P8L8++1l+5x//hj/+8Af5g3/5GH/yj5/ib//pEzTbNm+5+Qre+fY38Vd/8Rf8y4c+x+//3Yf4mw98lb963xf473/7fv7kHz7A7/35exgZm6K9vkKqtsyY1Wb3QJqxQop8WuRdhmMJsFZrUG27OG6WrgKcQ4dGfQ03DVaqgx80KPQHuOMzLAwc5ETpVs4Wbmaz/3rOb/sRTheuxBnej+vohs6mTHidpbUzVKrrxLVNxq0OM9mQQadMrr3Eq49+j5NPP8Xy3ClWNs+xrDb66eUKF5RgNL0MFa3FtfsYHRjjqssv5vpbr2Vw9z6cwVHGdu7F8DOkZceu75FNewqGLWxbdpQqEdlpjiUgt7LGpoKFl/PI9fnkCp4I0xoDCi5D2nvOtXWPQ/K3XQPfx7dCZMZYliN7i3rDwCJWYBXmKxDFRGqpGkqErNgSkTD1qUFXQN5JhuQWd1v4IlnoBhMIFehDEVLbtEgIaKT33UYbs9YlrLSIWh3Ju0W4UZOcGpQ31mhK9p7bwDUaBJokLb/0nC7N+hxxa41A8144OcuzLx7n+SOneEbAf/TYGY68eIxjOudYGULDwRUBMTRXX86Sl5Zh8zypxhJGeYHW+iJx2MS0wU8FxPL/lqrd6XyBtAJ4UaCeK2R03iKfH6Qj/zH9HJWOSdfLcdlNt9M3vYv02BZMAXPbdTizukRHWVDHRdc1hA8dnLRNoICeVxWoo7226k0q5U3GVK1bW1nG031+4OHn0uSKHuPjAfv39TM2HOsaV0HUZK2+gRP6dMsh/Uo2RgeHcJQkYoc0qLMZVmSjFoH2vCEcMAOHcnOTdqdBVwBfF+kKRZq6doyZthTMjlHvCPxUoUv1jdK1AtLZrHhErH1aWBb4doTvO1QjE7L91I0AbYYwMrAtj1iaT8hjN4xUxYpBYOw4DhURtRgT27XIpF0MU58pmJlWrmeXTcvWMxzyfo6CSGNWw7RSdO2iuifTOpcmpTVHQQiu9qfXrhKGYm5ENt5PeUW2faTJMen72KuvsrZW59SpJVKpAT01oFkNOf3KLH2ZCQIRVldyTUu+sSp9fmKT2s+K7qlFKcoVWzZdpLxpYXn9LG+0VFlco6yExRTZtGXLHSXBsXabdKy6lknHsQils47WXZMtt2NDcg5pqzpYEcmqNk1yI7uxS1upa86mV6QdDMlmStScHGfDIocZhx1Xs1qv8/N3HOSaA5cQkiU000pALMwgRVUEui1bC7wSniFZxSkyii2m7ClU4tSNdD4aQmcJjI78tqP7bRryy1oXTPmgYSDdhLQMl3XN/1xliHJuij3X3qT26B4q7YyqXRFtw9ZY0/1t7cXCCjN45HCkZ0edJfyYIJPClp24mS2kvDS+0SSbsjD9DOWmTb9wKok5ttMiTHkkyf6S9roWTDDvFNkQMax2YlKGZnabBK6B5fjSW0DUXsOnTH/KoJTOMpDJkHdM0pbBaKnAoAjS9NhoL7mxRBJc08D3Ihy7g+vo6EaYVpeYrvbbwrBjHLOtrsQmBbtBLt5g2G/jN5coWE3ScYOANpGKIqGIAfqxTQvPtqgLf/Lyn6TTkc9YRGxi2bpH5p/Ss7LyudFcQJ/rcNXF+8ltv4zM2B7soB9TUssEebygSNPKsW7lWQ2lUzPLejNmvd6mrArtGbWrv/7NB1hYLgt/HEwlyUE2h+tZDAz0k1WRICfCN6wE8ZLdW9k5PsKOLWPiHFnGpz3GR7Psm9nOluIQC2de4PiJezh8fJVvfedpHnroWZ58ShXfh5/kgYef5TuPvMQ9jx3jqRfOc/+DL/LEy7M8fWyZh58/xtMvvsxDjz5CRR2cavKrqyodzqg1//RchRfKcLab49R6xJw6M6fOn2NpvcKF1Qrzq2XOzC9jChfKVpaqnSFV6qOYTzM03Ed+YJDBqR2URrcwpXVun55m29QUexW/dlx0Bdv2Xc7111+Ja9fU5VngiJ53aNXhfJjneLnF6bUyG80IQzKsKQ6uRR6jl17FfrXbb3vTO3j7T7yNt//0m/ixn/g5fvKn/x8VAn+Jd/702/mZn7yDH3n7m3nLT/4st7/jN3jdT/48r33rG6h1yhgJNrUs6vKDmhXQsSxs4YEdR1g/HIBMTnpE/qTn6zyygB+OH3wWYxpR73MFEAzC3v0O4GLiRCauOJItfuJ2PawQLJ2LZZ1NMxKGqbTfSYKygMR1DM3RJgkENbU1z545Q1L96O/v55ReHz9xiqPKXJ589llec+113CYWPzgyAqaBVgCalN4CY03MD4bOGjFYpklXGa2visj42Bi3qiR/zTXX8Cu/+isMDvYrMHeobVbwPVeBvkMmSDFS6JNjWHJGE6PRpuCn8WKzN1KmQ6h2k29b1LXWjgAqnUmRZOS+7yrIeT1nbqli2+l0emx/59YadwAAEABJREFUTlWDVOCpwtfRqiDJ+EyVuvvSPkNy6rQVk7we7cvTl/EZyKUwWnUKgYvRrpMLbEgCVaeOoWDW2FilurrAWZGm1fKSQCcvh12hsjiLr3ZQSkQrW9kgqC9TSrdo15dwXAQLBrEZEMc+ccfG02vDdIliS9KzlY3aCoiQlUPFTpp6G533iCO3N4hdER+LvKp9xcIAngDQ8wICHR1MCq5HqHZoIW5TsiLiyjpFydVVBXt8II/ZbZAVMTCUsdeUCDSUTbdVSahorXW1arvrC5jNdZob86wvn2dtbYnedw87plq5VdbOLGC0LdbWW7iFMRpugeyWrcTFAt7wAKlCibYqV7Gbx++f4LGXT/CN7z4iQPg+9333fr717Xv48p3f5s677uXfP/IpPiyi/bmvfZuPfe6rvP+Tn+fv/+1DvPeDH+XTX/0GH/jU5/nnD36CD37is7znf72PJ557SS2dt3H7G9/Kf/vvf8xf/fXf8t9+73f5l/e+hz/+oz9Uu/+f+B9/8bf8xT/8K7Rr0CyLrNTZu20L0+ODFDOuCF5VgXlToAzDAofKRpl2q0kqCCToCEekoKkAKiXRA2VlO3EsI5bVRHLCZCRAnbTouwq6nXabtkZL7d6k/Zlca9s2vWE5miPSnZpa91qmiWlZvXOJXVarVTY2N6hI/puq4K2U1yTXNVbX10l+5dXmxiauwML3fJrNNuK7hIZFGBs09D5U0EiIT1LBaur5SZWyV+WqVFnXHOVymaRSFAlclpQdd7smvuzmsAhLtRWxtNFgU5WZXP8QtmwoWX9bJCPZS0lE0tDKHT3f1LqTfVnaV1cJoe3auL6L4zrau8ixbRKFHRwTMrK/SL6egFCjWhMOmIQKbLbtYshvO6qAJbLb1L5T6TSJDEJlw5lMFss0cRwbW3bryVkq5QqENqZAt6Iqku/6dCSrPq3NtCxVBussr6wIM7qE2mMkPRk635JsGo0GyU/yDFPzGoaheS1mL1wQPqSwXZfVtVWQH6zLZxtlBRH5uSGilXwXVlNhGdqQ/NK0PZoKTDnhRyxbMXVPKJ0bwrxILSVNjWHE/OB11HvdEWmzLIORkSF5pdFbY1q4llxnmoYCuY0vMt6SPMvSvSe86VqxAkRTo01D5xuauxZ2oetRr4cEfoqh4X49p06ru8LwmMv+A2NcemAn+y7aSZ/8e9vOaQw7pNmtsllb5aprDwo/mrSqG5RyOdrdLqFW1NWIZEdnTp9Whbom/GiTTrVIBx1cu0NGGDE5OiadumT9gnTgYGqjiS0Fvq/rfXLSmSFB5UUY8ipcFPM5JkYGGCnlGEg7jBVTDKhQ8LpbrqO8NM+58+c5XN7gmdkFHjtxjtTIJCNbtivmVOSuIR/994/LVgyuvPZ6BsdmpPo81U5AgyxlBbIV2exaJ2YjtFjarFNXK7qlZK9ZW6fVqlDeWKcZRr09ZpVE7N1/mchPmrbXx2LTIcwM03DylLs2ozO7hK0RL6ggsG37Ti697EoiO6BppqiaWSpuhnoqzRoRNdOg3oVWWzpuRMTVJo4SqG51VbIrKwaVcSUTy8+SHtjCbN1lyRykEYxQ7nhcWG/TEqFOFYf5xV/9DWy/wEqlzarmqnV96dtls2HQIQVuASfop9F1SGX6kWvgyU4sV+uPwVYMbanCXq3XtbKYruy+K/9K9BIK4xMfSOwd/SRHwzCIDZuWugotJY51kau1zabe25y5sKTnGLRCUzG4SyyAsU2Tlmw8ll497aklO68qYalpv03FgGZbslAIDe0MxfHt+ML4tabB8bMLIhiyy8oKVqchAtLGMzRnq0pKzKMoexiS3w6pkDRUzLJ1tJ/dE4PcceOVbJ8YYnJskImJcYb7cmRcyIo4JyQ+E9cIulVoVpDziw+AoUpw3nLwDVeYkcLLjNB2Bqhbo7KpSxibHGf//osYGCqxc/sME8L+gVKamalhJkf76Bfn6B8eJRME2HFTcd9RTKvx0rNPKRa0yMlPBgoZ+rMuBflC1qjT53YZTJviCimG1K0c6itQymel97TI5RSfvfNuXjlxnhOnznDf3ffy/fu/y3e//z2+efe31IL/Io8+9RTfuPtuvvT1r/ONe+7hvu9/n+8/9CDf+tY3+fpd3yLB43RxED9b0gZtbbUpflDXuipY3Rp21Oi9z6cDjr1yhMX5OU6deFVFunO8cvSUusSLXFhY5bR0Oru8yULy1Ytam8W1CusqaJQ1GqqUd01b58oiu+skOg2yedmHhZFgHZDoPbGhWPEq1nuZD4Y+E1SAwf/+Sd4nI9IZ5eE9CmjrhaGTyX2hGdHWaNihfK5DxW4RaZ5Qk3TF49QgwwxlaBsiK7XKmioRK73fhedYJk1VCr/ylS+T/MLke+/7jsjVMG9+64/xEz/9c+zcdzHFoWFyxZIywQzJArQG/a/HGrEWEmPG/O+hU3i20wPzJBAFriejsfEFppHAoiMDH5BRWnLyUGSRMKZTa/TIZ9b2OK3y8eLZC9SViRtqZ1j63JGj5D23Z5CuJNTttPA8j6Qsbjk2hmXSkZPGEsj6epmERDtyYMd1qdfqenagQOeR9VwcgbxvRCREM+dpXdpRwXNEXDrkUy6egmFWWaAZtsl4FhlVQpKWdiHjkxd5LfZnyfdlFIgr+tzEEfF58t67eOG73+bl++7i5Qe+xZP3f4W006am9lFGLfSUgMjy8hiGKwBr40g+hiEjsFxi05VR57j40ivoKviFOJhWQLdj0W2bAgqDbitmz559bJnYQvKrkTYF6lVVCx3TYfXCGaK1eVpzJ2kvnMZpbtJUxdPVPhsbK/T+hYW9O7lo7y5mZqbIFfLkSiWyIvxDff34FoxoT5kgJp029HlGwdrH8Yqk3Bxj2SK2Wtq1hkk1TrHUdThVrrGohGBWLcVNJRJVZbY1EebZSkTFzBEGfeBmCKMYNwHQyCQB+67lY/hZBYPdbAgYy01INF/TvtcF9k2R80gV0NHpbcS2SyKLyAgob7QwBKqxgmlKQdtoVwmkJ1PgGbspNkNXeu2QNTXsCLNTQ8ZOvbJBs1mTbbQV9FbZKJdJALcrwunq3khoH4gkICcVt9QztE4BsWEYem2QgHys98lzXNfF8z1c2V3gByKwackrTRCkyaTT+IGPZdvE2jP6SWw9uU8vSY4lyXxsbIzJ6SmGJ8YY13FCY3JmmpltW9m6fRuTWyaTywnDWHs3cdJZQsvCsGzABMOha1gE2RxoXV3JIwlCie2bpqH7QrraU02VuEj3NDoRhpdmesceCv0j9A+PS/eD+JkCSeb/w73ZWrdhJPMb2LLNxG8TQtcS8TJdm45IURxHrK8tE8gfDLqofItjRrRk48nqCiIAHdlEWUS4VChhaL21ap3kL19tbm5qXV2GBgcV1NssLy+Rlx0mBDqU3yaVylBJZcrJyj8gVFUp6+dpK+iacUf6X2djo0w2l5eMHa3RJtb+k2HoSckRYvlkq/c8T+Q6I9k5rktNwTT5rKpWd1fPMsImVrvC3IlDnHj5GT2vgqGgrliuOQ0NC4kQS/MWAk/X1kmqUeheyzL0WRvLQrbRkbw76GYMI9Z9IabOnz97Vj7aRy6b6Z03LRPTNPV5rGQ4JJL9dq0uuf48Lclx254dtIwQJ5tmpV6hqiQ6VOBPBTntuUpCGNfXl/D8LlG8ShgvU2+sU6luEur+MG6LWFWwPZjaNsbRk4d0vq5grTUpMejKlnACWvKxIJNndHSU5Fd+mTS1rgaej3zdIJVJa34DRz4ai7iYsdNbc5IsJOt3XJdQ9paXDjQzoUhQLB10lQjRbZIPTAKzRUI89uzaxn/5rd/it//bH/Bj/89v8vP//U/4lf/+Zwxt38vRV0+TDbIY8v/R/kklJDVqikvX3Pw6Dl77evZcfhs3vPGnOXDDG1gS+Ty6uMys2KBbGsLyM5hGRCFjk8s4OL6DKfu2bYckgdp9yUH6p/cSl4Rz2w4wfsl1+IMz7L3yZs4rSEeWh2FZfOuub2Irbrzxx36CLfuuoG/HZaQmd+KOTVJxPDZig6bpkC2OiJz0MzM5Q8q2mBDuD+RT9Pf1MTYxyeTWHXzvqZd45Ogc97y8yPdemud8OaY4uUdkM+bUhSU+/NHPcOXVNzE6vYcqAadXupxb7bBSiUm6bssVg+WayZn5TRZVYVtaW2d5fY21jTJlJW2b8q9yZRNT6+3IB5GvovUZhkWseEeM9GiR/Nj6zDAMsFwcP0e2MKhjnnZo4QUFzZHWZ7IF2ZclUhAL9LqKsZ1Wh4SEWtpjOpfG9V0S7OiosIBk1pEtdKw0/Vv2YubGWWs6zK02cMMG99/1Ve766ue58wuf4TMf+xCf/8RH+PKnP87n9Pozn/g4H/7QR/jcxz/CfXd+ngEvZCCAX/35n+CXfvHneecv/iL/+VfeyU3XXkHOjdk51sfusTwXTw8xNVQkEj9IWtV22KGrJLu8tE4U+ZRbLqnh3ZjFHTx/ssbs3AXOK9k5f/YMzzz9BGdPHuPC6eNcOHX0B2N2tkfWWvIvv1tjZjDDlRfv5EpV319zxeVccdll7JiZImV2tb6Y6aLNRDbG75RplJd73MZT0o2S1aZkvqF4E2eGGJ7eyeT0dm664QZuvv46zXOQO974Rm655TbF8wPccMutXHfjzRy88ipmduxg545tXHHpRZw/ew43yFDvmrQiC8uyERBBfZ1QRaK8Z2B2q2RSNnVxswvJX5hU8aSvVCD51Vx1VanKKibMza9zfm6FBdl28ntYk6rysgjo7OwFkn/s46tf/xp+Kk02X6KlWNBqd3XsYpgmyI9IjKc3Iv7P65gffhbrs9jQnxqRRvI6MmOS18n1lvzf1EA/ybkE17pWm9Dr0rZbmIaeI1s1DVuYZGIePvSSnF9OcOI4cdgi+dvrjz/2KIfUdt8hAb3lLT/KL/zyLzO+ZYsebSmDnWeHSsd+OkdV2WdTBhsbhj7TE/WnEUfoEQhTe0rSGjF6H8Ukr2MBu6HNdhSUk/tmtm6V85aE5U181xbYmZw4cYxjR19RK/kv+fqdX+ORhx/m0Uce5dOf+hR/8Zd/wR/+wR/w8U98ggfuu4dFCbYjsDK06c2NDQWDEBR4a826ALnae59VcN7QZ5l0Cl+OlEqlaIpwJMLoSAFVVZlCRRjTsHrnXdvVsSWi5GJbDvXkWhmE6/n4IidGIkQNy3FEZlp0RJbNbiSiatNUoG83G6RcS8PENjpk7Ii8I2ELrA3Txk3lCNQu7kgWlgTly9FMVaKRU5k6l8jJEXBs37qNlIiNrf10tU5bIGJpHY6ea+q+rTNbOHDgYg5cuk/l/K2Emlu+wL1q5R976UlefekJjj7/GM89/qD0+gS2bVJUBnr23Hmef/llnj/0Ci8ePckJgeL55QoLG01mN2PqZo7k1zetiEi2taY4DkmLTHm2Q1GkwlBwqWqfmXwRL6ORynP+3CxPPvIwLzzxCC899QRPPvqoALNK7IiICfRixxB3z+gAABAASURBVFegjHCIaCt7NTFoN9uY2k9Te5ucmdEnkpHrgc5hQ5DL9ozUVgDYun0ro6qs7NyxlVqlhm/7nD95ktNHXqS6eI7FEy+xOXuSuTMnSKqSse0xODTA9NQUUxo5BUlbQdfPFskocJl+lqHxKUpq7/iScS6T1bwVHD3bsiws0ybRleM6mLLX5Fxy9DyPQFlzop9YNpzYjUyejnSbVAqa8omuXtdkEw21lztKrgzpL7k3Ia9o38lcoYJ1UxW6hIxVJcuW9F9p1EkCS1UkKxnJNZZhktwrFfSAopYAcKxZZAuGhGTLPpWLkVb1yTAMkp/k+mSgZ3my2YRktUQKUlp34gMNEbBAlQ3kM5buCbVex7Hw5H+ZTEYEoCpi1CUhiVXpqil7bopIJgTUcmyeef5Z1tWaa8jHUumApFvi6bylxyfkIxJhsgFDDC6SXzVUBbW0zmajQyqVIZLcqqr8JntPiHFS6W1KbrodT+uqqSJvGSFRt0O70dWAmmyzWq7rWCGfCTh18hSm5vS0P8MwMaU3w7RwZD8xsWwp0vZ+MDqq6Nryp0j7HegfFDEpaY+bepbXW4ttyhZrG/RnPXKq+p0U9tS0ZgOTSIRHW6Ba65DPFZgaGWJM1T1DCa+bPE+2EspHuiLmyUBPTp6eDFs+n7wfVuu7K5nURRq60l8srGiJXHf0GsnfS/n0y1ZnVdFIPm9I/wcvvZQkgG7bvp3RsXEC14cQ7cnAkT8kWNTVwhJZxsIM3wvw5GO26QAG6XSGhnBxrVxm5+6dLC0vsmV4kDPymZz2EVqOqm025VpLNldXFWWWNWV/F5aqvHp2iZeOnuX5Iyc4L7K3IbtMEo+m9mwn+5W9JD7Wlk0ZhtGzk0hrySiwmfKbrkCoJZnHWkdT8eH46bPqWryVP/izv+EP/viv+Pt3v4d/+df38bFPfobHHn+SvkIWQ52oidFBbnvtrUyOD2Nps0cOHRY5PcPLx8/y5EvHOHTyHJH0a8jm1hSkj82uUG3FmNKfZXax7DaWa4qwR+gkruuigg/ZwXHGd1/K7suvJ3Tz7Dn4Gh5+4hnpM4ttwshAiWuuPIgt4D3+6gkmt+1mZGYPOy+5in0HruaKG27hlbPnObu8znojpCnydW5piUxfXvyjQVePaymh3r7nYi49eDl/9Kd/yq/9xn/h9//sr7Xnd3Pz69/Gq+fn8YQxI4NDDEj+Z149xc5dF7HnwJVcccubufz627jiupsY376HY3Or1O0UeSWHvu4plPrICL9SmQxuKsCULceGyaZwIzm25CeecCkZlmVhJb6gvcQCDdNEPxGx8KYtH5sVKTt39kwPIxfm56koLl5QPHBsB7kcgWwo1oYSny8IU5aXl0n+sZFyZaPnK4neQ9ly4ucLkkfHTFMXAQztQPbWFRmq4NgGzVYdS+Q18WvTMrH12rUswkj266cp5AvcdM2VNDeWUcYq7N2kLtK7pspykrDmC0XGJieJhYv92RRxsyKbiJReWSJpMR3ZXRTLzoMM64pTp+fmMVNZNoQXjUaspLOl2G/w5BPP8uxTz/Ktb9zFE4pJD9x3H0889BAPPvgId917Hy88+yS1pXP0eTEpK+KON9zOa2+/jWuvvoqbRRZtgdrwQIH+nMtwMcXkyCBjqpzWhWWO9tVtN8j1DXHRVTdz2Y1v4NmXj7NRrvJtVTT/5I/+mPe+++/5s//+R/zD3/097/37f+Sf//Gf+ef3/hNf+vznefiB77F8/jQTA1n+5A9/j/+kbvB//k//md/7nd9hXK377RMDXDQzxNToMGbUwQ9cqiKfl1z2GpxUH8trdZKY35I+MtJ/WlhYklynJ6cY7B9gy8QEYyPDjApbrhJHuGL/XmbGR3vJZn8xx4TmtRS8+gs5YXUXolgeC6Zka8m+TB175iPcTD4j+TGSP/7PkDqFtiBV9EbyPhkJMTXQfIoBjp6RNmMydPGFj55825eNeJKt+eLzz/cynSkRzEcffqhXiTgo9p/8epfbb7+dbDZLVWCczuSwHZellVUKxSJJ0DRMizh5crKe/70wA9k+yYJDgU9y1JnkCi1HB22qKWBEToI22VIQdoUCnm3hu8l8XZYWF3n88cf5s7/4n/z6b/4Gv/k7v83P/MI7+c+/9Zv88f/8c/7y7/+On/rFd/KaK6/gJa3/3e/+O77y1TuxBdKh1lPe2MQ0bTwpxNdIAprr2iKSVWw9q9Vu9rL1jtbXlrOlckXakprpBjgyaE3UO3oiim46RyDSYvsZigPDveuyxX4K/UPEhkNpaIQdYzOUkuzSkyJxMWyfrmRVk8CtfIrESOKmRaMS4joZ+gZG6FMwwIkEoOtgN0AtC1OBjLCNKeBIglU25WHofNys4tkhGF2JLJRjNSQ+OUzaYt++bbz+9hvYvnUMw3PUfurQrxad7YCj+XM5HzewMAXMOBblRlutPYs2Hh0rRR2HpVqXs6t1zmg8O9fk2Qs1Xpqt0HQLWEFesrTIqvLjRG1a9TJdo4WpuWMzJFTgNVUN6xdBLcjYRi2bnBkxUsiwrpZbXVWZQj5HTmTSd2yBSJeU9GzL2IWCyZIwjZADapckx1AOHSbgZaoioLZoV+QnLd3dcM1lvO2tr2PfrmkBhanqdMiF44c4ffh5jjz9MOULJzj8zKNEyhjjdg1XBv/SkeM88vTzPHvoOM8cOsHR84ucWihzfq3BStPU63U2VA1P2nhJVSFUIDdNQzbiSLeAafWIpWEYRPosIYRJhSchjgmhi4lpyfm7yWcaHQXhZLR6dtWlI9DvhBEJUTAMA0uBoyPS0RKZM02T5HnoJ5m3qXNJ1bIlwtqVPOsiIQ3tfUMBIqnYJ77keQGR7nOUQMXJfIILU8PXe08V12Rtmk5rjSVTk46qXZapKwyz5+Ou9GLIhsqqNkZqYwfSR6hj2rd6v2tObEv+HJPOpHFdR76fIS9A0zY1Z0ShUECP5aKL9pEQc0d6dDSH7wc888yzrK6uclbVvkj7LpfXaSngDQz0MzQkX5G+8wpoTZ1zHIdMJsP01HTveTPT0/T197Eov28JG0w9ZPb8BRYUVObnZnnkwYd49firnDlzmiNHDlFRFWhCLbZCsSC8WqFc3pCtu9q6IVyqg/ZraCAgskwLQ69XVtZYX9+gITmnRZRigSIGWJZFTTbQL2KazebxhSEFrXNxfgFXnxkCTEwbN8iS6MxRW7wv7ZILXO0hi7aFJ/DPqLrZETGL5AOu9tcRAUM/lmGQTfnYloFjm1imIXHGJDJwXY+uZCXToVjsY2N9E8uwkDtQK1cYHxpleW6BZa2lrQptFLV6OhkU5gwMjLOyXMc28hjdjCr7IfVqW4SioWcFrKtyllFiOD+/pH1XSQnHEnuYVFBvijgmI7YcNpod+kanWa/HtKxhyq0+2s4YpMfx+yZIOhFdrdsMTCKrjWM7sqsOSQJTKpZIBSkSMpHo0zJlc0k2ZHmk1eGpxh41M0M3PcD1b/oJrrztRzhw9a1cKd3tUQdtqyo4o1mfyaLH9Zft5I7br1blVvgi/7WFNb5jkkkHyEg4dvwYTzzxOLMXzqk4UGNhsyoiYnHi9DwnT53j1JlTSopWOHPuDBg2K+Uajz3zPP/8/g+xvFHlrnu+w7fuvo9HNcdDinPDQ/2k7YhJVdWuOXARw6WsILiqZKfG8y+8wL++7/184sOf4e/+4h/49Cc+i2l7NNSmXq52OHJ+AdR6XWpuYLkuTrZE087xpW8/wO/+tz/kv//X3+F97/07/ubP/gd//7d/y33qIOZyGXKq0A4XAm696iBjxTwnXj3GSRHC7z/9HI/Lf46q8HJGBZU4SPPUK8dYVpLWls5rjQq2bMowLWzJvyXbqituFiX/ho6xDLnTCWnrPPrpCGNs2+7ZayxrMy1DdhWR2OyWsSH27phhUPvdMTPJzq1T7NIwVHyKwmQmC08JTi6dpabnb1EHpr+/RF9fUYWiAgXFpLQdkxNm9BXydGNTMQcs4X7gGMK8iIYKCo7iaNLWLwyOYAc5qiLu4peiHiZbt+9gaHiIW269lWRftQQTFF+dVA43U0om67WRn33lDOdVyTt28oz0e4bT6oK+enZOBH2JE0srnFtY4rgKZ+fOn9E6mnRpgNrUTtxSXHK0/q5s1RAOxWRSBRwzwI5dFYnadGWnI7LBYsrhjbdcpxZ3g80NYZZkmOB7u1mTvXsU1CWqNjRfDE3hekVdk41aE0cFjKoKIWklBG46RxOvV90OxSMSkh+Id7hugBsaZCyXrIofOb03NYeRYJBhcpk6kBdv30Le1eStCp4RkRIxM1RVTSteZz2LgmJ8SthjOa7sLyRyU2T7J/DzYzx7+BQbqlZ/97vf4auf/wxf+swn+dJnP8WnPvohPvWRD/Cxf/9XVZ3/nSe/fy9uVGfbxCA//1Nv48fe9Hp+49d+hTfcehNDpVzvmZY4B/qxLUt/IosySH7iWGvTC8MwxEtAISSBVXo/Otc76o9I1yV/76djyOJkb2gGM4R0bJHVMad1DstWCrKRUuDhiVAHmszctWsP73//Bzh+/AQ33Hgrv/af/h/6B4dkSCE1Vf46ImiZTJbkWeVymd27dqLY/n8GaEFGb4CZmDuWbet6g7YCoGlZem8RaoGhQD8yITL1mYK1pc9sWxtONq9MJ+W5ZNMpOu0Wv/hLv0hdAdjX+4oqIp4UnWzw/x6WAOp1r38df/g//ph3/tIvM7+8SkuG5cv4YxmCbbt0pPA+tUfamvPUqZOEChClUgnTtEkMJFsoqt3TJi9SWRbR7mISGRahYdLBkBwUzG1HAORSV9XCEzhE+qwiI9SjkHiI2yH1zZpkYPau6wBd7c0XUa/HER09qxu5OG6GtlJyy7SItY5usm8Z3IYqDN04IpL0euo2oC2S7FiaR+QzF+j6bpPY6CJGiusamIpSigtk0j75bJrBgaKC4f+Hq/+At+266nvx35xztd336efcc3uVrrqsYkuy5G7ZGAOG0GNKaC/wCCHwIQ9I/slLQvLyXni0kEAgCQTTDDbGvcqWJVtWsXq/V7eXc++pu++92v87t+E9Xo60tPZee605xxzlN35jzH2OMuWM2cPBcxcoBEQKZDfYI0e/XUjNDpUbu1dsl+zoMkluZ1Roc5DyuqetUa5LE8PhdHUc6OXT69rqpDoP4F44e0bpqKOCAO9BiuNayBpGcmy5uHGfbYJtLZCMYhQyyznAweosoA1gzTQrJMpi+l3EpFpXBJEy+ANuIJYqn5QziKcA20YSEIiZQtYaKFcJmFp0s7o8p5sg24f375K/1qKb10APu+ZnNAe5RVWqVkjodOUioCjB+1MTKmzMqzK7IlWxcxFrfVjoNN3e19Z26Gh01MeIrYUlJbW64koCQRmyxkxj5iVelOcF7wtNAxHjZFkmY60c9rWcq5CZEHDwJKxer0O0W6qw/jZ+NTdHkoMYWhaaMp4xRobXQRjKGKsqxNETkTr3VOOELnPuTav2AAAQAElEQVRVzVpNdcacw0drnL1MSaWiOAjlx5GzaAV5kMtyFABmBmHNvfegU/FjOMR/jDHofAjYok9kRHFK+10t0fEZkFyuXL407TJ62y6gx9GwLx+zvgsnBhgAtkMSXIJems3mVAcOcGEJmm23FZGoKpUqc4x16+vu0OLSbi2v7JaPjwTZZ+bnNSLuKqzpCh24MTZuzzQ1Sxfer73VbqPfXHspfv34nmwXrClhvYskh/0H9mvP3l16y9vfqBtuOqbrb7hWt9x6C/YoIVU7OkEXdAhG7OH5AVhVYc46WDUPsQmjCFvUZbywkmL0m+B358+flyNwGhACT2S97tp0C/yftMpsVfO79uvipatKWNvW+hXFoVUCweYh1jlSZ/OKcmLS60rgi0OvgQvlu90x5NXagDUVstYpwGZCj0PwK/R6A/vG6NN4kManh+i3wtgdupBnL17V3v2HFQYVirxUOxs7woWVUTDOQG4H/S0FAK+3zalTZ2VMzJyFXqVT+cyTL+mpx5/S4197VCdfflVfefBhHdh7gPsjHafL9vijT2r/3sPoIlaj0ZCXpxKHitCRI/Hb+pIeePKEPvbFZ3Xycq6vPHWOjt+2nn7lwvQ7wiE23ulvKyQpWmMY1yoHv59jF8U5B6aNtb25RcLvawyWjfHJPom3tfeYlq57vbL2Xtn5g1obWkXsmFx47CG9/NADeuHhL+s8BeTzD39Wj3z2Q/qdX/8VffbTH9HDD35BDz7weT391OMUGBeIS6sf/qHv08/81E/oe779ffrub/028sMP6bu/9/v1lrd9sw4cuV6Hrzmuequh49dfp0pS1fHX3aPK8iHdes9bdYQdu1tvuVl7dy/L/5/EDuxd0SoE9PDqPF2tmoa9bQl7lJJW6BjVKRje9uY36nU33qI9i7s122zzuVSptbTeGakxv6KCoiMPjby/5mFDvXBGdvaAbnvTu3TfW94uT/TuvfNWHWMbtwU+7yX533Hrcd39ums12byoSjnBx6yac23N4evrm+t6+aXndQaC3c9LuXpbVzodtlPP6SJFmPevDo0V3wzyMYmo6tMBreHvGbYwwrkArLI0yilqfKE3oWPt80jK2eE7E/x2Y+2iLl84p+2NK9rBl7c31nT18nkl5KGcampAjig4+zk85l26cFHpeExBsy6/s5fSHDDZUOPeFsXOplKqJxOGKsGgMh0IOCW/OxDYqXCRShtLLpaDOBXGyTcsbrzhGNvS75YlL+0/dIS8FnJPpIh7jJzG7B65pKksmtH6JNRaN1WlOatdxPmegwd1DbY8eN1x7T98UIcOHdA1xw6xpZxQfG4SP4VmqpGcC8WgQgBixaksnZwN5bheoidTljQzDustb3yD5lo1tSDTk8LKRjXxgBz5q8cO3YlzF3Vpq6vTbPUP+Lw/KYR11CF3OmtVAcNfpJvt/6C7tU61KFLsxDoLTYgBW5RqY6NBtwfxHShxgY4j9+75lt55z+tlyOtDcNdR2M42qoqtFFmjs3TcX6Mz/Sqke+3SutY3N7XZ2VYOpthqS5MyUVybgdiPlKP7HBvVwU3xejToSoy70KpoqV3Re952j1roJBv2NGb3K3RWa5cvKQYDrCkFxMn4VXG9VAG+Zsp8M4zX+juHJUb+7mHgMP694R4/jmEMBpL/MaWBI1q5zChAZ/UiUJXXFvkcz/l1xqzTTrcM/tm/1PHrbsIICwrCqsK4qp3uQHMLS7KBA+w31SdhNRt1NeoVqohCQYEZMCJ+DfEyEhPKBwEO5M8ZQdBoNnlpZByOh/Bwwult/mxsoIwxxihOnFvNugYkxz5bfsZIxphpQraSYozqf6FCJW/+5vCnMEk0gGAGnIdslb3ujrsICAMJc4pYQxjEmgCGPhhDguQgzjsz02aevsIImkLV6DsW1vjRMvlfwsnSkTY2r6rOOre3N7Rx9bLi0MkbNaNb5JPSzuaGBr0drvVkUGiPStgTsko9UYYjpVyrQZxLyEo1jmRJPoMyVX/SV0D16Mlju9lSiVHCZF5lOM8i6yrCisYmpNIxBFxb23RmYsbxpNKgiBydZnmhEl2XXmQfSATFDMGZQmwjSKZhzqH/e4sE0oRqL6SDWau3FLqAw2mCvnxyn19YwN5t9BBqFoLehiz7hNSaSdCdVYij56mRgbQtL+7m3lnMlCvHjnN0f4eARIhBUvRgqZ7HVIxJra6SKm+SFjLIGBrJ0slI+axCAZHKQXz7dFtyiL2dgtQEsPWglbOgOImpVgdyppQHKg+AYZBoZWUVFy8AmZosgzK6UIV6AHKBM00KJ99xCapt7VCtepvmk8G0Ml/b6un0hSu6wrbIhfUt+T83dQEwuez/MP/Gtr7+/Et64rkX9Pwrr4ihIHe5vL2sE7aycs4qwH/94V9b/DIEOK11KoqCex1aEAFbTEnrkA5eSkIYQDT6EIySmDDGTu/lUfnnxU/GthmGpEBKAfiJLEoICsmhNyeDDqxKxk/x34AYFHYr8CsXWVkIlLMGoHLcX8pKitEdJxljxH/khXIuYA2BaviQMUZJrSGmUZhUZYJIzfa8AuJkdmFZm3QRE2w0wOeCIJS1ZjpMFVAriM8JnVlrrUKOJAyQLcdWY62travW8ETSyrqKYvyt2mprguz+e3w7AO8m3dCEpG5sCZZsaBMwLSV5wtnpdvXiiy/K23ofCaZPAvTze2wwxE1hJ8jcR84M/fYURCHvrVZX92jv3n3aw9EFm3wy66PzMUXvNn6xubWlAL0VgF06Jf9WGcWR9/HTdFL9Z816TUfpxgxJFF1iUfV5iEVLx667Rb4oyCC3KTE/BKN8V8egkyQJITgBMRLr6nZHOU5jbSB/BGGE3g2vQ4W8zlG2n3NxYV5bYEaJLH5eFiv/U8EuviPr2F166ewlvUx3ZwBYX9nYUhhX5L+GMYE89CGwSRThh1YFjr+HrbUeOwsVZPHJ/Jabr9Wdt92od7zlXt1w3VG98a476R6f184WuN3t6DZIuycv49wxrcOGkv+bqBljJ3VsV5nTxUGs7TTQUy++qh0q1HOXNnSB49Rr59XvDFWP6/KFtvdHT04GyLRrZQV8vDrNDRMKDcPoIfGeDTu6xNb90FS0Y2rKm7t0hQ5rGTdVgFnX7FnQkdVFrZKEF8DMlpmof/6kQjp9fbrzfr5N4vbJZ57WZ7/wab2NHZ79B1a1f98e3feGe/Rt736v3v6mu3X3G+7WnXfep2p7WRHksCQmQ3C+jZ/vv/Eu7brlLZpUF/XCyXPTr2N9+C/+bPo///jAH/53/Rkdow/819/RB/7HH+r/+L9+Vf/Hr/22fvU3f1f/9v/6Nf36b/y6Du/fo3fdf7/+93/9b/QLv/gL+q3/9Fv6337xl/Ur//r/1Hd+2/dIk1Ltao3AHymkQ3XH29+nXmWXNHdIfdfU0y+f1p9/+K/1pQe/rKee+rr+8i//TL/5m/+nfue3flUf/cs/1Qf++3/VZz7/OX2cYzzK9A9//B/qH/zgD+tn/tE/1v/yk/9YP/aTP6vv/8Ef1bFrrtXhg4fkO2rLSytqkTcW5hY1Pzs/xdgCrIlcKOcC/M7JWauCeCXcp6+9TSx+m4EdJnCaW1xQnYI9BC9iH9vYzISBhsRNRB616C+I/HiO8UUOTlSFbCculC8sPE6nNEdyduoCctswzSSwxIUOzMplxHuaIFKBmxeyzhEjhSLGdcYqtqmuO7is+VaiXndbPv59fuYmWTDRgZ9N5p/QMVvbGWt9II1tom1wodPdUq+3qbNnT+rC+dPapqjdwV/Wr6ypQcFfbc+qsJG6/VTW5uhhjBSZjMNM5MYMuUowxSArqtB73vkWHTu0V0kSIXWgIm5obEKFFKsGAtqo1+iqd8gjRld2Bjp5/jLNqkydnW1kHZF/NuWxJk6qcqyzUYkUaaKE/OVtUARVjbDPyu7dslGgIXrbZg3Hjx/Vu+9/M7wiVbVelUkasuDwiCLa29Njyaiw8r/HsF3WdPDAQS3Oz2p116LqjQq4S74wAQXBGP4x0RiMGoE1Dszwv1TES0wSaN++Vb3pja/XjdceUgYej+hMy4ayEXKBW6mczl66QryPZF0AtmQquS+wToG1sljz7x4B7//u4Xj//3xujPxnYSEF5DBjrGQcerXKGS9lPHpbysDaLJfkQpkglPXKGyOYCxJAtao+rL9EyAWcvUQEr8gJySfEaAlKzHAQBwmZHjg6OQVHNYzIhICLOMb02hOSWeqdHsNsAISyRsytrCynh/wj/CclOaRs4/ZJRGM6dxHBEAWBPMMweaFKGENiSjWSigzz/d1jQGKImEdBqB7GW1jepfbM/DRQdtii8Y5dB4wCxitQbLvdkjFGGSQtI3CiKELhI9XYTijzkRbYlnD0PX23zdKNa9Ui7V6eV2ILzTeratdiLQOazUqolfm29uMQtdjKVtBURWrO1xUmVg6l+O89JMxZhWDldOXKmHuSUsNxh4B2apF03k71fs+979Wb3/7duuft79G993+z3vrN79P97/tOvfld71VvkgNE/6t+ElD66Z/5Wf3sz/48APVP9FM/+Y84/7z27j6gKKzRCcmUj40MWxmxjGqVuoKgBhloQ6onEgStTRVmSYAz7YZmWnUVtPlDUygOrIbdHWVUttXYqWq7qqirNuuYqzNO6RRFNeU4VU7wBjg5jSzNNubkCVMFsAjxjaBa0cCF2paTTRoyLp5uyRb4QINxKtihObesxb1HVJlZUWthVTMLu+WvNecWPJ6r1mhq1+oeLWHHheVlre7er6WVPaq15nArp7CaqMQ/bIKEdIYK5gqYqzq3oh5E2dbm5JKmhBzGSJVqXTNsrc6xBVytNxREsWZm57TE2L47WcUGDT7ff+SYjh6/js9DVVmHcZLlGAMYxhgZgkfGKMeepSRPlgpiwJ+9/068D7POHH8t8NEckmCdU8Y1T0SNMfK+5klhgf8zooIw5PNclrG933uCKQqiEr/MiDd/eNJQME/GeDE6Rv1eDE1I9hhQETFlkckAs2EUTMcyxngJkTXnXqPhaIgdNuV3AdJCqjRnKNqkoNICGGLZuK6YAqUP8emi0yiOpuvza8hZT0asGGOmY6W89h0uL5tYZxRGqlUbAGBOwTpkeYFS4j+TwWZtbUIE662WqvUqt+cq8D9jSuXopUbnwOuuSUeuVqsxxlgXLl5Us9mcvp6ZmWc3I8UmUpiwljBTrjFzlKrVWlq7elVCrvX1DU5WBbJWSKjHjx9nnlJNfGljY13+WkJiLZF3N4nAYFw/38bGhsLA4CMVZJ1Ta2mf1vuFUpJGXEPmak1N7wvMmvvEZZkucJqfm1WAITy2BUlN3q8n4OeEWGV5CoJYzgbYO8FOmaxx8n9QfnXXCnLlyvCVJE7QQT49XBCoC15ucayxizLh2T4+cO7SJQqGmpZ27ZLhnlqloZG3D5hVlCn2HWh1d1vD8RVN0iusv0NC2uboKJ10ZOmwRa6EHO7I49GZ9moTHQAAEABJREFUs6e13R3pxZdeUZ04atUrKvNUcoHW2VY+t5NRGA60smtei2De0tKi5tqzmiP2ojJUM2goyNxUn3PEULVSZVzHOiMFyJej/xLrODov9UAKrFEfh7PE5NeefVUvnjqvrz/1jEZgvMxEocdNZ8D0VPvoRi6h68VKTQ2FIh1odmm39hw6rCPXXaPC5cpY86sUiRfOXtT5Uxd07uRL5IYQoruhV147r1fPXFBnMNS5M2e0uX5VaTKvV7akV670tTMpp7tXuIssMsb4eEHc7Nu7W2MKvLDWVr8I5OqzuuXOe0jyLc3PzqpLN9dAKpJWDSIxnq5dqZEFawFnbZ+/qKy/JR9jO1moHdfWWlbVRl7R5YFRly7VNt1tn/9saLW5ta7NzSu66/V36Prrr9eVzW2durCm21/3ejVY+5EDh7W6vAeMWtau3Yd1+Oj1xMOcjMfgIATtjJxxauHbw95AkQsVYr8S3ecUV8ZIMb5eRZcO/HHYRfz46w6/URjLRIlsUlG12ZaiGBzGzuDtmPhIwZkgjLDRWJJRzOdLi4sS1yteZ1wr+DwhZuNqVQ4/DmpN7JyrsEZAGSQkIxf10XOOT2LnwKpIJ/J8IQCnEo00VylUdSnyl9yT4a8TeSwL8J2qSeXIRY58E1eaGuN7Ab7vsbbVSFSLpVbFqhVJTeK3xqSBsRrDuoqwrjxokSNmlZcj8HWggu14g/9EPDMpRpqQ5wuTK4mdKk5qUQTu7OzIxNXpXBNFcuja+kbSqK96LcF3xorAuZC8WuX+uWZNKzM1+Y7lCP+p1GokhWL6FY4QPw3AC1945iaSiUIZfGjC2oNqBD5OdMddr9PCcltZMdAALNwalxqRoz2eeP7lm2mprWjoGtosqppAvnNk2dlcI65TcvVQIbZuxIEiM0GHqVIbKgLHU/yjsIGuUIDfedcbdMutNwsH0gYNmHFhFTVmNEEuT443ehNlNmHdgQZgGNAskZ8sthQ/5n86LMnv7x6BtXLWYmtuxH9cXiohxwQc/mqBXSbkrXEcagt9biqjuWY1yi16CMn5TjwuHC2SB5EenYQaIJ6T4PyX5nudHTp9PVWSikKMknohma70h7ESBzJx9v8tJJRconwbWj3/ygv66Cc+qv/2X39vCgjeCUWFw0foA+cEANCc/PsxHbsRgV2ylZGikMwG6kKmUmO0Q8vY/6ZfjnYyxmbFzGKVFxbyFePcGUeqOAw0pCtwlY5lwR2NdpPkGshFRgXVT61aU4f1Fc5igALH4DrOYk2gSVZAYCcq/RqNkwkTDTMpIgB22Grf6g1RllWH7tq4MDyL0WDTEzmlHIUJGXtEnBpZjFsi24iqNoyr8m38IAxVQvhEMNmgoUFm5P9EwZe++Bk9/LnP6quffkAPfO5z+vIDn9UDn/mYvsDxwAOfg48U+s+/8/v6r7/3B/qd//Q7+i+/+7v63d/5Hf3H//jb+s//+T/rkUe/JoeBo2oAAGQqmS93EboxJMaaEEYBzj8GQIrSacz2O1GpZr2uBok+JWOynOm91XodPbFmIKSOvVmMgAelVIIxCavaqGt2fkFxJYZQJFzPZAG0gvkyxi5tqJwn6q0GYJ4p8WQ/CDSioxbjJ0tU7gdWdunQ7j269sgR7T+wV0cOH9A1Rw/r6NFjGqXS7W94k669/ibdeOONesMdb9DNN96gN933Bt1x2y3K01Ijuih1EtoI30DFqpIgh5CiEYVITjenjmyCsIn5kmodaUoNBn116QKFUaD5+TmV+JFPGP4c0QWoV5sKcN8KsmZ+nLzk8Uge8ALuFb7ku5Wl1xV69Ncz5iwIOMmIG6e+5yTcOUPOVDl+PqYbl0Mk6gA1HynnWWONfwI955yN/Di+4zeGlGzg59t0gHrjLkVgT5tb29PkuE7nrD/uq5+P0S9+i8FCG0o2UuZCZdZhZqfJuFAW1DUysfoKNYxr2sQuOT4MNmvAdt6Jl19Sn0IPQeVYm3NGJQA4hqRGxE/gnDJiPPclamkUktxYvsqikMpSgbX4pAE4jay3O/cl6NyaXHMA8s7WmmKXK7I53bLB9Ly9flnjwQ5jFYpjSRR2C8uL2iEWMxJnio6GEAccGFxwGkKySoyb0gFJIcV5GuKRLfV3hGzYJQ/RsVSNG/jDmDEjCNiA4iXWgELv4uUrSqotdFcqNpJlfR7PvPwlvrEKofNrqoMHrnA6/dpZ+YInriT4RoadRrK2lC9kFVbBhlJR5FSrBEpCpxL9V5KWakldM7UqyXPEcIUiQLYoC7EIWWentnXcb9BxQoLaphNsw5DYqU0JS4LvxfhkFLipLwQ2RDelAnQ+QB+1ekMdbHaZ7s7s3Dzxxth8FkbJtOschYku02WscN8uusClc3JRpBAll8Yid4adStZTqrPTRW6p3qxTkM2pT7GOOfFzp51OV9VGTQO6KOOiwPfG6HmsyBSqoodbrj2quVZDE4hjToE0RMdjCiTv/tY45A0VgQMxcztjpCDGp3ItNSuKSDr+WsrOVgOfMBCRtHASzzn8L7KZHHPUKTYcfipZzdcqWqyF2r/U1v1vuU/vuf8dqqKnqivUu3pR50+8qMvnTkFCT+IXfo1jdQCPKwPp7FamtV6mwgVsGW9oC92df+3k9H8VadEJy9MIvwrx7Rp6XwTPCmI5h0QEEvYNdNstN+pb3vsutZqxFubbeuTLX9Ijn/6EnnvwC3rqKw8ogbVcpft7+uq21odGZ4Y8WG2rRKEn2UJ/+uuPatjvKLSFGjhgmQ3k0MMB/M6ht3poNOysca2v2288pvtuv1VzjYoqZO2Xn35ErzzxoDZOPK3zzz9OXpvo+dMX9MrlTZ3Z2NEWuOfttL29LpWpimyialzRmFyDpZXh69PvLzKPx8iRz1cUNv3eCJun6pDLXmC7+PlXTurclXVt7PR1jq7e+tUtCFldI3ArxZvHKjXAwFkQ6flXz2h9e6QrGwN0V6oHod5Bx+tbY/lfxCEA1KpUeCJQHxJeBomGOTYOmxramsr6jDJ8o9BEQdETQoJj8RRHfPc/oYtvTIEfWXRoFQQV7pQmrIVFqkrseHKZNBfIwRXZqCW5miLygM93Uaut9vyyrK1oiFxRVFUJ6U092WQtqYsoQKQirDOmsIsUQ05zMKlKzG/7oo9cvnF1XWYyVM0WYEbBeiIV8A1jOZsKBNcpYnfPguERsTvOpR7EsUKeaYADvoETsxYbRuhOGpbSCDzo4l9xrSEfI4aCrOZCtSHUEAfixKqZRKq5TEIHqbEqbaB6UlXI876w8PxjfbAFrhuVEePUZlRvNRWGgoxmssRkRNyEplSzmijA1wI03ESmBjnekNe6NBXn5urcn8uBrZbDGCMXMh9rLCmeW6ytYa3qxsmTyBD7G46S+womm1inAAhiGnRjhMpEEpGKiVzaVxOi3+SG0BbIninCP2Ni3mEDHtPYBPhDognrHHFtxNiZnKxlgm8kmFzOSjlOjf20QWu7iqJbLCIKAokHcpJoWRrlLBjOpqwsVfK8B94SZfO0DMkoZ/IDhw/qLW99s+64/XW6cumC/vSP/kh//aG/1ImXX0ZmhEaIyJa6evE8Co8J+LYiFG8wgN9e2trZwkalXJLIAu49kqQJA2WSShcwL0fpdeAkyEHAwpYWZlSjyojjgLFClYzfH/VV8nmXKqdDEkiROcBQKYYapyP57q5jPJ+AtgHjmMTUI9AdjjQcT9SgtZ/U6hDUMQFaKqZSnZDRJyTPCUrY7g40IsAnkOgMIGD5qDUgAWby4yiK0VM+derJMFNeRiSKKjpMEbujIN9RPOnKjAeyBIBh+0qjjsRri57Lwmj96qaKaaLuaUA15EFmQHXuAWecDlhnrtLlmshILlQFu3W3N5Xx2ZhxUmzqn2s2Wgr5vCxKktgV1jRSh/G2IQPb3T6JMaVb1tfW1kA+MLchK9uQ+lNnX9NLL7+oV19+RRfOn9Ppc68BShs6d/mSeoOJiAHlEDcRbIa5IpL1Tm8bG8QQhArAHpMMrurkC8/p+Se+pheefkzPcDz1xFf19Ue/oq89/DCSOwqWz+ihh7+iz0PGP/rXH9MTTzyuj3zkL/XhD39QQ/SbxE31OkPVaxUFAHmO79V4bfA3R8dn0NmYBuEE+6XI4wKHSBNkiFSQfbqsJQPYavWamFAlvhARGIE/Sxqw3gJ9WxfxsZUpC/n4kEpxQcZiEWN4bWSMP/x7KwwpZzQlol73lThWu9lSA78pIWkZtvOxI//Dc/7ku5i1Wo0kt6AmZL0221Z1pqFau6YaHcP5hUWt7NrNsSLh2xm+LEc443MsVwGAsePXaaz66GbfngN60zu+SX/ve79f3/9D/0Df/QM/rPf/2E/qh/6Xn1KFjklJDBw7cpiEFcryuqQgcoAPGCQPXu1GFTsFYsmsxQGYEf6D3zJ+wLoDZ2V5bfCfQk4DklspKSWGDN782KMP826sixdO4Scvazjsq0pimp2ZkeETr+ttv83PtQId5Oi84FBppj55+eKaZiEirdYsHaimLl0+ry226q+sbelzn/6yXn7htNYubenpJ59TEicSzyboeQbdbW6SPDBDq9WYxvPiwrJyYrRWqUJWM9QWaAL5GUCimshTb7ZlbSRx7Nt/GL+fKAydZtD9sLeFtIW2KDrD2qwqdBUmkLOUuLRgVl4YfMqiq0Q52CJwBPVIppTBRjYwnEFCit4Q4uQLnRg7G4+hxmpCko+QO0WeLgX+GEJXTxIVkIaYewpiKCFhd8Ar/9WYFn60tb0t4cs2CNWj87WyvFvt9oK63bHOX9jQmXNXNJyUdJz7JEohZSAbJhSWDbpp8+jyimZmZtXpbMr7f78/RN5ABfL4rn6vt6Mx65uQiArwaXNzWzsbV1VO+vjKCDJ3WcYVas+3gZeA11YRNrAuwEcKGWunNs6RPXORDNjZZ6sxAAx73W1xl2KNFLlSmQm1sT3WJoTKd552+n1dZk2XIcUpMT3KespG26pFRtddc1Sru1ZVgXQX7LwFOP5sq6ogYE4J4tVXyDOFsxq7igYGe0d1Oe9j4J7DbjUnVdEnQiotkR2C1IeI5RCzGuTB+7RTqZAjsaI4PqA33n2n4sRphG0CAmIGDJ/Flo5t5wk4M+L1tol0fiC92i11Yg37kBsD8LZqJirTnmqxlf/OXaWSqDROB/cdVmRDCqlt1esxvn1J97/1Xn3He96t0OuFsXvdDSntKNu+pLy7OdXpJoXlJbaUT1/d1itnzsuyFoZTGFjFYaAMfAmDSNYaOWtZplXEPWEYKQxjCFydo0HToaFGvaajFP8HDhzQ6uqqltkZOrifJsDhIyrIdQ5djdn18T7LYFpjl2BpZVVxpaEqRV2T3LgCafcxuri0SzPkk4gGhZ0MFBqn0sZ0jQt9+3f9fb3pbe/R/e/9e7r93jfrjW9/u/7+D75f3/c936nv+b73q9Jc0iS3CtHrzs42oZzLMHlpQ41zo8I6bCxZupV9yLb3qxG+eSjXzAIAABAASURBVP7Suk7Q7e7D7s5f2tAmfrON/1y8fFkDdjwTxkgp4ousL+fX3mirObusg0dvUntuVbtXD6lWaWqm3tQqHX7H/T1wjKHlO97+l6sMxX6BLQuXaEyMbkFQx5kT4SmfQzeJiwuXLmqdvN9PcxoFW/jJEP0kgl9qm2LIwBFyYqtSTRSis7w0mqBfk5eKTCDCQqQhpZnBV1JiY0IKmUjIY4ipnMlK+I5DtzW4j8eWkufCuKWiTMjZYykw+EJADIfwEl6HFVWYNwQjGJVHcjl8t0fzxTmjQX9bEecIueRzSFEg00AW/KoGgZK8UBXMqomzStWMQS4hay6fO/xjXGbcklOpwgidjBSAefU4UKJMhlzgTCneKjaZHB3tmDE9SQ5KJ1uELLGY+nuBAkr0YQuE/MZRCkwXo08Vvcw2ZRSGAEymDIM4FGMRylijlI6Nd1L/2ifWgsX4BCN+/BhWVmJBKoTDH9Xr73y9/v7ff7/e8fZ36vRrp/Tbv/Uf9eyTT+iZp76u3/qNX1NoCr3pDbcSdFcVTroKsyEcbBtBHfOnzJex2AlJbaiUarVE5pDgK5mnNE6ybiq7T+glshQsLpuMUXqftXzjmVq1qtk2AIr8BesxPCNCfK5ZVQHQzjWqOrhnWe0a5KEWqVmJBAapFlnVYsf7UA00a+hEVbk2U09UB2RmGxUcOlGrGmmhXVeAQT0ZrkaBOnSvRlTDBnkNhkkYx2EYQ7XgSNpCQRbwMXQCQmtxmBJdGHzLKQRUKnFFzgZK6EhmGIthkJjPXcjZqiDJxhEAV0iOaxYQsxCLCUSrs3GFLYG+ulsbjJtrhCNu0hHY3t7WEsAzxxZTFEWaIzF5vVWYo96oa54uYaPZkP9FrSpbOf7eleUVXX/d9fJ/KWH/vgM6yFbR0uKSPHhFgZMVK8EnBoBBl21X/wevhyS1AmcoWccAOUt8qUAHfq0lOvSdNwMRcl4HRqzXyhvxb32pYN1rG1tyUUUeJFwY8XEJmYyVY78comtISOtX12SxaY+5UwDBb80G3Ov9uM+1hOS+wTbtmO6m0FpAsHXQhX/vj06vq6tUvxcBlSpgEbAeP76/zxgEk+Sc47/+bP2wjCIZY5jXTg/D/NbymmsIKcvZj5GRkB1xk0I6jDEqIf5GknVOIfpIAZoOJCTFpzPIZMb7PM3k/TP3+uz1lfNZHPg4TOXH858xlcYkZGf9mIUabIn5LdaXXnxKTzzyoL7+8Jf0wte+qpe//oQeffjL6rLeHonlKluTvuCqkYguscW7vr4u/7fhzl84P9VpDKlI8IMxseNj3KELFsq/lsNMjypxUbJ1WyWxVompAd06qJeWd+1RvdHW3qPHte/odSqDKkdNvumem1h1OhgmqCkrAp06fUYFzjwEZDNidW3tiir4Wgwx2yTpdfGd+YWGVncvaHaupvvf/Wbdfc9tuu76w3r9XTfLBhNVYBa1RsLauhSdLZWZJY5LYke6eO6Ebrn5WhKC1RCwNSSjXFaX6Pr0IF8RQE1DXT0SzASLWtYZyKmZ1Ij1KvYJ5f01Rb95kck5K6+LEl81xvC51Q52c9jR+6u1dnpteua1ZORfix9jLAlqDG5N5H9bfEwi8t+htNZRaDQkPh9jd2etvE8EjCkZRcTmCMJcrdWmfuPtYoxRQcwM6OpfuHBOx44dm67/NPp84aWXWN+aLtM4eImt6gUS7DYyijUcveYa7eADKf7o5/adET9/AGYkkHSfuBoUKRGEwB/+6xoeB1oURO3ZpnbvW1WPDv1WdxtdOHlCkGM365xcECjEP40xQmwl7KR4vXn9ReDJhMuVVkP+l0dLEmDBEeELcXtRcXNOroYOiFFbSzSC5KaxFLfbCutt5ZCACbtGhYmUlY5dkkIOTExqTSXYMCPHjOjuTHXKTkuKPbsUkVtbFBE2kMCekjWmEAC//VhCynsQOldj7KACWRorYDxxb15KIb5frTdVZfy8tLLOyhdKBr24akMBhHVMDG8Sl1uDkXYmhXbGpYzvuslqjD97fXgi1c+tTH1B2xOnbh5oZBO6QLGyoKpLGx21Fla0a+9BFTaSZedqzPomHDnvK81ZiTFzE2qclUq57ufIDF6KvBGHjFNWFFNMcIGdylriy+LH+6RzTv5tyT3eXinxH6JfC4EOyEH1JFAclOwi7OjypbNyXCsg7A5/TyA3js5WnXyVj7tq1QLNNmNVYym0GSQEvbmc1xxM4/OdwGMLLrgg1sMPPqSXnnlSL9JsuHrmNW2uXdLTTz+nsxc3dIFCczwtTqEs4KKXsyBPTMC7HN/2R0nX2NDB9B3yZtXJ8dp3iH1+3rs8p1ZidM3+Ve1eaGuRnLtv15J2Lc5rxDZJRD515ODxxKpRn9VbIcBvuOUW3X3b7brztjv14z/xj/S//pN/ph/+sX+oCYSp3qihpkKYTyWxUjorEwbg1kQl/uV50OxsW/V6VQsLs9qzZ0XXHj+qvXt3aXlxTqsry3LWaYgvlC5WLidjpLtuv0Xf823v1nd973dr9/69+tmf/zn97C/8nP7hz/y0LBiqJJSSgN3QXBk+bm2onPlSCgrf3CqMVcF7w1rquVElkxzde4uoktWQHNjDth2O46+/R/tvuFONlYM6cPwW3fi6O3XNtcc1026qXYuVoZc+zS8TRBqBNXJGBpkZgjlLNVsteR4ibG7gEJ7DxKZQzGpqplSFWE/gFYUtJSM5SRFyVPFVUrD6gPygQF7eW864kkzOfRwRDyTcn4D3VRWq8rpqjCImt8hiS4zPtW/8a6QA5VdJLGPATzzsk5611r/kMEpxlATASEmUA7YZrfOf8aA1GFLKmWjikz0RPdNsi7caUWVsXN2AEA60NL+o7//e79OEBPonf/InuvdNb0EJmSyLr9pUFZOqETk9/fhj+j22m//zb/9H/eZv/IZ+53d/V7/9279NN+zD+jqJtUApvgObSypKfxTKuOYnRCJN6BA6Frq6a5U7jCLWhUWVAOz+noytxghg8Z3RuXZbEw8e3D/muZD15oBZJQqJq7EcRhgOutzTV0aQRoFVytkvPQ6dAgxTEnwlwZuyFczj6kN+ao06shl1e0PFUU2ZDzg8KOb5AAdwpZUxRiXWCpASRciyFifDvJm8aUru8Yc1gYzhfnEYR3AATNhgCBBmEK8E8lBiVMc4jvsyHHl7a0chTtdhC87IqM06HQmjBtHyIB0FoXp0hcuCSXnOb4n0sWkfHXjbTiA/PmFNsGfG64KAGJNAAxdqa31LQ0C/ROdeV1V8wplAY5yxS/fVqtQAUmUgkGMvb5TIYAOmRJJUATpFDQqsUYQi5+fmFKFLv+iA+zIF8sDsE8iY0jJl7gnrDYJAXZJpCGnw1WjgjDbW1+UDqzCScaFK418YOWundvAJ14Ow9/UcHYnlJpWKoiRWvdGYHgsLCzLGyPJMSVAjnoyESYj86dl7mlTwmQfM6Zmx/HgpMZGhh4z3mU/yxI7X24Du8gQyZxjJ388w03/9HP45f3+EP0aQ0cBYGexQYLeM8QrWa3AAx7MV/DRBf95nSkA6ZcyMhBIFTlEcyhONnGr5AsTr8tmTuvjqizr9zFN6/pGvsmV5Qv4XYCY816Rb6PXbo+Pdarfli4zDdEX37tlLd6xLsTaQl8nHt9eV+ClRVsHxt+cc/64lkXIAyctRrdVkbCDfEQnZ9u93hwCqU5DUAbtcIecorsv/JQUL0AY20XXHr5uOvDA/r62tTd140w2amWnLdzLn5mdljFSpRnIkkzA0KijYMpLSaNxREBa6un6Rbt9l4moLIlJRvdqS8lBFWqoP6crpQL124gXZMEQ/MZiVaQLY+c742bNnwaEevhZAPgJl6K3CfaOdbRm6cBUmH3R3gMpco3QorCKvswLbRtwXRaGstYrxnW3m8vZmMTL848/+sIxhjJG3cYm/xEHMZaP19U2FYaQKpM/r03cfjXPfGC+OFeEL4jkvqzFGNXQ7JvY8IdzZ7viPtLS8yDhXVK1V5f+qx57de3THHa/XzTffomuvv04rq7t0hM6h/3pNAqlfg5COwTIXBMhQyq8lYE6f6EfEp/ezEfg8Bg99Jz1AhiCw6Gyo5eV5YiNhm/aMas0a+golI03wT7+OMIoYrkR+M12TX08f/HD4a8jcJox4JpEB6/xcJUGVEyd1El61VlebInj3nj2ap9v/xnvv0z333qvb77xTx2+6WTOLy1IQyRDPOYGdkU9yHw9cCxi3Um8oAPOiJGHuRLVqVQmvvV4Wl5dUazTksBchhYxGYYjfXX+Tbn/93brp1tt18+13aM+ho/rO7/m+aVfuu777e/X2d7xTsgHPtlgj60JeZ3ORU+WJZ+LJspHCKFBUrYv/qD6zwPtEE/JZgzX7XBEh18LqPkWtBS3uPazF1f0qXKyDx67T3gNH1JrlmaSqLtjdZIctR6mlscpkZYlzg79Uqg0l4HSNdUbVpoZ0yyykFDNpQPfWWCtH/Bd4aqGSWHEyxvw/Z/kfZI2RpVavsX4nZ43aFAN796yqJF/V6NBdXrvIPBF5O1OC3XJyVImvx2Eoww5Jq1FVWYwVx0b1eozOpXMXzsg6/AAMGEImS7DFj5eCSQN2Y7YobC+dPqG1Uy9xvKKXn31WTz3znD75+Yf0wJceluH+DL92zqHndHr4oioF10rmTOJv5F0D+WrUEnJiCvl1xPdQLWSYqVdFd0WXzp6WgyRVwKMG8eBjzT8v9JFB2i5dvKS/+OMP6MN/+kd64NOf0Oc/+xn9q1/5P/SL//Lf6d/9h1/DZxIVzOFCqwE5L8CuY3zb5xIXRWBECHcZyuB3Qs+W3D0cdYmNPjOMeT5UgR69D8b4xkZnIHgoerZ67KsP6pMf+nP91Yc+xM7NJf3+f/09fQBZ/uyDfy4fmwFr3On31Jxb1AjbZvi3WPuQrvs2u5GlCxUEIblREO5EwJ4i4xRw5BTVpQmYy8g3eIbkR0tRUsOXrr3+Bt186+t02223KcQ/yixXDazKwN60NMqYw+ekjDw1htCK8XzM5MRljl1y1lNwiM9ZqBIjxWBYyPvC4GkcrigVIm/p/TCXShdpiCWGhZRxfQIfySmcnHUSzzrmDNFzjIcHEEJDsYLm6HCnwiWZAWc1xkwduMgZBZyyzmlEUIU4YowxMpK/T7TcqjGAFnEtwbnHGMwLLhmMImROmbOEnAyn27xrV65oi623MI61a9cuHTl6VMuAy913v1H3ve2dqhLAPaLq1GsndNtN1+m6o4fVbrapXur6off/ff3Ej/2Yfuqnfko/84//sb73+76f43t16+tuxWlHylFEgWMULBKRCZJYFV/FcjQIXOE4YwhTQUCNSS6hC1SgSCujIeTAJ+ICxU1QVo5xDIqst2ZwaScXJgowaqXWnJ5DqlR/TUGkCQ4QsHbD/SdPneF9RkAGJKxMjZk5hQBGF+NOFGpiI7mkrayIZHg902qTJAcKFEu000scg+mRSFJeiuVWCU9iAAAQAElEQVSoxAQZcnYhh2OIX4oTpbzHQtxnMJoRS5MnVRHdHX9d6CJE3pz1eFDMTKSgPqNh4dScX9EOxHCIYwRBMLXTMl1QIwE6yGWMgjBQvdVUGEeqeHLGucn7Rr2uZrOpGHvXuB4z32g40Qyd01ajrjJLFTkrn2CGOGQbe7YgN0EYaYye+ughrDZU4OgjAGYCgSkg6g7iWODwKf4zxs9eeulFOec0Apjy6XpzGRvIBCEyJXTNziqM4mmScdbK+2OT7UlPcv1XHRoEnw9aT1THyJROA6pQlcQ0NzernU5HDeQdM35MQKYQkhif9PdNuD+MInk/8p9bw/jou0AOHw/++t8eJYr3h3+f41cZ8/jXqHJqF4Ns3gf91mm9VpeMkQuccu7zn0lGIwiqY605z19m+6jbAdSQa0g3sUdHdocucg9w2iFufEe5h+xejpL7Hc8HGC5mzBRdpsRiewb/Ql5DEWdJCrEnVXhxI3QaM55xVo3ZtsSzObFijFEVW4ofi7wZzy4szLMllEL8qtP49jHt5Z2ulTUXHP615dkSuyX4B2JowDbYaDSRDbA36FurtwBsycvqk4zfWi7BjoDnLfIHOPcGndgqyZqh5OfvQ4jH+EAD0jAcDqb+F7hYQ4hRlURflgb9lZqAEwN01MCOzXZdUSWQMUZFbgDbipqNGUX4S4XuQiW2iqJAMTqInVTFvw26sejMoqc4kJq1SK+++Iwee+gBrZ87pTMvPKsNzrEmdF2AVF/Kl6UCbKW/0RvTyWOOt7uDqHk9oUZiCkrJvUZG/l/x43FnamMS4Wx7VrNs/0+I54JYlbGMI7b/R/LxNsb+YRhO8bNCd7lJzFWSBB0MtMN2fA1f8mvv032L4lCNRk0BPuBJV59CsFavq0fRW282sEVAQkX+INCBgwd1mZ2PGWJgRJE9OzejMb7v9Z6AkzGYEQSRnA1YZ6Cr4PWZ06co6i5hx4meeeYJxt1BVkDJfEPmMIoUJTE2ydSkqEnwpYbHCmTezW5Jo1JVTtyTdyTYW5ft0Sp4mbNGQ3Lrdy7AH66qu3FBZymWrpw5o0e/+JCe/dpTeuqrX9eDX3hATz7xmKoQC/+928AwNzFqGNDaElNkYG2hMXgmY/jXyjojK03t76zTGDKUYevIWdZRqCROTtIlfoQdgaeefFyP0+B46eRr+oMP/In+4sMf1gdohnz8E59Qgj52On3V8OOCreWA7htDA80lczBBPtKos4l/TxSBHyXr8Q0IQ8zFFEwFW/9JaLVx9SrkZYz9hhRKPVljdeb0aQ3oJNcqiSYQjchJBiwUY1STkHtKlUWuFJyMQ+xBrCTOqD8YKsG3HQTUuEhJUpOP4xidOnygwDqp9yviyxgjh79aa4VmVDJGge+WXC+tk+/+d9gFsGGs85fWtHv/QYX4luPIDXMyR8j4cBpV6YpP8NVZCoSAuUpn1SWP7j96TKkYi9w4KYzHeeWSrAtUSSoaEs8hMrXp9MU0V2r46wCyHSQNpX5g5AlDp5A1lkROhm0d64zQW0kHLhf2Ixd6UpfTgGkSO7KBoiRRjK9Z58DQiap0q5vkmy6kNwQnxjyTlwaCVyhgrPGwpwYxno46Orx/RYP+llJ23yZIW1jkxiccYzlexzESo6sAmVCcfG7ycReHoaIoVK2acFSIu6pazbrqtYpC4n9MTHn97uDju3bvVoyM/lnHugbdTZXE2og8nlPsnYcrrF3wvj+kQTZSBQz1z2UQ0BF8xELSrCk1JCemrEPWqk4M+K9flcwV4TcpuirhaCnYaDMK7s2Ozrz4vE4//xjY9ar+6k//cPp/mfrLP/8z+eZUdzCB4ErWVdB9JoM9MrbG8yzThBglLSFpCTUUqBdw2Cmx9WYqsUOWlsrJ44EJp75kwDiL/QJkiJHRE2JrQymIlBvHs7lyZ5Uh+5A5hsTgmMPPWRBLYn3e3j6OjXJZg/KNjEocbXogDm8VBMH0sAzmAatGhZGRSMIgVEzgeUVUuFYi0NqVqwT8WB06U/VGQ8LZH3v8cZ07f35a3R44fBigamudLVWfUIyscoz92FPP6h3vfZ8GealTZ07rheeenn7HcO3KBqDb08svPK86DtcG3GoEyDxdKk8WunQefAIUTh7iMD6ZZRgthzD45J5xbjbbJNO6dkjuvvPx0osv6rUTr7JNMpBXgF+DdaH89oaNquoMMgxltLkzVJ9tmktXt+X/ZE9vlOnKxg7XMuU2UGkjFRzbdDWvYvzm7OL0s8EEZUJSt/ojTQjkhb2HFDTnVJlZlonbas/u1SQ12t7uSmypJGFLzjYUJW2F1ZrCpKoI4HZRRJAUknWQ1kJhHCqKA8UAFFYS2RaHSOXBdUDCKfAgfzjsZKJEQ5DAVpqqzC5L1baay3sVNOZUm98lm9SYI5GMtM6282US4zq2G0B2Ll6+pFfRz3kC5ByH/57L6bNn9PQzT5MMvq5nn3lGD32ZJMH5xRde0Ksvv6SvP/GoFpbmNABMTRDKMb7/AnruKlrvDOUBIYwidD5SGIYsKVSJbjywFJwn3rHjhDVWFEEuB3RPqhDGHqSpTvenxEf6vLb409EjRxQxRoZTVyoEP89tA2qT0iqsNuQJv/8TFJuQtXq9KWPMdM4JAHDxwkUtQbh9VzqOYwUumH7uO76b29skm5q4oJJ/Uu9H6BQEUoEfef8XP1P5CaqI9SSAjAfaCrLWkLNFR8dfC0JsxecFcueM4QI3ncsaK8ec1mJBPkuQIWPsdrutvXv3anl5GUCrq8047ZkZzUEG6yTzffv3aYXPKqw1ZtzAOSXM4ZAT4eRJZID/i3HrjYZC5siRvyQRZYBrytoNn505fZZOd1+nTp+W153Xw9+ud4jOvU4uXrwoH2Nd9F2t1hR5GRnHOsetyI0OwBv5dVnWlQNAkqE4aaHnSCUx3AOE/Z/GAl3RaYUiK1MtdmrXYu1amlU1sqqEViHPe3997vnndODAfhJ0l7mrxMaW/HVfeBWZU60yA0hKRe4UEaNJXBNqVToptEnn9DRE6RTHCGLThZj5hBRX6rIuUh/AbzZqanE0a1WxZaGA5F6y7TbY2dBksKO0t6X5RqxjB3crIDF1ty5r++oFPfW1h5QPO9K4D14W8rqPSQQ7O9tT/YXovMAGCeOG2MOgY6GLAiwUPx6HcnRnjJGzTseOHFOHomJM0mg12zyJOPix12GdQnmCzcTPFlvH3j5hGE27/Gtra1peWtYivjuBfDcbTXnCu8h2Y4AOfUHvbem39rtsPXs7bjOGkKMkSQwhLidPnNTi4qJm2vgVuwy+691o1OWF8DKOKRpTiJyzoRbxuxCCt2fXgvauLmkFm11z5KD27F5F74UMa7HgTBRH8r6dskY/b8paPO56XVy9dIluTaFZYtDmLIokWQUX1y5dQZ1jJUEoZ3oK7Wi62+V/k3kF33VDfKUINRs2NQMOzreqcthkCNnrb21QQFgNyC8ddlcGg7626RLlsvhOTz4X+QUV2HdEITOAJA1I6BmJLx0PFJqCgiJVyi5Wu5bIkIADkt9wkmrsZfeELw7VR4c+bry9tyj+qvhqALEMXaBt7Of/rFXFSSVdsJ2rl7WzuaENtq/9d4Ed43kykqCbCXgo5rB07Qf+f9vIOrJRTzEdtA06jpYCqIUc8+2mCohy5HL57WM/Rh2S4Z/fZHz/HdKNi+fkCarPY74w3UGuoSeQ+Ju3twsC+V9U3NreksfP7a1t+WNj+lWWrq6C8/7YJO+sbWzrY5/8jL744Ff09LMv6sLldb3wykk98+IrCmsNSIhT4WMHn+ihmw3i+UtfeUSf+vwX9dAjj+vxp57X8y+f1GNPPquTZy/qxJmLEI9EhXGy2FXIVECoK9VYJbYwplQUhRQwPXmsLPDJaq02LbqGxGeAn/vrOaQqIcdZaG2ZD5ChCpEJtNEdyefaNfKsJ1LnL11Vtz9Wh+vjzCg3oS5c2VTK+fLmDs8gAXIMxxM1qgEFQEcO3VYqIbl0pCwfKoxKZBsgl+WzgGvkdbAsDEPF6NLvnBpAxoHTxhQqWEdOfPozD4JJFfmcMsFnBsRXgyaIJf4D4mbIzsm431VIjPiYLo1TCWeyjJ9xb4Xxq8hXI9dl+GhYSkkQq8kYSCJN+vKkOaS4a9Dg8bFulSuabWgclOrweVZmmqeYDMDbRWy2QM5tmkzhYE1JuqVGkIJzI2JMihNwL4gVVdqam50HRydSMVQbzLPYoruDT3JPgM+mxmhs0Fnh6PY7TRQoJbemhRHURkAEYxquGnn9BNjWlLkCIxm4Y0EuR7PyRHmMD6ToLuWzAl0Y4qjwxRkeVjgji60nxFVUiWQLlFOgbPFjUKQ1VsYYlR7E/IGgRkbTRIViMozTIVBjSMDG5qZm2EZZYsvDB36EYl948YXps2+46y4tkjx7VAgvnzqpTUhjg2r5c5//PMljS49/7SsKQ6cuhlnetaJbbr5BCatZnp9DEitnAx0/dmQKOidefVUf+9jHtA25OHHihBBTWxtX6byV6gJI/vtQCbL5+dGDNrY6On/xClt1fssLAyDX/r17UHxNjjVNkMkHwwSt1mp1tmkHEmu+StWaQC782uv1OtVOQzn6cdZOHVX8eHLkO6dDHMhy3etuBOCMAZIcXXWo/iaQixW2xpZ379fs8ipbPdeoDiGsNJqamZ+RYQF9KpPhOFeP5DkAkHwbPS3sNJhZvIYAaULV1e3tSBjbB6lRoQBjRpGjs5coTgJZQC3GoDsA9RDS4cc7fvPNOnT8eh257kbNru5Re3mXrrvlVu2gay+7DzZrjOoQjZWVFZJ/XQvzC1qlglsgWVVJrP5cqVTlv8LgE9giVfAhuil7Vle1G3ut7lrWoUP7FQRWFpBpLSxo1/4jai3vUX1pn47eeJvmFlcUoKMxiaME0KwJVJhEnUGpzMbKTKgh3j3GaENAzyfSjGD3HQIfiJEt5SvAXmdL/V4H4jGWc06WhNBhLa+/9y269ubbdPDaGzW3sld7Dx3TbXe+Xtv4WkCwb29vK+TsA9k/521ujJF/HyKz10PA2YWhtne2pwDur4VhBKEqVGP9PlF7f/DP/i2xyElaGaCZQvDGAGmXePCdqQnA55O6Byjf0RqQBP1z4icInEoC1Y/lwcnL420xwv5ezoxkPmbtBfeO2aIY0xVZwx97dATHzOPHTrk35zNnJGsEsR+oJHb9nB2qbCmScbEshNWSyMooFPlfDr3X4roO7D8gM31uDLAWyvHTeq2uEb7WwDd9jBsGnuBHJXJ4PYn7/eHflygD3FNBDGWsxettxJrXSXIjiOyYzu7apYvy9to8fxb9xdreXNeVK5dkEDoDdHyxcuHiebVaTfyuph6628FOQ9Y5vzBHwrwyJdZXr27qpZde1cULl/X8cy/qya8/peefJ2leuARgt7V7934dv+4GzYIXOwB/c6aJL41VqbdJRKGCuKUtik+5SEGYaGZmThZfaAPsPTqGlWpVC+02xdfuZwAAEABJREFU20C5LiNza66lxV1LSmqJWpD/Ey+8qMQ6OWs1pNDzNp2ZaavT72gIfkywQwB+BWEgX7QUJCrvO+LH64mTjDHTw/tBFERyDrwDwzxOuCAkGcYUbyMV4IYxRnMQxBzf8mQuxoYN5PBFvMclT0wNsmxsrE/1tgn58V8nKLDD2bPn0POWhpDwDKIaMbaXucCnbrzher3y4kt6nm3QJuP57/5eoeiMoljOIjtxeWXtKjKU6kBePf52t9bl/1j7fLtO0RAoQLatzW3NsnUcMLZ1bvpnsEr8wK9lgO16kMIC/4iwcw9MzsZDbHcB30rVY8ek1mij2wY2SnUe216FEPXpnEtOnlCFFt3gB13iMAqMPBEYYNdGUlEVTE49VkPWe8RbKktadszmJNYQIpMnCQ65oiiS11suo9wwNvpAvfK4EiKbJWma0o+QydvO359DVP28dfD28sULkrclY6VgfI7Dv3buokxYAzeshhRoKV3MRr2qGmRqrlUnBnNlrGOrN9EWBClAt0lgKWpGikyuQWdbuxbnNOa5eiUGy7oqEWqHznYUR/I/Pu/4Rs4FCLz3T2st8ZmpwnpqlUQx47WYc2VxQTPEji/QvV+NkL1FDm5A4pscjWZD9cY3cpe3d4ui1nfe25z97tvb3vRm3UtuPrh3v645clTXXnMNcXSdtra25fOMJzgGPXlfNNbprrvu1u13vF633HKbjlJI3Xk7r2+8Vfv2HtTB/Yemttm4ekWnT76qC2dfw1dy4mGsCOwcoTuhiwp2800jU07gEX0tsAMaJVWI6UBjME2QlWeefFRfp/A7/eoLKtBlRLE5M7OoEQ2gWrWpaqWupYUl+a7ekEIupqhpEdOygfrYaYbCvZJEeuLxr+nkK8/r4umTmmnW5TnDBF+4sLauKnKEuEyz6iBRKfZkySZAz7lC1nqROHr5uWf07NcfU0qcW/zeSsgw0g7E/+qV9ekvz11Z26DDva1tCNz2Tleb7OjErOHquZPaWsPnwcLeKJX/vm+9XkNEK1+keZwOgkAZeG7A7QJyavCDy+fOKqBgGe1chbAONUInr505i24mNOTO6GkK9fNglG8IpeSdzc2rCiF065cvKoCQjimk83FPrXqikg7yGD6yCU7k4HvoIm0i+wgstOwAhQa8SbuqoqvARvK6LFljl/gdIc8EvpMiU+YPZBzD9woiLTeafu8zsVaVJJTBry0yWNYdO6nmrELu819BiaNAQRhK3CviyHC21vApM9lApHuVjG2VixTPRfFjJP7V9Adg8eeSs//UGDMFqIhgGGFsw2D+Fxi8Ms6fP6cOBMMnwDFVwaFDh5Qh9AglD3nfIej84nbosm1Qpd31xrtV8nx//aK+533vAWi6qlOhLM/UdeOR/dqzNEMh0FMfoE5JjF7wxcUl3XbbHVQeY83PzSsmaJuthgY4SbtRVRPF5ximADgkq3qzDbhXJBOqT6UchigERTQI0BAikKHoDECrkoRKAtgrsOKViOJKiGSNc4znGRJxBMEr06EW2g21qjGAbNVE3jZzNmuRZjgvANTLJDCKLkVotMDQMZ4eEsi1aqIIcrwAYZtZaEPEr8iFQgel3vu+b9Xdb7pb977tbr3pHe/U2971TXrXN3+L3vMt36Zved/7cNpU/+ZX/rV+6Zf/qf75v/hl/e//6l/oX/yLf6Zf+sV/ql/+pX+q933bt3DPSBldnRrA5vXQqFe0sDCrpeUFxdVISSVSnIRygZXXWRiF6C+WD4Ya69/Z3pbXcUbiy0hYOY7hz0OCCCmntvT3+cMnggjHMqbEmTIlEOAB2xwx26lhta76/JKW9h1Wc9dBze85rH0HDskyXh197oO03nD9zbrvTe/SG9/ybt1xz5v1xrfez/rfpre8/X7VWzP6vr//fv3IP/hh/eiP/qh+7Ifer/d/z3fpu7792/RD7//+KZnJsEeHQPKyxgBc0pzXwu6DWt53SIeO36BZgM0nuiqJYYJdW62WPFmKSebixxiLzIkKgmsACfGJ3hOLDboFW+hhyJqngMjn/rkcnfh7fRz4c8FaUkiif8YDSoofebLmizivqxT5usjndWuslTEGkMun8zn8L/f+yTUj/jECYMbqkIR898L/rcAtEtUmxzZJ7goEw7++xBZ9GMcSzzkXyBO9EWDhCXnGGr3PD4iTSqWGrmP5IqZLhO8ge4/5Qq6DKaqEVQjBRWWA0rFrjulrX3tEJ06e0LMQk3MAryfUQiYP5J7wjlmLj33vCwU4YIyRtU5CBmoGyVjGKuT9YYUO3ZlTpwH8ppYoZGaotiu1BrJICyu7Nbe8oi3I0aQ0mhiIFsWK19vMTItkWdPq7l0QxBn54nLvvr0yxijBn+co1hoN//mKDhzcryNHsfXyPIVCR1cuX5VPBH6c5d1Lym2uBXxsZzBW0lhUc26furlT6iqqzS5pe1QoSJoqXKxZipWg1lYPwrC+viMTVDQiEcFcFLbnVIQJsTKni+cvEycp8pSKwI0+enfY0VgDFk3kt7y97b1v5OjV293LU0AKwyCUwQf89W3IWwx2FlQDVToWzjgAWKxjxDqrxGcyvbePT3p9p/iY+PFn/9WIOIqRwUFceqoSsz2KsREkeAXCvEUn+Ny58xpDzDISV8r50vkLWpxboMCsQj5f1p2330HxsZ+u6o4i4jeB0O3gd17eMIyFuNohkXYgjq+xJe5IagJT1i+d11V2RrpbO6pX6uqzq1EQGzsUeIvY0PvFzOwMNmwoDCOVDFSrVxRGVja02nNwH90pKTO8r9aUB5FUaer0VsAhXeoZ7WSBhujDNRK5htMkGGmiVAs0LyJ01acwnVCY59hNcYPnW8rCKn4YyUWxKqzFGqPAOUVBKP/aMF/IPBNbkXhmmBkZ/CCGyPiuZ5RUIDmSMVwHy5w1WphpSxRIqytLcjyfYK8wqkyLmTxoamJrurTRU5jURepQrdoikbqp7QLIUhbUNAoaGpiahmWkMTbM6HoWxGilWtErNE6qdIWNC5VwvsxuoIVE+XUNGDBDB7WZefw4UmN2UbmJFKLzjJiJsFkF/wtA3dKPC7k3vK7Va/yXKLWS90uPSR6bjPjHGH3jp5SxRkN8xk6GMmBFH8JU0A3u+19UJYem/R2V6UDNWqBqUCgJS2XjnobdLZFcVPBMzpxdcPLia6dUUGhm5PVIuTKe3wu53rfU1vWH9jBzqptuukEHjh3VNTe/Dnzep6PHj+vHf+JH9D1/71v0cz/7M9qmsxpBQGOOKI7ki6TX3XKj3nDHLbrl+FEtzs7KdwhH8ArYrPzORT0O5bdDZvD/mPWMKe5DZjN5pjpkajLoqF0LdfftN+jOm45pNzsHNfznttvvZf7bdPDYLRDtW/Tt3/o+fev979S7yLdFblVFx84GmtDQOHrwgG6+7rhed+N12sMuQzrFwALdch+yVqt1xWEM32hpDkyZ4ajRvVzm3mbFahb9Hdy9qFliotqeV21+F77qcMGarqXBtuvAXs0tLSgC2xoUESmdwhC7rrLz4OiSV0yO3HNgTkajakGtmbZ8wXEDxP/aAwd1E3o8sG+PLByjO9xRZ7StsRkrxVcncUtFpY3vBYTYjFqttmqVZGrH2RpnsCuymTbWzuq0/348MT4m3zkbysewc8LvWastFDB+ALl0NlccW1UqgYxJlcjK4H8irxiKxEIZMT9WWOaqGaO6jGJyZIl/WPCwgq9H1skXxWXKuIVRSkERyqmJbYJCssYY+R+fZMkzgFGhAiDx740xMsZMndy/HwNuVYIpAmza7TaCVeQrpTAMNYfSKwR2j26BB9HLa5cJzlhd3vuksrSyTEfyqow1EkHvty5efeEZmXykuWZNKVtem2vn9fSjj+jGa49pgPP57yNtrK/Lb314MuqTW4KzdTrbWrtymcrjClvJa/LEZJPq3eBILgg1YfEjyEEE8SB+FXDNyysWGJBAm1RCjnPJh4aKwfhuBsHkyWOEAUIOh4EsnUn/WYJx+tvrGvW3laB4/1mgDKLcIVD6qnBtMtiRv7Y42wTMGhrStfNbfTnr8sGxsbWm7e66wsgoiKWIQf/6Yx/Wl778BX3qcx/TRz/xCf31xz+uj3z0o/rQRz6iT336kxoBGL/xm7+m3/qPv6nf+I1f06//2v+t3/yNX9dv/tav6z/9p9/W//1//6qcMRCBVAJSxwRhDHikgEfGkY/7qsVOjorfXy9ZKwaVt5lPZD5Jzs7OKYpiJThrC8Lmk9PKyi6CaFZLBPHy8gqEdkG+OzkzM6tGo644ChhjRh5Yq/UaXRyALQgUxrHG6N0ByEFcATtylZDaGO/eArwuX17T1598Wk8985yeo8P0/Esv6zm6Wi9yHpFQH/nqV/Xkk0/qWbb9X3ruWb1KN/30ayf0Aq99p8z7YAKZD7BnjjNXGk012jMkghId5DIOGcKAeSfTNfnk7QG5Xq9j+lLWWhUk0CiK5dcaILNfT3tmRsvLy3I8z40KGcN3nPx8zqE/jhAfjwh0fw6jSDHAGSNLQgL0ugujSP51q91SDQLsn/Pjx+jEJ3pjrHyCtsb7v6Y/TeT3frlr1y5AYHaq5xnAdxFZ/Lbrrt2r2rt/H2RnLIPsdXQdIVvCmLN+nmkshoqjRAGkaQ9diX2HjurQtdfpyPU36PDxa7UH4PI2HnT62rt7r/ya/Bbd7ZCSo0eP6eixYzpw6KAcunDWyZNyvw7/2uvKsXZjzPQ5T6CNDabxJWs1plizzipAb9cyThyFqjeb06+y2KimIK6rTweqC+hEjZYmzilzRAkAduq11zQ3P4fdMnnSf+HiRR2gQ7uJn6QAfxV/XFqahwjWND/fVr0eY7uRbJDL/zmhCBs6F+KPLa7nkIJUHYj7MQqRemtB8yv76f4f0MJeCmJbUVSf0fzqAY2KgM/2yG/bFQqV836zN9L5zW3kizWUpZN/iHkX5Wwi3+UGrsDcEhJWZa1WSTVRGEc8W4CNQv+RvJ5Qkoz/x2iaRMSPI8F4fVpr5dCx7xj6s38wwqdSAH2HDoUxRgVAbp1FtQZMS4HJEnuM5a8NfQKJImKuqiwv1G7P6NKly/J/XP8Wv+Nx8KDmiOUZYtiTwy74ORqMpr64xla+16v3xe3tbTGVn17WBqwhl/dJr0/vt7Ptpo4c2q+jEP5ZkmSDhN+lqEI0+a8QjCAjzjqdO3du2gn2X93wO2E9dO+J6ab/egM4c4XOd5fOqIkCHbnhOrVoIhy54Sb1S6etrK0L3UinN1Kd3RprK5euglXjuFReLTUkMXeQPZVVpdFWTiMhxxY33XG3rrnxdu07fFyvu/0O9cktQ5JdWUpdCpzhaEBHZzS12Qb+3phfYd5V7T54TGUQq8+OUyanYVqqsCG4wQwYN6d5MWZdKguNIDYzzYb8tcwE2nvkeh2/5U5856DuvOctFFWBtnf6EFMr2Uj9wVgi/tYg57MUw7OrB5mrQgyUUx2n2CrNSsVJVZ78DiYFW9mkppoAABAASURBVN4n9crpC4wRaBvfi5sz6ufS6oEjWsFfW3PLEKbj6gxT/NWytp763R2OzvQYs2bvO/6rCDKarjmn4DS8MQbfoQGE66lkPTn4WyCDJ2khBNuTzZozwphqxAE7sl1IxdhHAnliTB7eUTbqqhKUaiShSnKQz5G+UeOI25laVSLuC3RtaLRYbO2KscphV52rFzWBqPr/YcCrJ0/pyWefl4GwPf/yS/rDP/zv+qu//DPy16/JBqGsc/IFTI5sz7/wvLz/dHY2p02lzsZVWXwgJyc4zn7uMVvbgXKl5LiMuZ3JsVVHlchpZ2NNkSnUWb8k//c9R50N1uK0dnmDXZNX9eqJ8wrill54+ZQefuir+sqXvqynHn8C/UgOX6562zCX74Ib1phCRsfEG0EvH58TOvUT4tR36tfXt+gWd7Wz3dMG2/4DurEZ/pMO+wrIs9t0Jyfel4yTS5qa27WkDjqckJ+rNKrakPXcWfQSyILlGbYKndQE7yzrs9zn/zeZDqyYsLsU41sOn3EQuAy5CnYskiSSAqk6W9ckyDSzd59Wr71d3SLRzXfeq1tuv0t333OfhhQJq4sLMtlQCzOt6RxNyO+upUX0FoMvRmEYCbqnOArluU0MlyFkFUFA/XsDMfaH/xpLgTwl3IoHlZtMBhmElxt0ZsBsQ7Hli4UAn7P4Y0kTUhSQEXFcjxNVo5g5YmzlFHLN0iix3lGNMTLGYBAiGWkMEW04C+eYHrx2fG45iFelKGmE0r0DjXC4wBrFgVUX8PFCdNavaJ5kWUfRx/esKiSoDQFUwVm3Lp7Tww98Rofve49WAJMNWtVlrale2NKVvKY0qMv/4kTnyjkNti7p/HNP6OwjD2nnmad05uGH9OBHPqSXX3hOtVZds1QfMzMLSlpLsq1lDaKWRkmdzkemcTHSZn9LHRZ5brOvl05f0cbWiNb6RFEu1cJEtozlv6/ZoQI9eXFN59Y3dYmtoVOXrnDucHR1fmNHF3ZG2s6sTl/t6NLOWK9d2dK5jb7Wh7nWR7meowNxsdMhgeFCLlSHbZhXIVUXnn9Cm08+oN7XP6mLX/prTc5c1Hgn1CBt4DiRyNEKy47q465mkLeVDdTwlSikPIYUx+h1c3tbaxxXSFJX6dasMfdV5Li8tqmNjY463ZECOgIT5EsngQzg+oUP/4me/Nj/0LnP/LHWPv8XOvHpD+mJj/+VHEESG6sUp8gKQ2Dk2uqPtLnFOHQ5Nui2wbl1dW1L6+ud6Xdf15jzAlsO292hzl+4on5vPP0D2JcuXtHalW1lWaRWfVads6f10if+h9Y/93vqfv4PdO7Tf6IXHvysUgKno0gDAurq5hkNtl/UZPMFja6e0mDtpAZXz+rK2VdxyFxPPfGEHv3aY3rka4/r8a8+qaeffEFfffQp7YzSqW43ejskgIkydBQUfT36ub/UQx/6L3r5sx/QmQf+XK989s914rEH8cVAiqrYewOfzpAx1YCENhkXkJ1C3W5f29sdjbmW9gbavLqlDnat0pGoRoEMgDpmS2QMuKEmxijlyZgH9JJMXACK3ziQBRD24O8/9+Ri4uOCoBwTfGPAZUhQWuLAEzvnnAg0MaD865R7MwLVk28BXhNAz0DYcpJSiN6y3lApVWqvt6U0KLTR31SRD2TTjoLRjoQ+wixXCUCNsOlII+Wu0Jg4GwMURWlUIuuls6cIfgi4kdKswOelAhJbVCoqqzV0G2mDOXPjACs+7w8V4idxGKoEA0pIuyfe4sdvz4wBtO5wncJjU45ENQGABtwnyMoQZKy2DyJDTQWdoJz5ROILg1xhVAC6ufp0QBr1Fr6RT5NyaZ2iOFGITCUKD/GXME00oOOUkXgcti7SdcXBgK6eFARj7V6eVRyGyJDK2EghgHaWbcDT585oTHW96aqqLR1UtwyVQHQLZEtJNAIfIhOpnpeAsBM5QPVQapHADIXtUq2uK3Q+K422Vo9co046gYxECscVFXRMywwf1LZ6o76SyqJMboi5iSw6D8pCoZGqyFWmGbFtuJ5qUmyok3U0BCPHrDUdZ7LYK8AfkzxRDSwaZj3ljUI910MPVnWFmgubmqk3wIuuXJTL23YD8rENofH/56TVPXvUqnBv2ZUgcD7hGDPBxSYajccqXKhNfPzVC+dk6pGGW301KzWNIYbVRlWZvzfM1RlsKK6UckGsKEh0DZgdpSPw0TBGnUQ6owk7Xwk+KuwTBYFgb6w7V2StAtZcqcWKmaPdTBSbQPWgpTZzlVlXcRhqcfGoWgv4BZi25+i12nv8Ri1ff6tqB69XsHqdbnnr92nf8Xfrxju+V9feeb8WKZyMK4j1PlMa1l5Vo7Gktou14pxC/MVGiSalmxY5lWoNDyghToUMsZFUSyUziZori6otzKskwR48dFi33PJ6unO3ac+1d+nwLTfpB7/j+/ST3/fD+u73v1/f/kM/qIgxU7Auxz8mzmhp94KW5xIdXGmqVokYp6q4TVJXJpdus7aWAiFbWNHBxVnta0eq4ev7WePSDXdr9da36NAtd6nRaut7v/u79fb3foeO3PVO3fK2b1dmA7lJR5PCytq6ju67VvuXd2tlrqFa1TCXlCcVCbvg5HJhJEuMGIqfMUk+xxYoRsbHuaSSf4wp5dBPit8aI1nWEMBwJnT7xqambXLExtgpntujojIrU5mRJV5yiLlsU6VpKLBt3jXAjljjzOrKVg+CbES7UGkSaBhahXOzvK6po1AD11DZXNWksqigSJQN+sq6a4qyHQWTgQpyTEAc5shQhIZ1j3hqIkeTpAbGGvxfzV0aVPerXz0ERqVKwc64UoVrGPUgXd3hRBfJzwOwKMX/gkpDA7ZiCuMUV9tS1NTYtZFtXll9t7rFUAWHS3fQ8ZbKbEtb3as6Q2PsAuu5ylguT+U81zFWMR3zsalogB3UWlXHtqZFhHGRgggb4GcBNqaG0QTFbkHCB+yMSoUG6Gh9EsrN7lfYXFKOvNn6eeXnnlPv7GXFFCmnnnlSp156SY8+8ZR641JZ7iS4g8hlO6OOesg/ae7XxiRSRA4Ksj5+ZbXddVob5FMOcrU7URcBtjsD1aK6DOO4UantU2e09coLSsDK1578up586CE9wjEEg3ric+Sd5B3tUCTFld0q7Dx4P9b2eEfjsi8m0gBMGqXG80XxUqhWWVbK4mPBREpyKY9YqxlrUOSsuVQ3k3p4yk4hbRMvHbCgh//ZOAADSzXBlDjKZF0KJhUy3FOUY8grz44n6jO2RT6VGIH/8LLkQKXm/3uUkkoW8f+eLYmw1BCQ67JtFISRtnc6ajRaTOa0srpH1dacusNMPba+MhNqbbOjcWFwvlDLew7owMqK9szPa4VOTt7taQvSVwsirSwsae/qbm3u9FSfW9WNr79Pt9z7Vl1zxxu0dPiYvunbv1uzCyt65tmXdOqVE9pgi8iOB2qHpWaTUunOOgHQlUMRjXpdtXpVs2zl7dq1rFarQY5MFEYWOY0CznU+bzXr2ku3aW6mTYKraGF+Vm3uXZibUZMtwIW5OVXiRMvzi5ptt7VCNb9KZ9CPP0fH6hBV60ytpagQzp7KQipCG8i4ioL6vHKAuLk6T2U/FKitQLm840e2orKoq1Rbg8CpHzoNg0ATGyozgcoyUGhihXkoR6dGQu8yKgFxBidISyXVmiwVZYFxPFHwHecWOlS1rREJbOhqEsGaNNsaTyZ00yZyzJEkFVWSRBUScxiGarMu/76NPeZI2DOzbc2ytuXlJe3bt09NugJ79+6W/z9Stdl+24W+2s26KpHRGJIUAhYWHaSVlnqs4wpVtGKLngtZSBu5BAeMsEtTZVFRzlpK1lm6SD6R5LwuSC6pCVh7KOJMXZLnJMvVRLaVv+nKip+SxTpjVK9UJGMhpVaT0qpwoTzR82TAEtgHD+zX/PyCKtzXbDSxf0s11ltDZ36reQ67zuKDu/fu0cFDhxRFkawxiuNIBTHhX2Mc+fgoAD5/iB9jDP+Vpu9LyVjWaYysP3OkVMsFZGRMfAh7Te8T93PNv7bWTe3gOxMZ6/OdHN+pHU3GmvBsBnB0u91vxBdnL3+IIAaZcuPQT6x+alW6RCOITBIF2t5c06lTJ3T2tZM6f/KkLp58TRdOnKSL/BLA01Fcq8rvKlQbVZJEhhuO8dOJfCejHA3UjJkBUPXEpU7cjJHdy2GMma4/JaGFYYQ/Ws1QMCbE9FxrRp2NLcXI5I+Jx4JiDCG+rMjuKFAfvx0pxNrluJAZGbk00GSUyn+vsUPR5uey6GzL72Cgq4z1oykVGmKHQAG+OskMsTqrKF7SaFRTEu/TcJBi/1CtCqOzndiuxtqzNK/5egJYDlU3E9VMpvlKoHpQ6IbDe7Qy29ANxw6qHhttrp3TsLOp2266Xq+/7dZvHK+7SftXF3XnLRCi44e0b7GhN9x4TNce2K2jh/dpdWVpKrvNS918zSHtma3o6J5FHVhd0OHdy2DavA6uzINrbR3Zs8y1Jc67mXdVZmIVl0Z7l+e1ulDT3qWqju1v8Wysva1ENxNPq2DMoYVFzdRr6pJM1ravqpeP1KdQCV1FBj3EpdSKQlXQmfCdbmcEibfTGIiiWCI2xhBMNj7QTawe3aTD+3aR57qQwEV0GoPTDXU63aldMxJ9vdGQ9z+MpaDilJlseuz4rhbENmpUlAVGOxSwGdiWcnhcqNVqjFXXdAcADLHGagKZKpE1rtRVkKgqEIyLr72kSyef08knH1I83tYZtvlfe4n37HC8SjPhyqUL+u//7ff1Zx/8U/3Fh/5CH//oZ/XEoy8oJ3fk/b4SklaVLPjic4/o1OnndPHKCV058ayaLlNiUtWSQCKmovqMxraqhLwRFU6GojqjGTJYu6gxujxz4jm9+PxjOvnaM3r55FN66skn9Ud/9Ef64z/+Y/3BH/6Bfv/3fo+iKKXQvqAILCjRzYXzZ7S+dklXkbFDdytBD8pGwu1UI39UbSpBFgwFyA7d+35nh8+MTr34lC6+/LTOvfQ0xOMZ7Wxd1f/4wB/pIx//pP7rH/wR8/2hMuI9gcxl/U3GEg2FNfmvAXWIiwKbO8YU2/iBKafyVNF3HMdKwG0HyRwTox6bvO386wnv/euUGPI44201pGvmY2tEjE8gTOcvnNGQMV948Wn54+y5U7q6flkRDuPH8rFomO9vn19j16rX6+EfI9awpbULFzWmaL98/qIqcaw4jOTnCYJAAismhSFWq3IQ+dI61cDdEr/3nzkXKOCo4ucZJM0/GxiucZ+RVI0jCf/1Y40otPzX/HxnNAN7siLTaIyvj8bKWd8WtsgokrY2N5RjJ/97HTm4GYexAvJAQCyUMjLGyTB2TMw4a5A3IAdhMsYMsGXBuBNwL6PhU61VyBWJfGi5wMrrwMvh/cCiEy6BOTGEP2OAMRhnVGCnmCo2DsGhvJjObQNel1JurEJy/4i1kj5UlKUi8nzkrCx4HiBPEIQy5L4AuQ168PF1/Qv0AAAQAElEQVTY6/fk5xsjV6lcJX6QZ8wXOu2GGzkTyK/P8cw4zZUzrgn8tVAOWWSMxqyvUk3UB0eKPMW+FVnnFFeS6T0+Zr2vOOQBCBQhvzEGqZiR8TJiN0NoOKgyyzUZ8rgBIqwAGxWwVMvcFp07cIjsoZjnY0ntpEJcWiU2kCMv+yNPS6UQbotevL5LcqGf1xbTKbE7DxYcOe//5yOFQEww1N+ewV+xGhaVqFKrT1/PkOiHtKrrnoSimEqjrfmlXao223JJVSFV1p5DR7Sx3dU1192omUqsCmMuN5tahQgUkJgmYwXWqdcdaO++I6q0lvTS2TX1bKRBDAjy+bmrmzpy9Dpdf81NOnTwqF569jk9+qUHdPpZWuo7V7XSrgIAVt6g3jAjWuspgV6wBh9Yw2FPIYYMQ6sMcPeOGzqrMLBq1quK+MwJfeDk3hyGgPDvIxvgCDnYM1IGe88Idn+tv9PVqJ+BQZlCrJVBGOoYM+N1c2G3trJEG3mkHYw6CYzG2YBAM/LrDaiqVCYywZzGyEBhytlowusMwxW5UWhi2dxiyECFsSo5RFAJPXlyliFfyfukWlOajeCadeVxQz1X10ZZ0ZXUafHgNVrb7iiEJBZFzhpD5XkuYwyEvKKMhCIj7w+QlS0ZUxDsfcCwq1LpdNwgNLzmGWRrYq/NrQ0N6WpbuluW+zvYr0PHq5jZpa2gIjs3T4U0VhBKlaCUT5gudzJ5wvj+MJz9elA2gOHXYIKIcHPKTSADSClKppXYYJRqNMlUlAbwrfCAeJbnZajcCvXzQANVZKjmh+hdOLdj68Ai8cB331mnRe4SG/h17+zsqM/1ks87JAxrrS5evCBj/PjJNEmX6CcFOIxl3Tznwcg/r7/z458zPFtwb06w+rH94e8N8YGIw/K8xVZBEMhxdtZqKgvjZADnELIwoGPgE4gnol62re0t+V9m899NvbqxLuecfBfRGSvjEshAVUVCQWETlehuTHIJTC6mU6AckjdRQOKJ6T4GeUnCGWuLIq8G+RaxkGErDxYTtk0L/6yPDUCuAWB52T3B8HP6ROZfW+dUFKUmPGsYM2XsyDq5wqiKjUqAaNDp0t3e1jbbYKPBBTpmVyC8a9h7qILnChJHJawoZNdh/9792kP3rj0zo9OnT0/1feTIUfmt4na7zftQk7SvHXYwNna2tbUz0KWrfZ0+19VWJ1Cluls4iKok4kYl1PJcQ/PE/f1vf5O+7d1v1/333a633H5cd990TO964+26G0J5+/XX6O33vF5vvvt2ve+b366l2ZqOstX89779ffrB7/8+fdu3vEfvefc79Q/e/736zm95l+5/8136nm+5X9/z7rfpvW9/o97zzrfq3vveTALYr2a1offd/05961vu0je95W6960336D1vu0/verM/v0nvfssb9e3vfoe++e1v1nve8Vbdeevd2r24qsOs+++995v0vne/Re9959163zfdo+94z91675vu0vvue5Pe/83frO/huPf1r9cb3/wm1YizNAhVn1vCHzKN2JJdRmczlUgByamW1FRrLkJSK3SphtruDLVDdz9JKopcoAG+fXjfHu1fXQZHCp27cJ7GJX7iiUMcYdNCEzDbySiCcFVqkXbT8du9d1GGmF1cWdDKnhVVWjX1mC9u1hXxnI88ix9HYTTFkTG29X7vfT43Tj4GbVhRRmIq8av+9rq66xe1ffmMEo0glKnCdKggH8mAWSW7BOPJQAV+uLZxRVfWexoNrFoUsyExEpdj7uvq0qVTurx5Sc+/+oLGO1cUTp8fa3tzYxrPV8G47UGmy+xYBYXV9tmz2jl/XmuvvapEY/y1C/noK7AD5ZMtfCyVj8uS+PbnMIqIoVDWGPkfLuvEK6/qxKuv4KcndPrUqyrBlXTU1TbEvgupHG5dVAxG5qzhxZdf5L7T6m1vKqYQc8NNBZNt2UmXGBjK2kDrW11yAKNbBxkymuDjkZlo0N2gqfKMXmHr+sSpc3rt5GnVsZOl0+63n8c0D3a2t9mZWp8eXUhhgv9nYHfMfV73QRjKEaveNkHg5NfUardUp6CcmW2p3a7rxhuPa3FpTocOH9SRI4e1untFq6srKsFMP5Z1DjlBTmxRBS+uPX6Ndq3u0goNoyVfrNN8mWu1aRQtyvuN15X3CS/LBBlTmiZlECvzSEQOS8GGFHz0MpUo1OOqKaUYglir1NBnKWeYEywOkdmQT+Bx5J+x5hfmNIv8QRio1W5qlnhYWl5Sk93PKoXlHGuaaTckeESDAtv48cEpFfIoqBHkKOc906laqTCPv3Uiw/1NiqqcuSrVWGHE/M4oDKwMwvkjh7RZ5KlBSktGqyaxKnGoxbmW5po1Lc+1tURjq92oa55GVeHzKmuSDfg3nOatgnXlQpfotDRSin5G4H3AXBXiqFpJZI2VtZEK/NXIIkME/+nK85YkCuEkFfL/RDOsOQwdhLKvEv8sSkMss07WGqFHBYF6npegAxxcAWsaUTDOz80qhbiXxnJ/qdL6+aw8GTbWaOIbGElVQkkOGY0xvPQrlsbktBG6GmI/3/UcT5gMzmKxK56miPVFyJwYq6p1qiFDzOuc3ZIMXCm4P6OVmpODiozBLbyDMUtvYGaxzG8RiZd/81+EZ10quPfvHrJW/59DknGWRcaqVKosrICsjNRoNdWhYjXcPxz05FeVwcQvAXyzszNKqWqO4vTMq40rF1UQzB3AacI2/pWrV9QCXEcI+/KZ03r060/xfl7Hrr9BWyTMHpVGWK9oedeKHCPP1RpKajO67y1v1xte/wadPnlC/v/966vKHAUNWfAYApcDYD4Q+1QV3e6OAoiUJ2r+kApNSMAha/HPTTAUplFONRTijP4aQkIwB/L3ODRVY722LJRCQDNAeYbuQQjYNugGDSA1g35H2wDQ/iNHFLRmNXfwWu278Q1q7zkGQWrLBaHG6MaWEzGtMuSjOaSgzEjOOWdclvG9Q/vPSlPgLBkzFxws3FiChAMd+4Av0JdfnycIJUHThRzsO3adrnnd3brxnrfp8M2vV9CY1Rvf+nb1cQx/n2ViX9Wm6HSLzlOj0ZBPIs1mQ37eTncbYlpViRxBEMjbsD/VX0e+Cu32B/L3zs82lUDkvd7q2G7P8RtUNOa1eORWze07rmWKiD73+u5ALTKySpVSyTkcwBHUlsPLbAA7b1NULuGDPgT89oEjoENA9quPPKJLFy/KsnYvzwYJxxc7q4x/A+s8evMbdPCG16u165AOXnMjozKC1yeAbIzoLGzIr7OPb+YE0zxbclUAaYBfOcCtN+hDbBMS3zp+PAQoUoXYqcI9EWOEHH5e55wsetff/PjX/nrwN59PX6Mvf/afxSQGa91Up8Z4mUr5wC+LcroWr3ffeT102CeC1Wmn2f8Sn/9e5g033KBjx47qnnvu+cac2MrbYZyVSm2iPKorc7FyY9UgLkJXoroMoiE1wki+Cg3SQpENNAdw97xvQ+q3N3a0uO+gnnrqWV04d0mvnTilM2fOqQIIdSCpEUnYIqsnxE3iOQU0u3Rketj/GwnKkrgzDQYjjSYTuTBShp988tOfUhgHCgHJHJLqXKiQ+XxcBJwnJINOZ0thYOS7CjW6OXUOryPDGnzseLt4+2QA1ITEagzjRRWduXBBJbqPqhWtkAznlxYgIh11KEx6+Jd/doli9zu+83v01re+Vd/8zrfpm976Rr33/nfo9ptu0NvvvVff8b5v07vf9Q695c336ZZbb9Eb77tbx665VscphvcdOKy96GTvvv2amZ3VddeTpEkuc62GZplzz8qS2j7h7N6n9uJe7dlzVDONtq45sAci29L8LAl5aUFLJMwVzj4h7du9S6sri1oFr/Yd2Kdqo6b5+bYWSFb+vsMH9muZbufK0rJWdi1rYXFB7UZrOu5BdnrCaktJc16oWUFQVxnX2HLM5ONWxPnS4rwi/PNd3/5deujZl3Xi8rZOX9nR5e2hvv70i1rZvV/GBqpT4G/SCVRp8YN5hVGEjw/UbrcVBE4VkmCGrnFM9Xa2tHn1sgzjV0lg/jt4ExJmweez6KMgTgts4+OhwtwVdJPEieaJJ3/Ny3b+3Dl2kOYUx6GarbaoG5VhRxNVFVbbGuG/oTJZtvND5QrBt1olkiGmxmCDxX9K4r5EzrTgPlMqwmcsPhKgg7A2p4XdRzQB9xxzlzw3MzunwAVaZOemkgSag5SMPYbXqsxUkCcq0/FDY+RYm6VzVg2sIuawxHMOUfY6SMAaf23Pnr1KaUAk1YbqrXlNkLmKbWSdPKHZ6fR5tqKFhWU1IeVhFEIqCwVJXWnpuC1QzLWItYXkuMQhJThfqdZkwkRpYeWCSBMKs2oSIrvUbLU0gAxs9obyeoprbbrUfVXiWA3iJEJWTySb2NMTwygMVZDMC4iPMQZbBnLESBAE09c5dtqGsPp1FWBeSvyNGd+fn3zyKaUYxv+licDFGpOAGo22DLp2znCW/HMBOkqJ/wYk6+WXX9LF8xeUM4b/hZ0xeabVaExxLHBOnjf4hk8P4pHia4VxMkGoxMvOGrysIf7mu58hGbwaV5k3lWQ0IZeyGHxCipxVgP3DKJIn3Cm4V8VHq/hbrV7XKydeo1C9rJQCptfbUY49260m71MN+kNVKIgjdFuURik4ZFw4Hc+6QDX8IcYuIXP4NYVhwLSZhF/jBjJW8j4eRt+4nuEXY0hdjDwpPMZhz5SCwBQThTZXgb+WPBsGwVQPlnF9li7l5BtDBeeAdXawqUEX1hrwz3Iv87Auz3sCrpcK5LCDdZG8EEVRqoFuo9hhS6OZVlVJaFRNEh08eBAZJT+HMcF0jdyuwgi/yoivVP3xgOuZQtYaBY7nmyoNN1irAp+JkkgO23qML8U/heTjxxgjgxKsdTLOyaIf4Wc5Y6TWKreByjCSX4txgSL04lh7Af6n2GFEjjFGdF/H8teH+DeNT56JlXLfWAZ7FbKMJ368/i1nlSR9f/iHvYCyVlEcyzgERsCcCbzWUPn0mn/GGgYDmEYkccPzEQ7jA9k7Zc7EMSMPdjbYAnyGyjPV5z71Uf3ln31AH/iD39cf/N5/0pcfeUi//4f/Tf/h13+NinmCkIFqgP8ZtkzGLNzEocYw+H53W60mBgBYIoAoHffYAtiRcMAsiDUonOJ6W7fecZf2HjrKtm2mzES6tN5RbzChmuiT8MZT4PbdJd9l8V2ngLUFf6MI34G6zFb+LPPHgFrC2n3r3weGJ85VAiB0Tv66rypKjOiM5IwlSLaoFHLm7Uuh0yyJIa7XNE9SaS0tqknyCtkaWlm5RkuLB9RuLypGV0nkZF2q3IxVuomqOKSjqg0JeMdrhsKhRuimL5MUULexMJQ8IIQ4hZfZGKMxurb+jPET5Aww9NKuXYpqDTVmFlUBWJZ3raqOQ1dIGCW2LLGXBzPhEIZjanNJV65cARTGClir14d30Oeee1Znzp6ZVl5+S8T7hU/4HUiJTzY5HFOgHgAAEABJREFU8k6QISY4du3dq7nlZQXxgvbuu1G7lg+TPKoKcXZrM02yrpK6IVhGcgSuoTvi/cSRaCKTq1kJSRAjVVyhOA4JoEA5umgBPCPAxSJjBgAuL66okNPK3sOqthbUmN2luDGvuZV9WtxzUClJYJyjLu4fAyDWWuWAcIa/eiLag2j5tfp1rLNtdpIt6xOnXpsGZ0k0e306Y/G/IUkCG/Gs15kfw5+9vvyZ4fl8MtVZiU+kJK0uY2cAl3/dpyDxutHf0bFKKSMZOWc19Ue2uC5evCT/J1j8b8KvUYj5zucFirYO3fTXTp9SiX0N8sRhrBiiaMNEGes3QcRYOQXCWAaNFMjpx86QIyPhOBughJLt7nXNLy7qCrsP1fY8W2k93fy61+vAoWO6BgJ2gLgxjF1vthThm55I1EgcPlk5fCEmHqokgBC/82SzA2Gvz82qjEINsOM2cfpt3/Xt2KKm5sysWq29qrX3KKrMqTeRhLy1mRadtArvt9Vny/wSa+71+mo0G6pVq9NfavFzeh1b61SHaMwvrKiKTDfeequWds1rebWlrNzS2fPPqE+CffaV03ryuRf11LMv6uSFNT38xPP6/ENf01NPP6MHPv9Z/dVH/kqf/8IDevTxJ/TAF7+sz3z+i3rw4a/pLz7y1/rSV746fe7BrzyqLz78iB585HF99fGn9fHPfEF/+sEP8dlz+sSnP81zD/H5Q3ri2af1hYe/qs89+KgeeexFPfjQY3rx5Vf05NPP6ulnn9cXv/ywnnvhJX3qM5+bXvvIxz+hz33hi3r8ya/rrz71V/r4Zz/G+I/oq197RJ9/4CH9+V9+Qg88+KS+8sgreub0BX3iKw/rq08+rc998WF96COf1NPPvaJnnz+pJx55Ti88+aqeP/GanqUb9yr+8OiTj+vhx7+mx555Sv/uN35dLeI7i5ta2Hutdh+6XtfcdLs6g5Q4bOjVk+e1vtlTa25JxlnhfuBifxrP3ofHvijFb/r4bVCWirnhxa8/ra0Ll9Vb39SO/2sDZ8+rc3WDjhx+h+/67kyFQjwIQkX4Rpfud6PR0BwE8NjBfdOOTQYebWxsyvvV6qHjWjxwXCtHb1ZenVfOPAG+xAm/tdO48+RvzI7DiHjvjLskrJxCqwD7QjCwUJqHet3tb9HuveDK3pu09/jrtDUq6WtGGuHrARiTDTqyPBvnfRWBUQFZWzl2rWoLS/Jf7bGuIpOHYEwExlQpogbKmC8IA1kwIgMfRjRJ1tYuQ8wrzFnq4NFrdNNtd2pl914dPX69uhQ9zfklNeeX1U+Zw0VC08qDWPuPXKsDR6/VDrofs2ulqK6oWpsSfq+rAmyJo0SzEOYheq8SY1GCTo3VBjq8iw776+58g/YePML4S1JY0aQMwc0SPYlxhtOjSrx420XocAz+1mv1KWYbYwg2/i2FTnPsMT/FvQqxOwY3A2Rcv7qtG667hfFC7Qc/T712nmer6nXHss4qBTuCwIG/kbxeNtnpOgv+N4jTfXv3aox+LE/HUQT2pd/IP8Srf87jQ7PV1r333cdxr+5705um433Tu9+tn//5n9fP/uN/rF/+5V+ePuexz/JcyVjVemN6nyd4YwjeGDvYINDi0pKcQ8eQmxQCeAKcnl1YkCe1pYTtMtZZaIdclNJpNdbIYMcUbBiy83nd9dcjw3267977WF9X73nPe5Dj5/SLv/i/6Qd+4Acg+DvyOa7T7Uzt7WXyOVbTKJEmFCoMxxqHiqJAHssLcN5v+/vrJbnUuWDKLzzW92hwSJa1ZBS5t+ktFMPHrr2OrvNN+gXW/8u/+Ev6t//mV1hxqQGFXa3RkIwjzyXKkNkF4dReVoJM98TiwMEqR6I4ChVETq+eOCHrQslYGRk16k3dccftuufuN1AQzerHfvxH9XPM9dM/849kuWcMPxvBK/wzE+LE5xIvp2UBOXEfBtH0voKCzkiy6NAfMoaM8reHVWmsUmeU8vmQfJ3x+RhdeDcvwkD+s4kp1cd2BX454uk84jpx2UdPA4J9YAXfMfLk3K8145r1hvy7h3NOFkF8d03TgIllmUzcxPjyiTZnuyFmUsbms1IloJSgIEoCXTh/Vla5zp0+qT//kz/SLI57GFD61m96t374B97P8f368R/5Yb37W79N7/+RH9VP/PRPKyKA5mjxPwJYW4LFCzthDOtyzbRrkJVMkSkUIUQ1DgngllKqEBqcshDGEUYs4jqAVKhKgp1Qsc7R9UniinzQ+W7NPKAxx7aw/y5hgKGNRUrkZomManX02DXyjhyEoXynMKnU5ANjgAH9H+fewUn9b3kWKM2rY5POoSd/s3MzgHlXmzubKq1Rxrhxo06QVDQ/11QjsWpXIwAv1OLsgrJxrgz5Jhh/TAVlA0C/YhUgSBWAqISJsKu8QxtAVJCxUTbQOB3I6zvECQqCMWQeZ0qFgWW8sWbQc4aDNet1JdhwoVlTK3Gaq1dUiwK1IcVVkkXI+sRPCtBk/kAHHng9EHuHLJEjg0BVsEOMblutNk7ekOGfBmMzpfwc4r4kqjKSU71aV8jaDQG70Kro4NKKQkqfhdacquhxQiU69pU6RcSgGKoMJO/QeWkYBv/hswldcL82ij6VjDNiaypnWy5GBwaHr1di5nD4H04OAWrPzLFuqdloapmtoUrkNNduqmA9NoxkAHoXBABHOO1uJgC99+2Aa24KsLH853WfpCDse3bvmXZ9Qz63GDgnkELr5F8bY2S9vtGrP0eArx/HGMPYsWokEu83MfptYoc6uvb68/qqA64lPuOBS/7HsHYM7PXvdd1hm9Tr3vuYB0Pvb5tswV+6fFkXL12aFgUT7G0sSuPIkMtiBEeAe30lcUgs5DLIKhtJlvfWaoK9+iTXEDtiKmK0UFyto/toCgATADtE3oBY8L7dHw01hDR4Yj5DIeblTfg8iiN0GMnfZ5nDJ8w63ZqMNUwYeBvQDSh84lqCHKks8sD5lU8MidMhT6whc5XOyoVWtUaiVbb8+tjwzJkz8t8xu3DxgpYo1oZ0VTqQ7hFbuhGxm/o4Yb0FAGZsgRyFQjdUnm6oggyu0tTSrr06cOSY5nftk+gaLlCA7Nl/UAly333vPXy+ormFZdUbM5DwXczf1uzcog4eOqJKtabdq3vUZPdihmt7Dx7W6t592nvokNqz89pHZ1T4+CzdydZsQ4vL8yoKo9U9ByDYc6rNzE6JiSVmW+05dbpDHYaAOBdpP8/OQaCTWl1LqwuaXWirTrdsgQJtz74Das+taGnXYbbOJ7KNlvZecxSyUVIUHNbCyqocBK/BDsrS7IrmmnNqz7Tl/4ceMyTlueXV6dxH6dTu2rOLWMohYYVOnb+sS1c2wY6JrlzdFGHMc/M6f3FNl9bWdRp9D0h8xthpojP4SejxADvWq1VVk5pqHHsYP7GhAmJ4ngTXRk+OBOm/4xviL5KR/w5vF0wcgo+OuPC+2yPROSM5sLrO1mVOLI5whvnFJVXqLbXB4MwEysII/wxUoqeUsfLSasxWXaXWgJxKlm5Pf9RR7nidVGTofAZJQ/Pz6GxuWdWoptQm6KjBvYmqPFcDHwbdbdUiq5CuY2FLze3ZLVF0z6zsBpcjDTxhtDUVpqbRJMBHYmUoyVk7JXY+Tv16atisLArFYUj+aanVamiRAi7gfQUMnKCLTBb5Y2VBRTapETsTzRI3S9in6XOQ3/Q3dXVz5mnNqQvhLNFzhK5G7CZ4fBiC1wUEQC5RHFU0PzujRjUmVseaxd4mjDUyoWAe8sWyjEGWlrycNeTIyCF1sMeT0AKMMcZwi5Ul1up8XrKGul8Ln9Wwb0xMHDiA7/LZAqQ8Zx233HwrsR3JE7gSHC7A2iE+AipLKtUEH1utphbA2CAKNUu328dyzHgFn1t05/GrYCxTivw21Je+8Dl99aGH9OUvflEJGPLxj39cv/qrv6pf/43f1L/+1/9GFfDCE/ACeX18jPERwzilyRWFTtU6eqM47fa7rLWA4I2mXztYIA59B7pJXNRqLdkgFv9RUqnJ4VMjCpgd8KOCbDGyPv/sM/rqww/ryw9+CYyu6oMf/KD+w6/+mv7Nv/13+i//5fdUrdan+pppz6LfoZKkojCKiY1SzgWyyBdi8yhCP2BpwOsGuDMzvzAtTnz+ymXAU6ngXCMXoWp5nTz++KP6wuc/r3OQ96efenL6F2z+w//17/W//dNfoGGQoYOaAnAjRW+lwZd43tvDzzskprzdYuyfUvBskw8KdJ3iq+25OY3J2y4I0W1CM2FTj1G8fu3LX1KXndc//eMP6L/87u/od/7z78gwbkpcjfoTyQQK44RnJ4rwA/FjjPH/VVlwxjdzbF/gU14Of5Tk57IQn3OUVilvUu6ZcIzQhy8Uxsg0wm9GfDaWUcqcE54b4wsj/G+C3N84CmK+0Dgv0Z2IxUxD7GWR4H/6F9dDKQaBxJFNEJ7BxGDewcS1gEHLnOsI4glhAZHauHJZ61SOJ15+EQX8LmC/pB/+kR+TN1affaQBbfYA4xoXTo01nBSyLqYDMiuDcjo7Pc5OIff4I+WunVFPURKrIAmV42z627OlrC5ubumJl15ClKEMJHWTrfXFvftVIQn02QIIrVEIQR12tmUUcDh12TbpkSBKlO2Nm7PGahUgQ4FBGDFOKGMDDJTj0wHzVnjvWKkBFHMc3MsWTl/7TlVrpqUKIOuJYqBU09a8MZDRsQIX6msPfVmPPfAZvfiVz+u5hz+px778MRzlc1RcfU3QYWFiyVVx9kBelUMbqatQ25nREIZm4joaCBWFseIgglQGbFEUMnScsgnr5pyOBjLYwJYFY4y4N5Jl7Gcff0Qf+eM/0Bf/+oN69cmv6hN/8Sd6mI6Q307z4JXjZBnJQfykOMEY20xw6oJnjXWAckm1l6vbRVYcOMtK1jVSge66Ox0NIU0lpDJJ6uirZBQnMc4TX6b78+Cn9NVP/KmeeeiTeuhzH1POVlgmJxM3cDojhVUcMdJQ8XSdY9Y6wUaZcerS5QziihzBVa0EGvY2BWeVYQz/PagCp2826nKAg6/EX3nuGX3qwx/U5//qT/T0g5/U5z/8R3rhsS/Lf53BWidPmra3t7WFv3jCh6DTf8cQHL9mf3gi5ImXt6nXi7V2qkd/Y+CcP/0/hzFG/h5/ZPikH9O/ngCgHoD9a39tRJfAA6zfPvL3CS8qCmzH8ypLJZBCY8wU3H3CarXbWoEEzwHy8xxLkJRrrr1W+/bv1yHIUM6zI7bTLX5VJR4cDhPh39mgozE+UAOwLX4SoFuFFaW8HgROAYS8g22TSqJ6UqVQiBW4kngaKQ4lV6aajLpahhzNtqqImU4T7ZAE5NdA4HBt+i9i8xxA438bug3Qer+pYKslElklqWhrfUMRcbd27rRsOaCC35CzucoiVRQE8iidsiNRjLLpgPv37dPy8pIavgtQSjHg6BUdx7FCiltL4VFQhMaM7Vi3M04Zz5aTUod278mMiToAABAASURBVCehNBSGoRZm2zqwf5/iSpWl1xXik55EX3/8mIpyottvv5U1zeq2W2/R4ty8rj16VN/yTd+kJYD8wOqyjh3cq2sOH9TBfXvUpng4cviQ5iACByiar4PgXUeCnp1ra/euWV17eFVvvPN1mm9DFNDBCgRnhS32Qwf26wDdofveeI/279mj67ztOPtfarzlhht1++tu1zG6zKvLK9oFkdmzuku+Y9GcaerOu+7U0tKc9rJdf/O1x7RveVH72b6/7Y5bNbs0KxsZWRLzEj6yhPyErmxQ0TXXXq+EImvov9aQDTXTqKLjVENIYUmDIAKsfRxUokB78C3/VYAROxVRJVGbsRwxVIB93i/H+KsnlgacubrdIdFIxoYSDtDt9OQLgyo+K3zXE9gAexb4gveREYWLJ0dX1q6oAzZsbO9Agtd1+vQZJXE0JYRPf+3LOvHsY3rxsQdVMWN1C6ee3Dfin9dJva1RmrOuSH59E3CgCiaXJKsxBbvB/iV490nw7MmHP6WXHv+8rl48I799n7LdOIDQ9fsjhfijXCRP6iyyXqBb9NIzz+g1zi5MpKiqHtvfHeYc2FhjclsK7o2IEQdeiJ8WBCNnbbxUAol99Iuf02MPfl5PP/YVnXzpWcWB1CffdHd25PFjmAvc6k9x6pVnn9DTj35FobPCEbU5LDUw4F1QU1hpyMdVSXEt8MwX/4ZYHeRGMfHq7fWVz35CL3ztSzr9/GMa7lwRagYzU43BmgqkKiE2PJ7k2C1Fdo/lHme8DYaQFm+PCTaeysX7HNzo4A8ZSu0NdjSiO3x1/YI2Ni9rc2tNa1cvaGtnnaVm6H0ix4TWWmF2YrSc7tC89tpJyN9VvXbqpM7QXDpz6YIuXl3TMy88R4GZKSOPOOfkrJWfO8ceEXoL8NkCXhBYI8uA39DzCKIL5iD/HHHQ6dNYQTYbhXJRwHj+s7F26MZfXb9K/unoypU1ZRTgY4rjy2te5qs6deacTp46rwsXr+r02Ys6efqcYnJ5tdFQ6Zw6+EMFDNmBkI0odFOeb7ba2DvVCL2l+JWxgSLip1bzdpkgV64wjL2Ls45MqE5er37Xz+9I7eDbV8C4p9jtePXUGT3/8gm9/Nppveh/EXprm3gJRBrmuXx6eN5U0LkVfruztSlnpJQ1BIGbrjPGnq+xs0BqlUypgoczdBEGIX410QY7DufPX9QmuxAbW1t66ZVXOF5VC+wZk2sZTtt0p3PsbZmnmfBcr6NRv6OMa77zyZBqNdoKXExROlQFwi1j5HcghF38nAE44GzI/EL+Qj6uPSYIfkQdKUPOt/7IsaLnGrCSyDhVwIrAWPl/jBwZjvWbgOctviRl8IMMPROGDFxykP9QasE9uY3AGCtPVnEV/U8/hgFyTQjKCYl1TLIuedAfFifzN4eOSVhkH4K3dumivvTAF/TRj3yIauNB7QGQ/5d/+JMSIJkq0IgAtXFVmQlF/lBhY5V8FgYJiZDRCMBTJ06rXqmrxn3+7xWWOGhn0NOABV/eWFcbYnkBR/vLv/iI/uyDfyX/f9LYAwCnoy2VWV/VWqyN7W2FdLlynoltSfXeVz1yClCUMQEJcSRjnfq9gawNFIYRDg4M4nQRybmD0/vO54S5rQtlMcwIQ6esPalWAI+hgiiUC50W6NaEgCtqnV5rJZH2UfleOndBjrm217eZP5NIDpXBporNM0q0rkHnHM61o4ikOqK8v+mWe0hO9+m2W96oa+6+T9e/+a268U1v0+ve/A7d/db78YFA3/fdP6Afff+P6Cd/9Mf1Iz/8g/qxf/BD+oc//mP6iR/7Ef2jn/5JnG2kCHsMqRYLDD4k4CpOWqiFMv1N9dfOqRVZ9bbW1SEg0bgKnKvA2Y0xCv2aCNoE3fnEFLhIlUpNYRCrXm9yjmRZU0SwRoB4i8QbeT8o/EhOSdLAX0rlBJfoWgTYpJ6vyQ0vKBtcUbezqQk2jmvzuv2ut+nW296kG265W69/87v0Bo673/pNuvft36TcVfSjP/nT+oF/8OP6iZ/6Gf3Cz/2sfu5nfko/9sM/wFp/WLsgKx7M+nTcjLEqAJJmbLRYcwqGV9UqO6qmWxqun1OoMYGTKWBdVYBpBkIRRzHBUchxzR9VACCKIhneTwM/DDUzMyMP6hlENwwCGebJAVgfkH97fOPzbDqW10BKApsAcP7wrzOSRY5u/WcT/GcImfOv/XMyxr9kO6ingPFH6GzANr2/6MF7REyNWVfK4dcpbu/SVfJJPwY8xiTpkvEDyKeFdIRKVatEunT5ihboWt1y6x264+57dc/b36H72HG44y1v0v3f8s06dPiw+jtd/A8gRDeVsMQf1tTZuKR8uKMLp17m9QWBYVOdpcj9t37h5UYM/Y3oioyTQY46HRsDyEx6Qw0YOyilCQlloV1Tiu1D25HybV7v4BtDVQBBm1n1NgY6dfK0/IB+jV6vMaS6S+fCv3b4crVW0ebOmgZD9IR9/He7Nq92NO4xyTjS80+cUG+7p9BKocnVQPAcG4CCEv+JQ6dq7NSsx7p04TRks62NtUugUa6UODn50vOaqVfk2FXokoRLSHhOsevJgf9+Vz7ua2d9bUo0OshVZ5zQDLRx8VW5SUfZsKPlpQU55rl88Sw6KTTXqqlLjJXpkMJpGyxzKsYDrV04r7WzV1l3T3ONtmLWN+xtEVMjBeEEcoHPbqwppkMW4gsx5GSmmeiVE8+rCCY6cnyfkopRjhwN/LUSVBSAoXFYVRKE6pOoo8lA6c6GWkmguUaiBvGuCaTIFtq+clHHINN9j0Xg2FTHYUDM5krxM29bH/se332XjshRl+3aLvjfQZ6t7o6qjRppp1RBovSdNO/fORgiGWXgZQVy2mq35AKngG5gVG2pSXc4Qj/lGDuNGWO8ocrwsiIw4Q4w7o3veBcY93a97V3v0ez8sn7l3/57/ZN/8vP6Z//8/6d//69+Rd92/3sV8U9gSVbkoXzSw4f60uCM4sk5BYxZgm8WfRsIY4GD+r/nujPhFtDWpfgKib8pKQXbA/R+C1uVd73j7Xrje79Zd737XfpmtmT/5b/8l/rn//yf65d++Zf0C7/wC5COkUKwwCfOIdjlxh3ws1Q52JImXQX5UCX+UYtDknCgAh2EjF2i78HmJTVDadTd1u233aH73/s+vfnd36bb73ubDh47rn/9r/6V/im49ku/8PP6d//234KLpSalU2ytRuygxeSyZLKtSsY8aRcMmwgIUoEwXbaZNzc35b8a1oFUOuLCx6YnSZbnPZ6EyO0P/zqOY0W8d9YpikKwPIG8xNq9Z167VufUaEVaXKIr34jkgoyomahAjzlHSiyVsJfdu1d13XXXaffu3TpK4ea7n0sUR9fecL0OHjmsObqhGfkxA5PQNpoQ8d6RL3wcxMvhLwYNVSqx4jiaYquMIedEmvBMACanYKXx/iiJxhlHyb2J5hcWVKW7Owt212pVCnGKxIP+OKQlsG5170EdhQPsY6dh1569qtGpHeLPFZ7JmNtwWPRW+rO18vI1W20ZG6hEqQF5n6WqZNJzPm9zPXChchihkZORFRyNuRY1MzfLWhd1iJ2WPQcOas+BQzp47FrtP3h0eu0AuyljMDMlV5RlqSpFXgkP8bNOfYPrPeIoCp2CwMkw/4j7WzNzsgEOY1i7yKHc521XhxTP8Nn83IJm4D4ru1a1vLJLe/fvFyleE3JOz/s041gWEaLnFpjZ2VxXzPghvhFT0Mfod0LjLp3k8JRYspZnM3RgFMWRUjrwIfMn5H7xY4xhzZbjG2cngyYsh1PA64i1RaWISimU4eA6+cByhwojkedN4f7mbBRwLUC/Ac/97ZHxvjBWGeN4MmqnYIIT+WrJGIMaSqqEsQpJGYtjWE0wrEEA3/3IUdyl107pQ39CV+3BL+srD39Fd9z5et1462361u/4Lu0/co36kNakmuDYTjW6MyMU5klexuiOhZfWTR3QK7NLd/Sa627QxUtX5J1HJJSAbecmBOGvP/TX+qu/+qj++M8/qD4g9La3vUPf8t5v1X622LyCq5W2xjDclG6qs1aeVFWrtSkojmhdT8a5JlT3vhNThagUxZjqqoMUgUqUkKsEzFkZwVYwPnlZGQSnB3Bt0M01OFFJQihZvydYhmDxX8D2VccYotff2dYAMOhsX1UKALVbVSWxwQEDpdmIAEpknVGL4EiCSKGxOEgwdcLCSNX2jOb27NPcvkNaPXKD9nAcOHYjzn2DltlSTCpNXXvN9brx+pt0000366bX3ajb77xdN918k+644w7dcfudzFWX/4WcCNJoAJwKeisgBrPNtpbZKmjWqnK2VBw7AMmJJfM6UuAsjlYIrWHZUiUJJWOduAavfRrK0Wcqi3MnkJx6I8FmA97nmmU9VQCuWa9B7HuKgoDrBkIQKLKhEpJ7SffL2UyBLRQTkP47UjMr+9Vc3Kt9R29Qe2WvZvccmh5LgEkQRjpy6IBuvul6ecJ0gEA/fvy4fEfqumuvmRKtEn90juQpCek0GHTl5V8GCC2+26B7UaLngq6qIPh1fCGHTOaAHaqXwxZJEk/Xy0slYQDIF2rV65ptN1lLRw5Wk/JMaSTvt2hGuBYzlhziteN5J2tCxos5IrmA99xkOAJ0kTFfxhgF/mJllePozoXKsYu1gRxrcLy3xj+HrxBTvuDL8OMsLSmSRlSsPW1Agvz3ksAlZZDVEl+Uj0zmMdjPsdYJHf92o6HLdAVefvxJPf2Vr+prFIQPf+6TeuSLn9UX6aq8cvIFRW3kjAIS2IARrIaTTLkJiKtMNqqp3lpQlnOdeImwbYCMPu6tn4sjg2hYY+W/5pETz4aYSbm3jn+10ftDX3lEKU59aX1bW/2xhmmhwTBVtdqk81rXFR9POF+73dDhI4emW7iW9ReMK/CnUa/SabmiEJt4cB11Szo1Q11gS/krj35VO5sXdensq7q8dkFFHKlVCxS7jO5TT+fpyhQQw0qxrWq6pZuO7FMNm2Q7VzRfEUXJWdXUVd301I7GOrza1HjnvJrxjuyEAi0eqGLHalZiBRCCmyELhxfmtKsa6OCeJSXEwJgtwWWSYl6O6L4a1eNCO3ThDu9dRQ5Ra15VLTEKbUqMI9f2mvbsmtd+nt+1OKMbrjkgV/QhwFsQZqcC8hRBxiq981pKUiV5R0lJLHF2g6taTnItuJGK7fM6tJBob6OkaLioMrbKKqFOXz6nfn9H415P2SBTCmG8un5ZKd3xLsX7wq5l9SYjLe9Z1dnL57FNCrkaE9Ol+uxspPhciP/45GRMII/JgYvk7VlvxcRwVe2lXVol6Uf1SN1hXxkFRB/cS4ihksSe+d9CNzlWzfCrrowxzF9yb4/5xvjwUEFQU1FaGefvS1XiI1FSU1Cbk22tKGgtqgqetOqJ2hyrFPKVWkWz8zOyzkhlKe8jJfjknw3DigKXYLdCLsB/wVkFmu4AeYKuPFdmSgXgiScghg58SacilW5BAAAQAElEQVTfggWVpb0yzRWZZFb16oxmkrqqbC9XOJZmFlTB9rVaHdkLTcDCDLkdXdWCuKtB7os8U+liRdXGFCtM3mO6UtYaRMgpOqxGgx3Vm3VZ5hsHsfIKryEUjYVFVZptSN+KlhaW1Wq01GQcvyswIoYjiMCYvOnnS6NEkzBGZxEFT64KWJFAKNroKQHjZxp1CX3EYaSykIycRAz5o+C6x0k0J08krTF/E7M5sg1Voh+L7UrWNBn15fOYs5brBbGXyBKTzljFUUi+KiWKmzZrh1XLF/sO4r9JJ9LaGFszMzjhc50hx5ggUBCVStl5yMmdzjp8ptQIXJNJZFxNlbiqaoS8ylVYqVJvobtEJXm8FlilNGwi7NvdGcq5WKUJFJPTwjhUECBP3td81Skc97VDB9DbujAZuy4jRcWIAiGVy63KwRi95BB8zoHoDI5kUidjKiqiqhx2mUDAUmPUopjMUGQljBSwCxg4ozLQVLcZvMDrVeSejHhKAieBWbi9UnTIDHJBpjhxGoCpQW1evQn3lJHQpmScLGvObKLN7gT9VMCPqiL0OxwP0Xchkw0U2gmyTTSioCqsUYo9UzqbNiwkMCWIjIyVLPa3QSyP3QFrGGalLPG0Q9E4Ya71TleZtUpllOHPBl22ZhZZQiHLuFWvxzJT6XdRWVMCfqcS62XBFrmtZR5/GHRfyhgOW4pEKee4x1jlEvLl+saWfKEMWxforyCz5NyfWylnnJLDEu9uenCRePL3ZcxbENcla7SesfvDGoNCM0BjIBcykTUA1ghyM9KlS5d0km2Mp77+pP4U4vn4I4/oMCTwne94p977rd9KS35dx2+8WTmBkuFOYZywYMCGheYoUQj2mc9+SufOn9OX2Zp+9vlntQnJ26KqK51VhjCN2Zau0kGoNWsa0vkQXZb76QR+J6T2/vd8k46wrTU3P4ejFbIEmUX4LI+QtYY6HM5SyMnIr4VHZUIcvd70V1StRtrpkCAA0tm5GaU4kIxDKmlEYs9xxBjni3CuZq2meTphc7Nt1Rs1OWs1P7+gRrOpLvLOs0VaSRLVAJh6vaE4itUAwPIy15kzr03XnbHmFCVPZEkYALCrsiaLLDHjhYBXDzlzZZgyiwKNAktwVZVnlkPyRKQsjaxzGgGEFrlSdJkyR4GBC5WMZTXB6QqMG8YElQmmtuqz9RKi/x5bUiOqn8B3LVlPzvMTtkSssaqzxiAwGgFAf1ulemcIgwD5CkWh0QxEodmsy3cPK9WYGQstLc8pjAO2ZjqK41j+/0aFelRJYsAuVUqlVak0lAVVOYKiKAo+C4nXiVigyoDAcZFGhZTbULmLlSJ3jp4s1jD5GD+fKHRG/sdYp4iuT55lrFdgQC7rHDpJ0Z1RSOfFFzsDWuvV1qxsranURkqLQNbEqqIHg+SGsb/hFyRhgr4kWMT1KAimPhNYw7qlVquuAh0HUSjLZxn3IYKslXwgliV6N0aOz5zjHhPKuUjWOYVRpIC4cbxO8I9Go4kOZxRFIc8aWQbJ8VtjkAaQy/BBa50kwxhOlUqierWuGvprN2dUq1a1tDSvRUiPVYDfIzGy9SF947yc6m1SIpiL8JlSkQ1UkMByvz4OA1iKrajpmaQzwScN9+S5UVZYzSysKERfjbklteZ5XWnLYI8izxWwhpxkGwYh+ijlO5XiZwTJCbF7ij08EQlCO/WhCUB875vfhH2d5nft0cLqYdmoJdmqShNMt76iJFJuMo3o3A6IuSqJXqUUhZG2N7fk52wSYwE69OC0e3mvllf3sA29rLe+/a06dGCPbrjuiJZ3LaixOKsXX3hGF9l9eYVtrK888XV99pMf0cOf+qAe+dSf65N//t/04T/+fT36+b/SJ/70v+grn/5TfeVTf6yvfvpP9Lm/+n39ye/9ez3wsf+hD//Jb+pLn/5jff5jf6SdtVN67snHtM6W3wvPPacHPvcpffVLn9NXvvgZjdhWLselnnv2BbaXwUI6xkr7qivTVyH7NUB9Muzq/JmTOvHq83rl5eeI4SHxMNQnPv7XevSxL+tjf/1BOqSXsVNGN/aCPv3RD+lLH/0LPfX5v9aXP/En+sxH/0CPPvTX+sInP6Avf/wDeuaBj+ipz/6lnvj0B/XAh/+7HvrsB9HTeXZ/LujEudf09AtP6stf/oIWIGzelu3ZWR279qhW9+5G/yu6cPWqIvAppLjaons68N117FdNKlOy0QC/nMFn8IUR+Jfhh8qlehyoUQ8hBhUFELSU6wNIiLcL1lIcR/LFVQt8WFlZBB9aXAvVACu8LS1+UocgBGGqiHuLMlZcbSkzRgacGoPZBcXJmBhNw4YmJMiUBGbF/Q6/JjFGtVj9dKjC5PheR1XwpQDnjKmo1lpRXF+CyDRU2kips+rzTIkPhmBuMRqAtR1N/3YhcR3HTrix+vic/2pTyhhCJpsaWYhRZsQYRiXFYcUG2GyiLrgoFSpcBFZZNSCLCbLHSUNe7gKZwyhUAKm2KM0xRsb8lWpFjusj4sOCPYVjPF4bcCNyoR9SYwjNhA5jRhFXEpNJ6GSIgSENk1JOQa2tqL2ktc4YHLNqYa8JmO6CQBNsuMMu1gB7WiN2UrqKolimZAzeswpwj3Wh62w6r+Rx3fK+RH9RWFcYVJGhIJcNJOZLwOnxMANDxGdOKgpe4w08I2wvsULwKgwi/G9dNeQJgwq5puR+zjQBWs2EXNQHV3KNSL4BazfgXRhG3BPIShqBSSnFUcibnGImhlBhOojhkAIK2+OHw51tVYJSJdgzYs1jdJTU69jZkbMzYmqiShjoEnFW4/mC+ybgaIo+DYXIXD1Rly4xDzBjNPW5iGsb2+v4dSyHbM7fz85ERP6Lo5B7cl2kcKvSNBmDlwG+aMiVQ3y+LCRfcIfYcTIaoo1CPCZEVA7WToZj9Lij2BQq2BVpVBP1uGZC9IHsAYWPKID6jFutNTU7N68IvfgOeaBMtUqoiec6+E6Gv1tbqNaoacDYIwrEDLzPKHj912AMPlRwLcePRxSYNebaoms+ZvzCOchvzrIDzS0uaoSfGAu44pvGy+bzPsoe0FwbUkB63/M+4TF+QqMkIL5yxvdPfOMo9Y1/CpU8XzJOQSwWxgq+qxzfSE2plGuZch8pEveJaznnlLknHJn8KJJKo4JclXtP4Lq4h6HkP7UTQCkhYaYozLGQIi80Go60tbWlSqWiZ555Rs8DyE899ZSq9Zre/e53693f+i06cO0x9TDKAw8+qBtuvBGg8A4tCrNcZVnKkw9/5uX0/X33vUn79+/XbbfdpuXlZW1v9vT0U8/qYx/9iE6fOaG4EqgC0en47bygQrAV0zECHM7L5bca9D/9eGX93Us5HhPgLEEUyicx//3MKIlYqJEgCwWKyD1I4WAJ1511inGMEoTKCfAcANqmI5tyVpTgIkRLGGkdmTo4lsJY69sdXVrfxGk31IMAelJVAKbGJrp6ZZuAqyqblIrDmpK4wdyhpEAB43sdG2tlmdcxZwR4TCCYExxrjB1SEoFfk3FW/r4MW/DwdC3+vX/tA8J5OwEU1jk+K0gI2ZTEoGiCROhugqiRkmoVexTy487Szh8jr5/Hf1cojhP5L3V7XTWaLUh6lTmdkqSKfIEmPlhdpC2SbwF4VSFH40lOgTJWn8+u4h+GNXln906Ml6k102YMw1r9mtE5Ajvu8T7g157i7CU28gTGXzPGyK/LopOiYOX+Is+UnI0x8uBZFKAA16yz07V6f52CK9cGAFmIrROCccBWd4m2E4IpTUeQ1bEC51StVFWZHhV5gpPg63U6CN5PHDaoNxpTcEu4x+vJ2ynE53IAnAnRJ/Mim/enEtlLZGNqeblyANDf52Om+NvPWIa3zxigmGBb/9qyFn+/82tgLC+nTybWGkXI7+dDdPmxvW38cxViL8UvHGvo0+UiV1LNO/mkW1qAU05paTm4FiQq8M2hKzW00oj5Mj4rct5kDuC1CtNA4IVarbYK1laQ/KrEAKtTHFldvHBaAkwS5g1Yv3OB1jc2lLIGy3he/oLY8bbGHeRjzZB5M8bps60dgMxx5GSnUZPj/47EXVFBUVEA6nElwSdjWcZGRZqwtgN01/x6V1Z26cKFi8wvyOpEsoW6gwtK0y2waEf97oAOW6nt7ZTiLZtuv99w883aQ5e82Z7VNUev1VG2xUJkSTRQ3juvutvWkV1V3XbNsg4txTq0nOgo7286vKA33LBXNxyc1V23XK/rD+3XtXuXlO1c0r13HFc1yeWq0n3vuV+Hb7lB77n/XWqRBPs7HR0/dkx7IcWHmWvt0mU989QzuueuN+iVl15Qv7OjlaVFHTtyRHe94Q3y26XbW9t605veoltvvVNvvPfN4EJGck81R7e9WauoSgJaWmjr8N4ZXbuf8+6art3X0rUH2jq2r6m9S5Hm6hMdOTCrpZVZ7Vqa1UwS6Njqko7v2aXrjx1Wgg17+HsUYknIlytzknpfCf4w6A107sx5+R2jRd91a7U0YFvd+5aPIWutXODQczr1Z/+XLQYkfn/2X4nYwv49tvrq4L6/Pgajurz3seyNNfaJkiPPSzn8pSQGamC4w9HiwKgaO02QKcRP+FcGw/vwsWEkWacUfBtByHIf48hi8PUx2FIQdQUTGGv4b4HOJsrSsRL0NaGwsoztAqsx+ccSTzHjtdr4NWMkFDbD4UQpSb3ZrGpMsnb4eyMIZZHfQIKMUuJmrJR5J8iQM01BYsy9gJw9mczAqoCgZKqpbgqcvkG3roDAlEWhIIhkTKDEpqoSPwPwJ5OTgmSKkSGyWGRoETsVunuOhkBM/KASni2Jn7HG+UCFS3mdyzcWKtWKcvThmKNB/il4npWo1qyrkIjOEj9YkZwlX1aUIYe/njIuqhWqUM7rnBfG4A8o2yAHJ1kXQmwmGqHfHfxiBn+IKHY9roRJVQHzWeI0QOc8rhz8GEEK86ihTh5p4OpSe4+2i5pMdYb5q/iY1IikV59/Wq+88JzG6MCU3FfEqtfaCpl7pllRHExUjSdq1lKFYSoxhzOWMM9kIHrdzct67eTLeu30We3QzS/MUKUd00lO1Ot1VCBQmQfKJ1ikqGpueZ8GMjJRhc5/LszJZxn39rTZ2dZrF86pU4Ya0oWsNWZ0cP9+VZBzrhFoqW50aC7RfEWKXCGHZmtgnvDdc2dPTf9nHidPvELOqKADwXkaGo0mKpE3w1cmf5OjXRCwpqbMOJIdFqqj5FNPP6qdS68qG17V0lJVC7ta2rfc0OpcRXsW6lpuV7Q8W1diCoVlJoJD7WZbQ1Ry4dKGrm5sS0jUx1eiMJFK3sJZjOrKRoYu8UQtJ+2bq2rtzPNKolRRtdTcXFvHDx7VTKWmo/v26s6br9ORfUvavdJQmW0pdAPuDRSEIUS1oMAqVIRVpcZNY98iiwU3Stbwdw9UjADfEKPwvsbhfd+/9mdun37+//kPF/0Y/h7vl4WRfHz5VOSP6ZJ4wPutIndr3QAAEABJREFUP2yr3Z7+JuqI4PzSF7+oIQA1hCmfOnkSY5yS/+23+++/X++mC3nd9ddpdn5erl5TgQECDHfPfffJg0i1VlOeE0heSC+EdxrO1hpZa3GiXA6A8ffMzc3p2mtu1H33vVnv+/b36d4334MR+upRTdWpNmOcXqXTDqDvgdIDpicO+p9/WJxf0N9eTgGNPkGwvb1NhTYimY1wyi4kqosjtRVT0bfpgNpAU3lCQGRMIkwJ+JjgTyAmFQ4TWI0h5Aa5a7xv0OH0604AYp9AF1dWpkAQVxKVrC+iiqzVmjp48DCgOEYPBWsOWG+ognWAz/KgkGaFMgCgLKUx+s6Y1yJMGEXc7xRxnpDwxQ+3aEwlY53l2UIhzuP1V/BwQSB4I3Mb1yOOUAH2GA5IPHSoLHKnyL+JHlwYyXrwBYCsC2SMlQ8eIfcQUm2s05CCI2dM/9kEkpmmJWuQfOBZG6LLVIX3JFm1ZufV8r/VCmk1zBlGkYZUtwWB7OUtAdwRSWmCXo1x8t+5/UYgSV5mfzhreV1wsErW49dhkMdw3SKP5WyMZU70RfIwxqC3TCU+5WX3uigIGEfy9ERoB5Ay/jUyJCTAOApkfZBHobxfr29sqodPD1nvgLV6v+rQRVhf39CVqxvck+oE/j5C97iUDP9MeO2sRTSDHCVXrIzxrwt0k3Nk3zgAbe/TGXL6Y4LeR3QpvawplXmKHjLiwhhG5SgBusA52el6zRQAmIQiImW8XCG28mv0HQBPAro7O3yWKalUFdGF8Z95X/I+4J9DJTIWu1rL25wDvaLwklcW/VuSSJmVsthv7cKa1teuqMTWFewWcF82JglmI3Q7UUGlXGKPXq+nPvpqNhvTNdvp2KUi/wx+6DvDPmFmEPAKMVAF3ccUA0nkJEhggd/mkKIAQhzFgSa8Llh3ztgGWV986WUt0Nn1dpignzCK5IvSmKIojGJ5pmKijILUKQ45gqqkqgo6V7H/PB1o58oprZJIrj+4W8uNqvbNz2g2NjqwXNeNx5Z0aLWqdjRRIxhpGdSeiVMtNowabqgm1/xnNbooVVdoFqxfrGSKxld1fP+8YkjBYNzTuYsX5PV/9sxZzc/MacS2XrVS04XzF7Vv7wHd+fo3TBPVjTfeQOwf1NWr60qSijY2ttTm/kZrBtuV+uojXyMJODriLe1aXFBgco372/IJcGGuSQcFmUjQNWRrVVLFtiebM0YV2RpSZHoajTY12L6oRtnT3prRrkSqFQM6KFs6fHS/9qwuarHd0BB/aUPCcH85Gygg7gkVDSmsvc79XziIwYgd7htCNjP8NcKmAT4ZoVtfpLVbbchFpNn2jOoUsd6HnbVqNBoKw0jeZpvE1BW6rNvb2+p2O/K/6Id5wewdfKdHTrmkPjHmx+5BeByEeAS2BFFVk7wU/wrHVQCGeD/1fuwxxgaRfAfIUah4MtVo1JUXFCXK2Im7oCC0U7zp0TmKQqdaFOEupQbgaeRzkLGqVhsqOXfAQ8f4kQ3Qi9ep/v+U/QecZemZ3of9Tz4331s5dnV1zmG6e/IMMIO4ADbvUrREU7RsOshJtEnZspxIUUxiVCBNUlwtd8lNwGKxABZxMYMBJqfu6ekcK8dbN+d7gp9T2LW4JG3/VN2nz7nnfOcLb3je532/qmosw2Cg/lQzEFqAaVkkW4mxAab668t29yplbNsUkWgTCwfk2opNQ2FFBaJI+jPkFxaOCJAR9bFsQ32Y1PsRraHmF0BfGOgg3aljzzBBWB+JvCTjm5qDrXdcjZFKecS67ols9jWWKUFE7T5eDClPPajcllSDfSUs07MzuGqfLRaIDEgCfFMEP7YMTMvG0FoM08IwTfS6SHiAulMcGei5qeuYZqvNxtYW60qgNrWVXlOBIZQfG4YhOccEesGRHUSGydr6FskP3aysb3Lt5h1uPVzh3vIGH6sgtSrC6MddjG6Vc8cXOaWC1IGFRcam5vj3/yd/nv/xn/1z/E/+J3+OUe1s/qW/+L/nv/ov/wv+/t//G/zlv/qX8bNZkfQeQ2FxPuNz/twJDhyc49CJ0xQmFzC15p3yJk0ldaZp7NvW1uY2fe3o3fj4Njfu3Wdbdpf8cE6v3SEW3hY9n5nxEebkB5MzY/Qth3//f/o/58/9uf+Af/dP/ymKSkb+T//xf8Tf/Ov/T/7e3/gr/Jl/5xfU765stKN+Q9m1r5g+qWOCccU3x0nRkX/UxEEc+Ysnv3ZdXxgdk2B8XwWGrhKdaGCS99KMpVwuHjnAwkReuu7weSWwX/zFn+eJ8yf48//Bn+H/+X/7j/krf/k/5S/9xb8gnNjZ98ftrTKVWgfLyeBnCurboKFil6/xHOnTsx3ZgE+2MCVcyZPVfaPbwA07ZNxY7btMzc3w1DPP8NSVK7z4/HP8uT/7Z/jsp1+W7P99bkhPXdlUWbJaevSAus5bO3usbVdY29qjr7jgOI7sOcQk5N/8Moh1M4kJyWHoWoaf/PtvPf4/bZO3ZE9J21DXyREYMckR6fP+oc9JwmcmmfrY+Jice5NCocC0yNXE+ATPP/c8586e5fz586TSadKJcwthLMdmT8BSEBHNlUbkmF0SQBoKyJLFJAEpmZ0lQmAYBgkTDhWA0+ojAbyUFGnIuAN5dVJxcnwXSYBCqYCr6lWn3UX+gGnYOLZNsvDEmZOgnvT7bztiDC1LTzReKpUip628ZDzHczAsk2JxnKXlTR6rGpD8JF1NJflOq0ki8yQYWAoI9+/cpFLeltFX2NvdZmt9hfXVJR3LbG2usq2jXtml3ajp+ZYyr66Ojo6WZNCiryC7ubWuCk0Dx0lUFdBXth4T7csvm8tjmqbuDTBMK5msMCnUtYBBTp9UlpK5hgI4z/f1LJDR+SQEKpFlP8mME4AxjP1naMXhvgwHDPTMMAzGtA2XyCqnQFGuVkh+ZUNdZMJLpQXaA41vg9r1+0PpBRKg0Q1sxyGj7brkmSnDD4VuYQRRbGgOaaampjWaIV0YAvoBQ9lBSmMUtLXfV2UiqRZ4AoBhQq4Nk6HS6nQqSyDCHeoIBL6G1q6hQT0lVcsk8OiD2gSynwGRbCQ5YhGVxGaGIm/J8/12EqeltSefk7FczTeRUVYEqa7gl9bcm50ugfroCpDDpMqhqOu6HtlsnkKxSDqbxZNt5PMFrTXLhLYqsnpvdHQcTxWAAwsHCbXoRJa2xjKTyWouyZix/kl0Z5q2RGSQPDMF+tb+YWJapu6bkg/6ihnKFxLClegiVEUiUHAxTWP/WbI+kkt9CqW/luxwoKA3EFD0tIaBAlfyrR5JIphUe5Of6Db0Qih5xLIxS4TXYYidHEnmqmBqyZBtXaejISk997R2R3IW08RSwDZtQ4GlT71eJfkWkqL8fG11TURqjYqC7e72FnJXHMci8bNQ+kr8qKP5OJJ1rLl6nqd/kTXH+36akz3HsgPXdXQzFtkxRNC6hFpTrDX7rguSX6New5WPL68sgWRab7Q4e/Yc6xub+xVWy3b2gb6rdSdJQV0BMbmXL4zT7wxUKTAZJBUkx8dUn+32HgS7fPza7/DV/9df4Ru/8rf58j/+W7zx7S8z4seYQYu0FzMxUSCSHtKad6xzKPkasg9LcpE4RNw6srsu9WbSXwsvbLJ07U1aK3fprD0SwXN46cplBYQ6B+bnmJmZJvkdfBEwIX/Ii5zdvnOPjqojb7/zvnzJZ0Sk2pD/XLv+sQLqIonfucK0L3z2UyJzWZYf3Obqe6/z1d/6NTqNXa2vKoK7w1A226rVMCS3SnlXvhBo3Jp0s4eh+fa1vR91dnjje1/hrT/4LX745V/hrW/8C773O/8tU3lTgSmg2yzrqBEoGdze3MQwDGzNJS3b7ivxqqsam+BCW3hgmibpdEa+kSXRYWKrA9lXNpsRed5jKFl5jkskO0jsMZD80sLvjgJ9Xnofikil9X4mk5WcJ0nOCbZHUUxTRDcwHJx0DlOBuR8iwmepwIC2un0GuFiWg2laaGnEWrMt40vOga4dz8NxPZGCgZ7H2LaJZSb+BR0lS1X5+5ZkZMmmYtlXT4QqHAQEssWubM/2fGYmZ2WnGlPY0xtGIjtD9ZnRcDaG7dHXPGONaRkmtmMTadzYRNjcx5BPp9Mpyc4kozFajQZtlahqrT6mSLQBSuZCAo0VGbaCeCA8lJbcNC3tNpRbQwxX2BdZSUvakl2oNRnCnl4yR8luqDlZsa2tXBsPhyQ+mq7OmkNVicFAxKwg+bZFwGIlcbbvaD0Sh2mIvIc4nqtxB6Qy6X2SiWlKjvH+EYnZJzjmSH+W9G9almzBxJUcS1mRGVWRDx2cZ352mkI2w/hokZrinienCO0ULSUJkWFh673jRw/zwpMXOHlwmieOL/Ds+ZOcWpzV+Tgn50f44LVvs/HwJh+++ya3bt3hd3//W3xw80OWN5YYipgPlNCura+ztLLGh1dvcOPmQ969+jEfyW8eisjevrfEaz9+k//k//qf8jf/7t/hP/9bf4e/9Xf/EX//7/7XHDxwRP5gStaG9OBz6NC8cNth8cgcJ08fJZNLUyzmyKccZkVyv/e132Ht7g3Kaw/41td+k9d+9ANufPSBEtUtrW9Hc1jmx+++w/de+zHfefV13nr/A96/epU33/mQhnT2z/75b/Cf/c2/wV/5a3+V/+of/iP+xt/8u1z98F35iTQkHuJKnolM02mNq7iXxB5fdpLOpnn77ddZXXrA+vJDvv7V3+WHr73O0uouK5t1Prp5k2sfX+e3v/pVvvqNr/Pmex/w2tsf8K0fvMF7Hz/k+6++wT/4B/8l/9U/+Af8y1/75/yTf/TfUN3Z2vdjQ3ZpymaqvRYdbdFHwvzf+Je/yvvvvKnjXV599U1u3lrmpuT5wcfvcfXGh3ztm1/nldff4J//xlf45vfe4L/7jW/y9e++x49efYVvfO2r/Ma//Bf7v47qV371V0WCO8jJSTmWTkP5R/wnDoM//or3L37yLyT3DcPYP/OvfmmuyUfD0DPZqpnYpaEh/pUjeZ70kxyR7svuHSIBc/LrXk6fObPvWLaML44ikmCSBMaOqqKB2iTBMNL9lKp9oTy22WiSksN7rosthw7FHAcCMtMyk3EwDOP/cyRB2VW7QG0iCTZWwHQci1D9uQLJcqUOhoMrghqKCMS6H0scnpw3I0dJyyH5174iLThSm9hQS0MPNV7inMNgSCRw8gX+hmkoyHQ0jsPY5AzpbEoENU1K27axgMDTexnX5rBK1zlVzyaVRY2WskyOFpifGmeyVNR1iYmRoo4CB2ammJ0cYySfYVxtkrMpwhlqPZ5vqX+XYjHDYNim3Wtoy6Mr8tfdD7LJllNC8IYC9p4qP7l8AUNAnHxO5JDI2UzkqLlHSHFaX7IW07KwkvvSQQK6SYYkweqvQUIUEh0lekkITD6XIQkGSb9qgO16NJQl7qra1xf4aUCSZGIgYGyK/DQVkMraattQ0KpLn/sZn+vgSu7Js4aUpzoAABAASURBVJoAeLdcJvl2hq2dHYH0EF9O6HoupgWJzgv5PD0FuZ4y1GSIgQJCrdbEtt394ASGgtpwP6gkeul02vzxVzJvU4ZqO440+cd3wbJskvtJ+8QWQq3dMAz16ew3SghvrKu2wDrYt2SbMDZ49HhpHzxdx96XQ7VWlex7mmcsm4hVAWhRU5a5V6lKN0O6vaHGsbl//yEp2aFhmPvVVlOz8WSvUgWWaWMYJobxk/ENw8BR/6ZsK7FpXzZrC6QSe0uu85JH8jkju03sN2mT6M2yTM04Rq/tn231sbh4kIyAbFJJX1FEOfmpz0kRmRmRnOR/Qzpz6rTm5eOLSFoimGbYw456ODoyVkTOtUjIZ0o+4EgWjvzP1aQNhSzDgtgKMX2d3ZhzF87x4P59EpmPKYGcO3iQAwcWSKpi4xrfcVwSe0rmkawtmbNhGOzLQcK2pJOetj0HqjYlz9LyScPQIDq+8uXfY1MZ/VUFms3NHe7dfyD594hlw4l9Hjl8dN9GisURWqqITU5N6RnMzs6SEJqCCF2SBKUyGQLt1dy+vcHSww0e3HnAN37/a/ze17/O93/4fX7wyjd460dfZ+vGq/jVO/j1B7RXrrFz/wMqG/d5eP8W3/3+9/jxG28LnB/y5lsfcPP2Q27cesCPXn+XH/34Xd557zrXb9znmrYN7zy8zbWP3uPjq28rmN7m+1/5DXprD/mr/9s/z7/8+3+LwwemFAya1KtbfPLFp4R3FiOlDF/8wme4e+cGAyWZo9pV+Uv/8f+RQj7HUCTps595ScmsSL0ZYcUD/s5f/7/zf/uP/ze88co3eee1b2GK7HabO3Rbe+ztrJGQBj9dJNK2oZcqJpaH6WSITBfLz+GJzDlBgwNjKS6dmOHMQp5jkx4vnD/E6YVRUnTJpR1hmidsy5BXhWxcCVZPpD7B8OXHjzlx7JiS4zbJ7tOtW7dlvw6JHbjy85QS1FikrCbyI8OU/Q+13qqIf4+RQlF665HsIGSlm76S3Uw6iytcMeUTHSUpCV7Pzx9gZnqGg4eOU5qYI6MEItb8Q8OmH8Z0QmgOYpFQF1N+kBA4lCyZhp616tgmWHKMJGHri+iaGPQ1f1/jdDWGo3NBVWXD9XFVLWrJzhO7sTDJyA5d36enuJIvFFkX4RmK+ZqWj2H74KQINZeu1hjJhv1sTss0yKY86SfS2AamCZ7nyPYC5ubm8TRessWfEskeGDb5iRkq9RZJrAyVUIaKY8q3yZQmCNT3VrlKbFokO2XJHNqaexAbGCKeHTOmId9NiCjaxWgJK9vNHikrjTkwcC3pQhNohyGh4yqdNGVHg319rW+uUxcRLe+VefToEVevfsgHH3wo34mxhDn78kr8EXl8DJH8LdFH74/uJdeG+u6IuDdVQBmqcmwKH7rtJrHiZKwCQsYVvoksDk0HQTim4xGJYLerO2wv3cNQ0pca1rC7e/jDurac9yi4AWl7SLO2jWWgXcYa2VxO7/Z48PgG77z7Gh9ff1/HR9y6eY9XXn1bvneVqx/d4jvf/0O+/f0fqqr6kDuPViU/ySDlCos7DDSBQWtAoCOrBMYWD3CMiL3ddcXTPQIaWmOPUPO2jZiS4nCgquDsRBErVMzd2+Dy6UNcOHWQYWOL5tYyq/fvsFfdY1e7OpvNLg829rijam5N8W51bZs1bX9vS3/FkZKIbYrEL0yl+PGgja0EH+0QVXa2lbR2pZMOic0nsbHeqTEwunSV9G7srLO6vsbTTz/L3OwihdwEU5OLLCweoTA2zqHjx5k+cBBfuyKzh45iZ0c4dPIJzatOXr5byniEvTopI8DX4Qo3TI097LUxUzEDeqKffSZnJwmCiEOLx7hw9goXzz3Npz/7OZ7/5JM8+dwTXHn6Es8+/7wqsD/PS5/9OZ5/+Rf55Of+R2SUTEWDDkcPTDNRTOHGfSwlCaaKFbH8xpEtGbKhf/Xgj76Se6ZpIqP7yfFH9//1k2GopY7kfiw7TA7d+Umvss3k/eRe8vyPD9MTACXPHBEA3/cx1YH0yv7xx610TiZwQAGrL8d3BQKBvM9WYFacU1sNk3SSHCT/JIde0l/DMOTcmjx/8suyhhhmQOIwrpul31fgDy1CgUQc65mMDk19KKK2urqqYNbhX/8KZZzJ+1orGAae7+0Hs6R0vv9MkzPkHZlsgVB9m5aLoc9eSiRGQg+1hl5bitUY1WpNTlRnV0Qt+cX16lrbf97+2izDFsjl8AUehqF5BiGm/oTaqvZ0L5OT49kWA8nG9xxVEXaI1L8tmfZU3RoKWJrNFoHO6CutzNVxbBmfQH44xJEOegJdwzJJdJB831ViEBjsZ7iGlJ8oLjlCkfNA4JAoM1B/SXB3RQaTZ4Zkn2yN2eo70vWmCGNFQeXBg0dMTkwj3MHWnJrNNmmBdkpHosuCgv/o6BjFopxYRKclUtoQYCVz9CXTjghjRsFnbm6WfD5LLPDtiLy21XcuCV4KMKlURutIs7PX0NoNTMksEBsdSsaOQNXWnJL+kLJsGXuodRiSpWGordaX3E8OPcYwjP0jWZOWkfwl0uRNtbMsU3Ieyl760nWM4/hUFRgq9TbJ9sKMtoDarbYANJQ9+FgaKxlPHRJIb9lcXlssEwrUBckgi53YchAzMzOnQNvfb5MkS4n9x5pjMp/EFvYPfU7WlIB+QsISfXdVveolpCzRs+woEKgnOnEkZ9uySSYfa+6JPaAvwzQYqK0jefS1jVMTQU7aJ0lDT4G2Lzvo9fok34OdfJ9hos+MCH9b8naUsKV8F1e2lnIdrXGgQNUh0rZ3X1WrSPJRTqVgawuoLVVfAlrqL/kv0doKPEm1+MiJ4zTUl6nxm9rJiDAx5BeW5BhjUa/VpIZYB5KtS6SFx8m8jZ/oJC1bdSyLZJ6JDvsK9FFs8TM/98sUtNNw4eJTTE0fZHZuEUdblL7soqet64bA3tdn13bVrsjOThlfwbkhWyuNjHL7zh3ZekhfBCeKTcbHFzhx9DQLs1P8zE9/jl/607/Iy5/9NF/8wk/xiWef5oufep4vvvyMKjQn+DO//Bn+vX/n83zppz7JZz71Sb7wxZ/hmedf4sqzzwmUX+DwsZMkv6XjxZc/zbMvfpInnnyay08/x+mzZ/jEJ1/k1NlTOs4wd2BGW1nnODw/yr/385/imXPzfPjGNwkaq7z96u/x6//4v+D3fvMf8sq3fovv/v6v84tfegEjaHD6+AGRzP8Hm0u3uHP9Lb78a/+I73/tX/Dtr/wKv/+b/5gDEx5nDo9z+tA4z185qTmf5kufe5FPPH+Fp5+8SPIrV+Qq2MISV0HX0ZEWZjl+hlSuQF8+NFoo4tkGjilspE0+Z5B2Q6ZHcxQ8Q8TYJqVt2oEwwXRs+WEZR7iQVDXHRopsrq9iWhZra+tcuHCeunw3SSoTO+6LrGSyWTzpNjmbsqOR0ojszEmsg3QqJb8I9qvjccz+V2KjkT6ECoaJzmqqXLdlvzUlnvVaC0NJ4UC6lHFiioAVinmKqlQlc0K47Fkmw0FXQTAgl/KI5BMIV0z1bmt8SyOnJY+qtvpLwicMm+LYFDhpRqbnMZS0GY6nPkINETHUu5H63RPJmlSFyjdMVcdSGOrPVdvQNskWC7LnAOR3tkikqfFN7ZbYctJICoi1Hld4sKUEqqOKp6PrA4cOU5yaR4rg1IUn1FtEr9MkJVw0JOfkf5my5D9JgWJ2NE9aMa3X3KWQ9YSVGUIljEMVI7I5H5SQOJ6Fn/alU+lRc+zKN2Jt3Sd+cvTiE8yfOsXC8RPSZY5sJs/8zBxjwuZEH0nycPHCRU6KzKyvrWFLnwlGGaZBJIzZV438FMkvKWqg674wKTksyyavnQ9bMguE16HIcVH9Boq3STtPtmKrTeKTsXzeVJ+WaZLYj2NbhIo5PcUBQ88SDOxKtwPhqS1sTwuTnr54jiOzE7zw9Dn+3V/+Ir/wpU/Jxj/B/+gXv8RnX3qef/dP/RKf/+xn+Iyu//Qv/TQ/9zM/y2c++yU+8/kvcvDwQUZLKZ69cJJTByaYkZ244gC2qn5F2UYgEpbLpsgKBz3JfSBdObZPKJzYUHEkcm1V2YeyhQ4pEy6fOsHhhVE++8Jlrpw8yKeeeYInL57k7JljLB46wJFDi5w8dkgJY4rTp07y5KUnQfF6fmaUM0fnOXZggjNJu7kJSskP1IkIZjxHWCvSJpmDQSLjJPHU8omMEFNzkMkrjkwT9ttsL99n+eYHPLz5EUtKVG+rGnvj6rvcu/URd299zNrKI6ZV4MrId08fmubcsTmunDnCqcUpZkfTnDoyR5L8ZlwYdpvyQXd/9yqdyTIzN8fJ48eYlk9dff0V3nnl2/zoe9/gx8nxfZ2//01e/c7X+cF3vsGr3/sWvmsJKywunT7GsblRjk3nOXNgnCclj/FilkCYEe4bD3/ia/+WfOKPz3/i4f+PD4aeJYdO8mJDVB4sdWLJ5hzdsRL5JQ91mJZlkUSbWIYYaSKxgqyhB8mh0/7fTCYj4mLTUbBNyQikeSz98WxPAByrcwNDnesfuTL7R/KiYej+Hx3J53/1iOlJh7H0bqi9L3AzWFnZxLYdOdMQpFTDMJR5t8jlcjiJpvmTX8nck8O0TPVl7mcnXuJItq0+hTMCmk63w+5uhboyTtmtnD+lTKtFX1tVjuUo23QF1i3S+TGKE7PKZgxa/RjTzSrjirF8jZ0uaotHovNyhIbW7GQYaAulH1g02gGG6WveKcLQoNsZSgwWvpeVQ8Sad5Z2W4arOUkaYFi4rktPVcKMKgmGYYiQDAQ4aWVWnf3rhKCi+8khvRHKOSIZgmkm/XqYlgUYGtMmudcTyUjODQUBX30bhqGgVtJ7kYA5YvHwEZHdGq2kki3QSPpr6zohPcnWf0JEdlUF3d7dpSeZBQLlSNWJerO+/5PuK2sr3LpzUyThlipod3lw+yY3P7rG2tISTQWyQGsZatt9oApHURWBjLa9LYGZZbs/WY8CgGEYWLpnCNh0SaQ1WZZJ8mUYsgGtb5/sCEh/ci/5V7ak+8mVZVoMRPD7Ar6kXQJChumQyRYlB5+MqiKTk3MMNJes5DoQiTP1TlfnhohWQqpbqgQnVZ6dnV0qSjiaIqoNJQar6xuUd/f25RWFoVzEwFUwDhQUE50lRxKcEh0kstOs1DbAMGLpPGAow0pAOVAQDCTfoUC/ocpxXZWLjuSczDdZbyiiGGvdtgJXT3JO7iXvJHoI1UdCfAd6dyhCYBmmKlEBlmmSEGo3nZftOZSrTdlyW6S7oe24WPYqC3Fke16GtshKN1ek6fi0DAfcDIadIpBeMrJH27Flnx3clI8hXZi2K/uACJu+2ohLkBCQpkhhoIAzFKk1DIOffGkcXVimQaSkKeOr36Ra0R/Kl0IcN4OfKpLKjmDJdwzLB80hEHmanJhQ0hJrHgMSYmKaNqZl7ct4dnaOocaam5snkYMvshNK517K05zquE6PVAaS78lktuY0AAAQAElEQVTs9QLCwCHo2NrqtehELmYqTb1Tl6/WMMyB5AUEMGgPNCedhy1iY7h/HSnrT44g6Ah0O3hKRnuqxiZbqd0IhsKOvgf1oEroNrHdOiN2nWDvDgdLMWcPZFgcNSiYNT587au8+8pXuPbmt/mtX/kv+YMv/zPeffVrbNx9l9Rgh5l0n0uLRQF9joVJX6RW5+k04yKOntnDSqoPCmydlhI2kZRsypZsBmTSDrYVgjHAFJlpNSuSqyN7c4hNl8i1cXJp6dYiEKFJ9GQIdyzpciBykMpl6cuGI0N60/qGsrmuAphBKBzcwbRMJcgVEkwvqFKfJOqJ3BM79VWASMgoMWxubOCYlojruoJfimKpyEDJlWma+33EiheOxrSFa5b0mXxrVWIvbdm8J4tq7e2QsZNltLmowFfQh+NH5umo6hvLT3zPYnp8hGQHyTMh5dqkFeQHwuuU64mrxZJHTEZJ8lA25Hppnv/Ep7j09ItMzh9i7tARYsPGMhyiIMZ2XPrDIa5tS/8DrG6bo1MTHJmb5ujhA1hWQC7nMK7qz8JYnmOToxR9j2LKoyBCOF4qiuBkSIoqmXROPh1hWA4Hjx1n/uhxjp+7hKfk1dBcPdekpaptXXjraNxhQki1I3Hh0AQnptKMeSEHJnKMFjxOzk3wpMYvGgHzo1lVqk3GJgrMLk7TCtrYIqoDVeVy+RHGDx6kdOAAxZkZkl/p40i+gfCu3WiC5G0Zls4RSbyel78M9cyxdE/sIcGNBB8HkkHic4FwKLmXYEog/2ppp6fRiyg3elQ6wf6xVq6rMi07MjwiO4Wrqpsjm/QsUxo0QD5tZEapxSniwixtM0/HytO2C3SdInFqhOzIOJ5jMp61uHJsng9feZUffPUrvPmdb/LK7/823/29X+dH3/0K3/vGr/G6/CX5jRPf+O3/ju98/as4GqeqymRiGwuTkn17kwmjydyky4nFEU4cmmRqLMuRhQX6iqHtViCc7tBshvtxty7i3rM81iSf1WpVCXcovXTIp/K89+6bfPtrX1Ei+GVe+fpv8dq3fkfHb/HeH/4u137we7z9/d/j5gdvcvXNH2P2u1j9FvagRrf8WP6+wmB3lUFrV4Q2FAn1yPuOqrDbbG9usbK6wsrKKvfu3GVdO27NWoM7uk6nfQ4fmmFr+TrtrY/obLxLd+Oezvd0vkt95SaVpet0dx4w3FuG5iZmZ4+wtcPe2l0a20tE+jxslalurzDoCNOkE6PTJ2h22VrdpLZXZemB2u4u09y5xbgjfJDcikqoSsKRUtxmhDoL+SFjTo2SsytMevUnpFg7O2FjG6OxyVQ60nrrTI2NEGNiytb417+Ew3Fy74/PyfX/n2O/vdoYulDeiaWzJW5o63B02BhYOkwd+20SADJNE33GMAysxIH5k18JOIUCNVvksK+gbMsLTTlEqKBpm0l3BoZeSTrU6U/8NQwDwzD+xL3kQ6yCsqEZCjsIVElUVyKGAQlZcD0L0za4ffs2mUyWZNxA4Je8968eWpv8UiRWQT3U82Sboi4AjEViDMPAUcB1XRc3lSKjbZeutig3N9ZFUvpYWkN/MAArRZJV71ZbPF7dpt4N6Q4NtsoN9uodVjfKuq6ztLHLrbtLPFze1L0Ky+u77CjT39it8+jBChvrOzRqHTSq+jcUTENM9Z0M4YgcCCPoaPwEDEIt2rVtBe4+pmnvLymZZ1Zz7IhMDgQYyYFp6LkpMByi5WAgbJUeEl1YlkBCASfS2iPdS54XlOE6jouvQNIQiRgIhLIig4GeJ2tP5Ji8axjqSX9lefv9p9NpisUiI6pEFQt5HE9B0LUplvKURotMTk1wYGGeQ8ocZ6anOH7sCM88eYUTysKKuSwpjed6Ka1vIL35dHoDdW2qytLE1nxiGd5wEBBrvloCgdaX6M4wtIY4/okOdUOXxPonmV7SLjl0G8MwME1T5CPEFuB6rgKy1uY4LqlUjnqzQyB7TImp9ERATdPGNCxc6T4l3edEzNIKZGmtM5vNipwXdZRkWxm1gyNHDjM2ObEvN8dxfjIH2B/XMEyM/cPAACyNn/SbtEvknBzpdIqUjuQ6JXLnKbDl8wWS8Tx9Ttom75mWhWlZeK6nvgx8z5eddLBtS7bq7PdtSueGYezLaCibTsYqqyrfVgBx03nyAvxMQduuuRKWnya5bqkKOXZgkUs/9QV+6s/++/zi//R/zn/wv/0/8L/43/wf+Et/8f/Cz/zUz2H02R8zTHzDtGSjQxzNI5JuoshQxbWpdZsYhizYsTUnO3kBw0zuoWfJEe3rwLFskqQjmb/URS6p1tm+SJJBR2CpHFbrdAlUjnVcn6oCtZSM53gkwXQop6hWK/vrffjwoYjRLoldpjNpkq8kiUSEIZ0x8fwI4j6W5GJqjKDvUEzPEtgjDP0ROgqeZjqDnXLBjEV0h6QcF0fz7nWrsoFI8pYvipyS/NCE0ZOsQxw7IOt5pNwUnpfGEbkIXJeWiELPDYiyEQNL9tvbpWB3GfGHzJZsZvMmCyMOE+mYA6MuE1mTo7MjzI2kOHt4huOzJa6cOMDFYzP7bcZTkUA+xexEjqyfTHGg+elshFiWiWVbeI4BIjCOiOdw0MC2Q2yR5oxvklKFxIgDgtjDdLOguXZjaMmnHa3bsD2tUWuQnVuuTSw52a4jAqFGhoGn67x8dF67FwsK5MViQZWwPLbtSFcd2sKJa9rWDUUKm0rU+kqMtra2aNRrbG5tknyrSkeVzYTMuK6LaVokNpEQnWTXKEnKPMkx+ezInlqq6Me9LhnXor4jEht0cIMWU3lPNthg2KlqvRb5RNcKmtm0S6mQJdkSbmnXJS0sCZWE9btdbt+6xcryCq+//qa2b9/gd778VX79N36Lr3/z2/zu7/0+X/3a73Pr9h2ShKmuqj5GLDveo1WrUVl9pEC/xpQIZ0cVybaIb03bs2bQxe43CWq7bK4u61hhWTa4/PgRDx885NaNW9y+e4+333lvv/+//J//5/znf/Nv8X//K3+Fv//3/z5/9+/9bVWRlyS3pgh5n66S9Ec3r7N25xorH7/DfNGhsal+rr7J9toj9pbus3L1PXbu3+LNP/w2777+Kt/59td4690f8+VvfoWvfff3+fY3v8N/8p/8p/zv/sJf4H/2v/4P+fP/m/+Qv/AX/yJ/4T/6j6ipAmwZBr1uRzJqU0mwQEmzEcUksTcQ3qWUDPrCgsQffenCUyKV8n1MvefrnEqlsWTnCckMLI+h6dHohQTynXpSMPFzNJXcZWR3ncYesaqPpu3SEK7c36iy0Yy5vlJjqR6x2tBRD1irDdluDVS8qVPZ3aaitZa1A+BoPiOyA0vFqrwVyW9iCl6fnNshbTcpuH2KTkjOiUXeHlDb3cKQTgbaynf6VZzeHtFwW9XGHQgauOoj5Tn6HAsjHKIoTa9nYvtFEU4YOj5xOodbGqdvuHiKB7dv3iGMQxYPziv5OaHq4iInVfFbGPU4Pp3h/IEC5xYnmRsvUso4XH/vDWZGM0wXfCYLns4ex2ZGODQzxczECDOTIxw7epjDi4vMzc9z8OAix0+c1P0Z5qYWODB7kHNnzhJHQ377X/xTToo8nz82ojF9JUEFTqqvwxMZnjg6o2OWswcnOCGc+OC1bzEm/JhSQnT4wDQL06PMTZYYLWZYmJ9mfnaSibESs2MzTI9OMz0+jS88zWd9Vh7doLp5h4UJg7m8xbTnMy1dz/g2M2nIRlVhVZ+ZQp+9lbfxbJORfJa8Et28C6YS85QVy552sR2Pbn/An/gyUAyPSeJxcujiTzz+t31Qa92Odfzkr7rAxEhgeZ+ImnFMYpMm7N+TuwpPZKSGYaiZ7upvpGFDAxSTdKUb+muZeiXSy4osDiaRAkISICIzILQjIltDqwmxgXBVL+uzBksm/seHqT4MwwDNL1JfMR4hDhgmjU6L5He5+bkMHVW52iIoPRGrd6+9v/8N40FkYkvw6A3Lgkjkw8Kl52X250mnzHvf+yq/98/+ASmBnW8MsaMusZzBQgZKH6wWhYLLRHGSkcwUpuXT0X1X9ydyBsfmihws+RzMuSwWUxweyzGVdVgYyzCejjk2W1QAcjk8lcePWow4EUU57KhvMJsymXQTRzMYaN6dJFBMHSaeOIg5OkOQH4OJOXKzB0VU8rhaf0pEwI4GWr5kKEOwDK2LCCeVxRTRMNMFBlgYemAqC/ItU+AtHUhu6H5f5GSoSqUhIu9pLo5a92KHlsh87LjaxjnDwvmncWdPkFs4w+KZy4yPj8nwanhmH1dBzZQykq2Vvtj/UPOptVsi3yGDUDqVAWgIydrAtTxcw6Pb6CrY2QT2kJq28aPIIzRsBlLjnkDr0DOfwZq6QnTsAhw9zcnPfJ6m4TKILWz1EfZjUlZWzpAllSlg+nl6pBgYaQIrJdAwtLpIAT/C82z1HWPYNsNkLpKZaaB5D3EHbbxYb0pPJ1+8zJnPfpJTz39CJPkEP/3yT6OyIKEmb4ZDHK3LM2OGAvChtpBQ0NvZ2Nj/bCgQZeMavUaZSqVOEDnEsrVISZZpRMQaLwGVSHJO+ktAbSiQ6amPoXTVHvYJdY61VRQn16rUaFhCw5bdojVZRI6luBjj6J4ZmjA0ZZcGVmRjSS6j+RKeL7s3fUilIWnvxXhph2JxBNfJKrmpsnxbgezjj1i6+g5333uTe9evcf/eA27cuq3zbQX3NvOuzRlVtY7LVk45AYfdFpNOC1tSziq58D2PrMAr7xoE9W027l5l++F1ahv3Gc/Z0nFA4q/oK4oiYYKBbuyfzUT4uhrqGBgmkWWR/MJp6GMYbQXHDTyriUsNZ7iDNdj7Ix/sU8gXKI6PahZDhqoOWSJbUwLDgi9/WjjA5Pg4U1PjTIyXSIl09dpV2V2ftio2rUGGyCgx7KEsfkAq61IbNrHNgFj6NIfSk2QaDh2iyMe00zSU6PnpLEHXhiCFaeSIQp9mK9Z6MsKoNAx9OvWBgp1Fo9qjW+vjDwzcRkhukKOz5aoCMi7vKqCiA92WpNiAsKP2ux0a5Rb1nQZxc4901CYdD7EE4gk0thoBqysVVtYVvDfqtLebaj9QNbFDvTJkb71Gc6vGxqNNqrs9tjaaqq502FitsbveUmDpsvm4zpaO2kZfW/t1lrUtvLq0ysadR7RW9yg/rLDxcI+7Hz1Q2w1W7txj5/EKm/cf090uMy7ZRqqm5LO2zCrN+vY27WiHrjmgGSKcMHBMF3vYo7a1TCEFDgMFqSLTIqu2iNSoKnp5BVjDniaQnB23SV/rVMRiKD8JpW1tKrC+ofU0Aza3qmjjhF35+bbse1OEZPjuV8noSN17k+ZD4Xn1Lg9uvMnG7Tdo3X+bzQ9e5fqr3+FbX/kK3/i9r/O7IpnfELn83h++xle/+wa/+8qHvPHxQ37w6qt87+v/Ujj/m7z2tX/C17/yD/n2936bx3trRMKSwdAla+XICCsG1R3M1dcZ23ud8OHrLsJX/AAAEABJREFUdO9dg/VVtj54n+0P3+Xh269z6503+MFrf8h3vvtdbV++wgc/fINXvvE1XtGW5dvvvcsP373KOx++Tav8gCmrQrZ+B7Zv0N99jIphssMUWSXoxYkMRdn76eE6x7ur7GltfVWwfMOgcv8hOw/uUN5Z5UOR/HsqVNy9/ZihZHXrvZvsLpXZ22qz0d3GN7ucz1i8POrzZNHg3JRDSfIeywTYIm6OH5DP5UjLvtOWJV31MBMsalmY4aSwyiQS1hlEGEFf94bYivCOEgaFJFxtb0wqMR7xLLygysHRmPlCnxnFvoKfZjjwaJoefSfFwLCwhENjuTSLo1nmlUTN2V1m/AHzozbTuZjjM3nm8mnmlNDMjhTpt3do1R9zbr7EwckUBw8UWTgwwoHxIofHxlkojHFwZIojk4scGZvmqJK4YOsDSsEWBxT302Ye15vCzs6SzUzKHjNM5DwRKJecMGF0tEBGybxrGUyMFsn7FhMZnzGR3RE3y1h2FE8yzzsB6WiXyyMeWbriJzF2Jk3K9clgSy4W1cCgFVtYko8XtUjpWBifZzCcYKc5gjl2lN0YkdsssWRimI4IWsB2vUdbvYapaTphjp45St+fomMWcFKjOIbD/PgkE4VpLGsOI32OOD2BUZwiP3+c8SNPEGcPkp86q2czFCfnmVw4CbmDdFMHcGbOERbFEcYXyU4cxhs9SmbuEvH0SfpTJ4kPXMBduED2wFkKM4rvp14mPfU0qfnLpBdPkzp4FiZP480+Re7ACxRnP0F+/DnmDn+BhQMvMnnsU/RmLxEeeYbCsReYWXyK06eeY2uzgeemhakIHwdEcUuY3iGijWEOUQAjxlQo6MgWAzzZkG2ZWKa1H2cNI8K2YlwzxBZXsYwQBTciBwZOrCPUMWBo9+jZbfpGn0Ak0zZS6pV/88swjD9x0zAMDN2Jk0PEUqd/+9+kkQ5jv/W/vUnyyEz605EEOdOytChbDjDUgkxMU4dh4rsOSUaccj20cixL901Ll7Ham4RhJEdq0a5s8dYbb/DetRv8qT/3vyQ/c5SGAlF1YDLAIhDAhiIMkZCx027JiNNEIlyxpmdqLENBuS3WUFeWP9ScDN9laBp0FYA7yX1l800RkoSc4brURGRS+TzImQ3PJbIthk6aQEaaFjL5ikDuoMHZg5OqlGS5dOooz5w7xdnFOZ7QdRT2SIhjKpPRmhw5RpqCADTW1kkpnSJrRczkfQpWwIicLCFNBZEUDItcPkMq5WkaLo7j6OxhWg6RlElsKEg2cWyTg4uHOH7yFAcPHeLEieMsHjyo6uUh/GyB0M2RkL3A8jSPSIZj0WvXGbYqFJxYRgRGGBJr7b12k6DfwZPTWyKsvmthiAgOWiEp2ydtmVi9BlZzlQPpJsfydY4Ua1wZc3hixGU2ajPrqa/mNr7ZY3qqQHEsxfREmkWJ8PioxRMLRU5Mpzk6nSef8cgUR7Hz41ia39z0HJPjE/iSeyFXIFmj5WjeWqvrZjQHdRK4eJ7OlmSRyRIm+tMRZH3stIctnXS1lsDU665NQ9vbiW4NgVnfMBjEzj649Ht9BtJ1JCJpGrHszCSWbJGNIHswdJhqbyYGLNuQl+7LIk5kJZ8IlDQNZGs9Zf5DbemE/Z7sbEiginakdyLDIsQikOEl/SafO4Mhre6Arqo9lkhsoPFD9d3tDml0epT39mg2G+xubXDto+u8+8GHvPXu+3z40ce8d/Vjbj94zN2Hj9nY3QPZQ1d23hdZHsjWE5Lc1FxqSu5CCx4sPeThyrpIWI9mb4iTLTJ98CiLx88wKiBs9UKGCt6tVovky5JfJrsdkeYTaX36m9yWLjwsycG2bfQIz09jmC7vvv+hiMg2a+ubPHi4TK3RxhGo9UXKK5Uqye/ENARpKEhOTk4S689epULyWykCVd+Sn4pfVrWrpq00T/pu1GoiazV2VIX78Y9+yI0b17l+7QPe0pZZcr6h64+vvsvtjz7k+vvv8OE7b5L8PsJ3Xv8hG0sPePPHr3D37g0++OBtrn/8AW+982MePLjNzZvXeE9bb7duf8Tm9jLXrr/DytoD7t3/mNt3PuLR0h0ePrrF0vJdllfu8eDxbTZ3lnWssKH2S6v3dF6ilvwQ0aDOTnlNa1imWt/SofVvPKRS26Ciz2vrD2m1y9RFSJJ3+0qOt9U+eVbRVlhPRLra2GG3sqH+9uj0G7KHutpX9q+HworkXrtbp6eKRSxwN4yBJCdkc0MMO6IwksVNG3hpF9tzyYnsJ7sBhvRjObqno95oIfOkX4tFtAcEsq1+u4pjdCCs49oDjLiL58g+E/+o15gdKVFdW6ak4E+vSVY6QRiVVqDpN2sKNLLR8g6R8GGkkMETDiaDRNrKjLpN7GgoWzGZnZ2iIKISq93ZxQNcOrTIpSMLmO0ao17MXMHn4HiBY3MTXDh+kPM6jswWmR/zuHR6nqfOLXDx+Axmv8Lx+QlefPIcT589zqdOnuApVYlO5FyO5g1OT2exh1WykoWTMiUPB6KBEtYez5w/wosXD3P+0Cgj3lA4fJAXnzrHc5dO8MKlkzqf1LjzPH/5DJ94+jwv6Nmzl09zQlWpMwfnKblweKKk6tVBTsyMM6sk6Ph0iRErIE0fJ+phm5EITI+xsSLPXD7H8+p71Ovz5MkDPHfmKJ979jLPnT/OJzTGGW2/P3fhGGcPz/Ls+ROqkE1yXP0e0XryaYdZVdyOHJjh8PQkV44d5cnk+xFLWUaFv7F8fChn7Cj+tWQflirybtHGSpVI5adwMmN4xSns7Bh2ZhxTn+38BE5pmigzgVk4gD9+Gqt0ijh3nCC9yF5QwBw5RJyawS8dxB9dxMhOY+amMPSOVZzFKs5QmDmuz1Pkpo5i5mcUa4+p7UGc4hxkJvX3CKW5E/Ss4v5zOz+PlZ/DzCbvHNL1FG7pANmpE/hjh/BKB0nrnBPZmjlyEWdkAX9ikezEMdzioojaCYqzp5k5eoWCSNjU4UtMHDzPzJFLlGZPMX/iqf22EwcvqK9FPbuoe08yNn+WuaOXOfXES0wtXsDJH2B07gzHzn2C05c/w5Xnf4bFU88zffgKR84/r/7O6b3zLJw4z9Of+CnGZ09w9NQzzB26xOSBsxw59TRHTj/FE898loMnLjM6c5Tx+RMsnr7EgeMXmD58RvOd5vCZJ5k6eJb85GHGF04zfegch05dYVoFoJHpYxj+OPnxQ6SK8xQnj+DlZvF1nSrNMTp7DCs7QWHykJ4dxpMu8UdoKb5ZfpFsaRrDyeGkR/Cz46DrdGGS0EgTWmmGOvAL++fIKxB7ReTRRE6GoeFJbz59ywAvpc8+e62Ajb061VZT2LZBKFzuDkIcL8NuuUMYpTDICdtT9PoBlu1gqq8gdmlpl7ivgBqK0A8UXGL131a1vDc0CGOfEI+22gyHlviXQVexRRMW9NuEkYWrMVzfp6+YZ/KvfRmGgWEY6B+Sr1j/GIY+60wck3xOLv/V44+rJoZh6DV1afyrT//7awP9SdqYOuu2oc5Mfd7/Hk/b0h3wXA/DMEgGqikAtyQgyzQ1dEQoEhSrtB7roWHG9Kqb+1sahVKJ//H/7H8pY56jFbl0IofYTuGor6R61W03GA66AlqT7c11bMum02qLZIWqsgzAdpFU6KhiOlAQDg0LJ5WR0sfIj4xjSWlerkBgWvufvWwe0/Gx1cbLSuluhtGpaQYC1eHeErNuk3RjiTmvi11fJ9p5TFbbQJl+TdWhJt32Hju7a0zsl9fHGVe15uTigrLLPKdmx5hyAhaLLofG88yMFDVfi0w2RzbjkUm55LNpCrksqVRamB9RVzWyK9Kypy2vO9q2+tGPX+eDq9e4+sEHXL/6Pm+9/hrX9PmDawqyD5Z4672rtBWEDMOkL0KddmwQ8Rp26gy6XRKSmU75eI4DArpQBC75Xp2eyEw9qRT2YpIf3tpYusfS9TcZrFxneP916jf+QJWHH+IuvUvv4x9xrhBjqYLgdbbZevQxPZ3Lu0sKWmU6a7eIdx8Sb93G3L1Pd/MBlY1lHi8t89rbH3Lv9j0eqqpz48NrPNSW2IO797l27SO+/4NXuKVnf+2v/x3+w//5f8Qv/fy/wy/+wp/i53/+F/iFX/oFfvaXfp6f/dO/qOOX+Kt/7T+j02vL0Hs0WnUF+QYdBdFUsUit3aXZj+jLedZ3KpKlT6zKqqUgb8q+kiCe/I8nsWRkGAaG8ZPDtiwc2YErG3F1thKr1T+WY+GLACRy00eSPmw5tanDsm1ivR8m/qP+AsnU9VP79tlOSKdk74Rdus0KCeFsyw5bvYBmp0Ov26Kys0a9WtZ1l4SsdaS75JlhOkxOzVIsjKqCW6XRrHL/0QPui2zeX37Mw7VVlrc2WdUxOjnB5MwcwhISPEjrnUFsERgOlp/Bk013+kOcROdaUyR2aWquia/J+XTnJ387f7T9l/yqmMR/u50+YRjz/AsvMT27wIHFYxw9cUpEqERT5THLtCnkS6Q8j1jrNhMZ6MgXiwyDSEE70JpCrbtJss0bKcFJ5pDIOCv7HiuNcPzoEZ57+kmeunyRT77wLE89eZHLF8/wzJWLPPv0E3p2mReffZIzp47y2U9/gvNnT/DcM1c4q+B+6co5rjx5gWefvcL5i6e4JHLw3PNP8swzlzkkAvDEpbOcOn2Ep566wPkLJzh37jgnTx3mpO7NHZjk+OljHDlxmINHDzC3OMsxfT568ggLRw4wPjPG4uF55hcmmZsb5+DiNMeOL6jfGY4cnePSldMcODSl9/T5xCKzC1P7/RzW9bTI1OzBKRaPHVCfRzTGIvOHZvfbJOcZtS1NFhibKrF4dJ7ZuYn967mFGcYmi9LlOMWRLHltHRZH82TyWaamZsjk8hTHxtmt1jBsj0fLawwi6Gqrtb7TxxgYhLK5QtqSTiIccyg/N3Bsh67sbjCMsZWUbS2tkJGCmzvr2jUZqEJbBtlL8q4lcumZMFos4sgfOu02e+UynnScSfvklCTLHbBsk4YwIxBm+7IrX/3Pye5PzIwyrmR3NutzdHac+bEcEzmPggt20KbkR4x4gbjxBrR3MboVpgseIymD+saKttDb5FTlXvAcjmQdpmgxZrQ4I1lPS14dVQAbvQGh7CwWSevXNwhrS0x4PfqVJcLuLptr9wmbW9SUMHS0NV9ef6Tq82OWHtzi4/ffwjOG0GvhqK+U+vG1htbOJnkLJtIuIyL/RyaKHJudIpfxCUA+VCAtLH9D1do7H7xBWF3h0UdvcVeV1D8+7l17l3de+y73Pn6f5Xsfc/Wt1xgxLRobW1TL21iuxVBj7VX2iJUU95W8RUrU0sMBtZ0tQiHLRq1DmC4RKyZ1Gaoa12AQ2wwMnwE6jDSxXyRw8/StDEMRh76dYf7UFb03R27uMn3/OPbYJYqHnid78BIjRy8pfp5m4fQnRJ6S66N0nVFGD5+ncOAU06efJDt3grHFCxTmTpGePKbxZ7FKB7phdQsAABAASURBVNXnrEjlSYzcPF1znPTEScy8qnrWGEZ+jr47StdSldQtYRbm2Ruk6TljtHVvt2vTiDNURLTM4hRGcZoWJYzcASrDDBsNk8e7Q9YbBg+3pT+9t1qN9u9vtWz1O8puz2OzZdE2imobsLQXsFYNuLlUZWm3T7WfotZLs1U3WdkZ8nhrwFrFpBbkKPcdVqttlvcqrNcalDsh9a7Dds1gox5THXg82Gpxf7PJzeUdlspNtttDyr1Q7zV5tLunezWqMpeH21XubuyhDRK2RfBWq12Wt+s8WN/j8WaV5c0GO7Uha9r12NgbUNU4u40htU7Ehvrdaw51brFZabO+22S33id2sjQE2mUlkY/Wt4ldH3kxVcWvBytrNAZD2kFMVThcV7tYWF7p9mlH0AxCKiqs7dSbWqsOJYG1Vpdh5DA0HPXtYnoGldoahtkBI2SgPor5cWG1p0JDik6zR15co6FEeVs7K4EwO/kh6cTXV1ZWKRaLDGSbtvCjXK5hOymi2KJaadBt99RPiGdZJIW0QFwjiRuV8i5Jf1HUxoz5N78Mw8AwjJ88iP+oxb/++SdP/41/TdP479/9158a7D8zDF0Aliam2VIqFAVePob+xAp8kQLVoN9nRPdzmQwpseVQlabhcLj/TqRrQ4Hq/Xff5Zlnn1Wg7jGzcFggYLG6tkYh4+HJFQ0xbMc21beDbRn4vkdNDj1Udcp3XUzD1IjmPmh84+vf5MbHN/lAlZy33nxn//uOfvyj11VxeZs7Ijz37twnOT784KrI3PX9dlc//IibeufOoyXu37/DWz/4Bu3lqwwevUtq9xade2/RffwhxsYd4pUbzNod3M4WWSl7TwB4/6N3ef/V7xHsbmmrZ5vO7gZ1VVhqSzfprN1j8+5H3Ln2vraF/pDf+c3f5Lvf/jrf+843+P73vs0P/vD7uv89fvyjH/HqD17lW3/wbVYe3md9bYU33nqbv/V3/g5/7+/+bf6Lv/aX+Qf/xV/jb/+Nv8o//W/+Af/o7/51/ul/+XeYHSuSciwykslQhmpYDrnSmIhDkUJphLaMeCA9RJKR7aWYnjtAfmRMgS6PpwDjpmxGRZCtYZMjJZ95q8vFCR+/9hjK9zk6ZvLx69+ktnKbripIWw9v8tGbP9RW4Q3eU0Xr0YO7/M6v/wrv//A7vPOHX+fBhz/mm7/9a/zWr/8qP3z1FX73N3+Lr//u7/K13/ky//JX/zt+9Z/9U/7FP/9VvvZ7X+Of//qvq2q1Tr3VZOHgAmOlAkcUmKcKKSYUkKZzPhMpi+QHELK2QdYxGS/kySYBUo7SUpVNrInR0TH6kcmpM+dEHj0cywDZmOe62K4nshaLOJrEshJ0GLGhnQUTIzJ0gKV3E/u1LN0zYnUZEqhC4ZgWduIHIp8anihxUHma5+i+wf44AxHjlOdwRInH5EiJgq6nx8aYFomYPyjCc+gIJ0+d4fDhRc6dOcnzT1/m+OEFJkdLzM1McnB+jueffYrRYp6RfJonL57jc596mc/q+PRLL/H888/zmU99mksXn+D0qVMk33eZjJ/LpLQS6Kkya4sU9AcDVelarK4sM6K+DMPAtm0MwyCVTmFpLYZp8sdf6WyGUDsInuMquw0x9bzXG9JX9twQuDV1YDiYlks6lZPPpSWiWNdpARo4lkWj2eTu/fvs7JVptloaz5XsIlKplOY5ZCgiXMoXpRN//97C/DzNRp1kGgkhN41Ac27SE0a0lEgma0jm2BcYg0lboFuUDQ81JwOLeq2J43hYpkNffRuGTVsAHoo4u66zv9a2yH4kfSVHAqgJxiTrD4RHfZUPDc3bEyHuyz6S77M0LJuB/MZxXVKqApuWBQbi6hH6F0P2MBj0dB2q3RBTum912/iSf1tA7CnBS2Q5DId6HigoRMSSOeon6cGQXD3Jw9A4ke578kFXYxmYJCS9p7WOyF7yxSLJO5btUG3WJXobCVRnjyHgpjNqD5OTs4SyV0u6XTh4AMtBsm+orYefHieVnVVgS5ESCciPHmBx8TSm4TKlBCeS3Oz0CE52UpVY9TVzkJXNPRrdgA1VUTb2mjREXMvtPstbZXYVLHfrHQXSpgL3Dkv7/3NcRbY6yrU33uZH3/02OytLvPmjV3n7jR/z+o9/yOtvvMbVqx8Ia29x6+YN7t65RV1Yfe/WbdIKuonP+W6GUmmSguZYmtIa3JR8v8hx+dDRg/PMz84yqbnlxw4wuXgWtzCL5eaUVPcoiRhnHIORXJparYKfSSuha9NVwr2yuirZWyQ453npfVklwdZ00niZEZxUAVP9zC4clVzTlEYnGRufIgqhmB/D9gs0Ig/yk6xutyQ3n3wqy+kTh2X3PpPTM0zNzDEyPiH8LHDmwkXy0l1pcpLZQ4ssPV7n2OmLjMwsMvDzGIVx8tMLFCbnyRamSGdHyaoQcv7ZF4nzE5ijC3SdcQZmCccvYpvSuQGh7BTDkp4hiAykEhHTmNi26QmXMrkcgSpY/SADzqSIa4FtkazG0KYZ2iI6Dus7XSrNiKoI1NBI6bn02OiInLVE3PZIiNHDhGSJhFVl3s3AUZuhkt0K5XpAvR+zVe2w1wzYFaFaL7ep92P2ZBviWSJ1DQaOy0p5T/c6BLbFnpKU0HU0hwHVQXLPpx0aDGV3UpSuY4bCE18+3ZLPteNY9jZkeWdX4w3Vh4uV1tpsh55h0ByGtIIIO5ulo7ZdHXWR+aZwqimC1dCuU1MVu3KzQ02+2JXll5u7BGZP666oMNERp+jS6PR4vLpOINm6GV/nkPawI/nsqU1TRLWK4UeSW12y7NLV7pPyAAbG8CftWhVCqSY/WkCcDFfFo5pwrDBSxPId7LSHnXLoaNcgW8zIt7R2FUAiMySdT0l/fSWFHWqNLZ3rlMbSikkNkh2Z7qBGKmspFhv4aRPHj9mtbsjnO2RKnua2J31sEYlrOKmhfHGFcnV9H+Mrwt1QWNcdtoVXLYxgj0b5AXtbd3nnje/im0O2Vx+y/vAWVthQYnaTbuMxkcaslVewjDbd1iYnj01x/+57rK/cpN/ZwTHbhP0qzb010s6Q6vZDqlsPWH9wDS9q0K+t8v4b3+PR3XdxqbD2+B35Cv/mVyyFJUf0R+ekhXSAaZpYlpV8/P96JO/9qw+Tz/+2IwH4BBljCSKSJ1sY+2x5KGDNinTGQUCzVsPQ8yAYEikr9HxXDhRg2Wptwic/83mRoklOnDmvudl88+tfY0KK7Fc2sTu7OKoqJUHGEZlIvpG+XC6TzeewHVvVlwG2a2HFJr1Gl5ef/yQXz17gibMXOZX82pYTZzi2eJSjIgOzE9OMqopzYHqOhZkDHD90lGOHj3FQ1/MC6InRUQoypOcvHOdgDg7nhiz4bY4VQg5lBkxbTY6VDHZuv0116Tprt97FlMIGeyvQ2GT5+lsiZX/IdW0TfvTWD0XUfsCHP/5D3nvt+1x/702uvfcWyyJsdz6+SnJc1edb2nq8ffM6Nz+6yt1bN/jgvXe49dEHvPvWm9zX1mwqlVYlwqXkG0wXfREcgyw9pt0+B3IGobYIi75FTiQjpazd9rMCjR627dBR5cqxXdKZvDJuSw7XYafe4t7KupxtQLlZpjZo0Bi02C5v0ZZcg0oNpzNgLJVmfDyjROAuWTnIs09dZKqY44uf/ASff/oZ5hQQcwKT2Mnw2S/8NEeOHOHS+TNMyOGeUQXq089e5BPapvrCZ17iRVW9XnrhaX7pZ7/AT336k/zsFz/PT3/hc/ypX/5Ffu4XvkRpMkdkdClkDexBnRk54hPz4xzP+xzNKHj6DinZTt6IQcF5xDYp2gaTCkYFExrbW9gCrHqtJkeMZEMmHQFSYuf9QR/0LMaQvdl6joA9Yqjt4p7ALPEN9BWIjLX1ju15mLJLy7KJiBnqPsm7poXv2rQ1frJ9JtMTgeuR8hwSErqhhKHRqNGT3fdFBvftVACRbE0vqRqc/Aqynd0d6fgaS6rOdJoVanvbNKu7RCKxL1y5wJOq+P3eb/wav/Er/y2/9k/+Cf/13/17/JP/5h/xT//hP+ZX/+k/49tf+4ZAxVQW2mJ3cw0ElAORoeR7XWNVX2351qH5abrNGpYpwcC+LCKRr1jXhmHosyEZ6JNlCjQMer3u/tl1XAzDJFJCODY2TmJ3gRJEx3FIqjgDrcmyDG13b8oesmREwKr1OhPaMXA9n4RELS0vc3DhION6P5vJitgGEBsYgKt+WiKpvhKlZrOBZVlYpikcMLFSWXBTtBRwevLjdGGEmoJGcr/VHeLYKfXhEmvbp6ctoeSIFSFajR6NRlfPHKLQFBERppgeyhNEfmMyqQJjo1MivV06vQhfnzuqjPT78f51HLvaVoqIVCkcattJUKV5polDa39M2/bpK9iZpk1KczTNn8yhkB+Vbwl39DyXK1Gvt/E8rUFzMkT2Qs0lSvpw0gwT9qD7MerDy2FqDWEfzXWwvx7fz1CtNun3IyU9YNs2icwD2Wc3SbAl564I+tjYBB1VRxLSn1RWa50aD1ceYnsulny+PbBZKwfUe1lUAmOjOWCtFrDXl1zNAvd3GlQjm65TYE/VILITLO11yUwfwixOMantx9L8MUoHjok4TXL08vP44wewCzM0w5SqZccZPXKaySMneLCyQSpbUAV3mjHpf2x2hqywc3R2numDR1TFGUiXEaGqdrHG68UeOHnWd1qkSzO0A4+BVaBrF9iy0uyo3YZkUgkdagOHatsgMPJkigu04wJto0Toj+PkJtGysJQQZUUeh1ZKlMOmi8fY/GGR1RMMnRxecZrYL+HmxvF1HD57BX9ygczsEcyROR3zhFr/xNHzoD4vvfRTLBy9rKrh05x/6UuMasv12MUX+OSnf5ZTF66wcOwUp558loWzlygtaJxjpxk/chJ3fIYJycSdmNX1LGef+xTZ2UNk5o7iTi1iTixgSobZAyfILxxn7vzTZA+dpC5byS4ew586onnO4LjTXDz3LJMjk6Rs2ZXRwTFk12EHzwpoVbdJezFm3MU1eyhPxbdDbDOS7Uc48qWkGBOpyttpVYVvsRLJIVURdNMC0wz1ucMw6osAdVTp6mFa8oG0S6NdZxCJMDZrwju1k81ZliGf6JPOuGSynmy4R0oka2dHvp/z8XwTxwuptTZEpnxyeVPvNjHMNlg6nC5lkZRev0omZxLTxXaH9Ic1XD9ge/fRfjvHHeCnIwpFW3Ors7p+lyAhOEFV7YYonO3f7wU1suqn2d4hNtqaS4Tr9slkY3r9MkFYpd0RuetuUxwx5NPC1daaMCpQm0jvwsxcHoyW5tGlUDJxvT65IlhOE8yaxi0TxnsU9azX36Hd3ZKcyrpfUazYo6X+N7buMRxU1G/EwYMlBmrn+3129x7st3XdDq3mKpubt1lavkY61Wcw2KGrvnZ279HrbQorHtNsLNNurRIGu/v3Hj36QO+tsL7+Mfl8wDAok8zh+o3XsewW9YbeaS1hGBWwmiK6ZfmBAAAQAElEQVSOHbbXHlDZXhHG1vV8nXXtRG6rOPb9r/+auMWr9JqPeOPVL/Pb//zv8dr3fpM3fvDb4ia/Ky7yFd764e/x4NbrvPnKl/nyv/x72n3+Ktfe+TofvfcH3L3+A36k9r//2/+Qmx9+j/LaVd750Vfp1h5y++r3+YOv/mN+/P3fZO3+27yt/n/1H/1n1DY/wuTf8mX80T3D0FVy/NHn/yEnw9C7esEwfnLW5Z/46+4HLhmsqmyyWoIgIIqifSDtqhrh6Xmc3FMg73blVOonJt7vw9A54RSBgCQ0PcZFEO/evsXnPv0yU+MjFHJZioWClBjIeGPKytL9dA7fz+CIjJq2o/tD9RKL4MYoCuEoqKHAGfT7WBplqHNybyiyESoyWaZEpflpkiRtkmcJeemJrFmxlN9t0anvMWjuYQ1atHdWtN2jYN/aJdkCqmw9JGX0eObsMT777GV+9uXn+ezzl7h0ZpGcN2S6lObw/BSXz5/msqpZzz51mU88/wwvPHWJz4iEfemzn+Qzn3hOx/N8WtuQl86dUtXrDC+/+CyfeelFfuaLn+PKhTM8/9yzZHJ5BTZPoBQznXcpOUPOH5vnoo7TMwUuHprk4pE53EGTnCMs9WwiERFHMm5Vypi6TtuGZBITx6GM2VYg7lMcHVdm2JHs+gpYAiQzxhWBtS2HtJ0RmXcII4dAki2MFhGHYG9vlwvnznJ84QCnVXk5Mz/D/OgIIwqME9PTnFB1bnxsjGNHDzE7XuRI8hODIpYZNyLlRIzmXEbSNmM6j2ZdfCvCFIGyjYAwauHZQ44fnNz/Xq6LR2aYzVhc1lbmlcNznJyb5LKqEOcXD/CpKxc4vzjLad1zOnXGPZPJtEUSiqywJ1vpC7TAzxUJY8lESVDWdynkc2R0nUqnBUAlTMfBS/vEpsEwjnQ2cRyP1v63QfRpJhU5EaKhCFk/COkNAxqyET+dYSD7GqpzWzbYkX3FpqWxkn5MBc+AziCmrepdIDAPVAlAdhXKRWudnoDaEPi5DGSLnielRaGCCgSdJnbQw+i3GTab+txmtFCk02jS1JbSsDeQXsBRP4/v36GUz+A7FnvlXXZ3d1h6/JDlpYey6a5aRGjpuK4r0DL2fZI/+or1wDAMYhFly7YF5hm1jUlL/9lsat9O9rSFmHyrS6Cdh7W1JUbHilpPU0HLALWu1qoC+R4pyTMhoZ1eV3YwztT0DBVVpVdX18jlCiJtabL5LINgKHeLsSXzrvxwZGSMpuRca7SJDEvyGu5/C43jpUnk2lF101P0Sa73avV9fw8lb1MEMAhi/KSdqqKRqkOZdE5ztuiLYJqGK0BOpmgxHIJl+SJtQ0rFCTKpHFGQ3HOJI5NOS3IyEvmbeE6KoXQmd6HbGZKQxkh97+7syWYKiAtSr0onA+h3Qxq1Dh0xoYHGXFvewjI8Vpc2GQ4itjd3RX4DWlpbpVzVdcjG2hZVYdeaEr+d9R12Nnb2fxXLyuNVqrtVmiKwK0ur0uGyjkesLD/i8eNHbG1vEsk2U6qybm9tMVIqKUDleKzdlfHJERL5x1pzty/Z+gXGZxbxVXUbnZ/j9JWn8cYP4kweZ+TYFcZPXWY6+QHGI2dJTx3GnVjkyKUXRDRfYOrYOaaOn2fu1AUOimRNHD4hsnmKgxef5dj557j83E9x8onnOfrE0yycu8DowQWufOJFjXFFxOwK5555jtzMLAtnzpIan+Cplz/NRVX5Tj35PAsad+7YeaYPnyY9PsvUoVNMHz1HYf4oI7ouHj9DvyT9HD6FNXlI8z2o+S2KFx6kFVjkxucZmT9CSe2jzCihjihbIs7mGZmbRUaGOz7OjvwDJQO7/YClvRqBl6Il3408T1W/BtvdAesJgbdT3Nmt0XAyLDf6OFPz3N4sc0/VwKVqh49XN9iU7y9tbrO5V+WBdHdzTfdkt+/df8DjWo37qthtdfssyzZf/eBD+q7HnfUNri4/5s7GJuvNFttK4puGzY3VTVZbHdb0/nXp/Y70vatq+Z31Ve7vV+VcJXVVtrd2ycn/RkYMpiY8RksWGT9grOgyN5XDEUZmFV9KOVP2dEc+XcW2uyIqZUyrw8REBtvq49qB7MLUvb58oUYuI0LW2ZWNdmWDq/hehGMP5As1gkEF0+wKi2pkswYz0wVGij7Jt5b1utuYRpPK3jLt5rbaVvU8z51b78vGH7C391jv7fJ46Sq12pLsfY1mfY2HDz4UQjRoNNeFRx/r8zWiqKbzh2TSA927ytrqDYLhLisrH8lZa7Tb6xBXyedCbt16g2xmqDnKxzobPHj0EQ91PFr6iIgq/f62fHpd5y2aIma97qrmeE9zuiWZ7Ml/dyXLR7quqoDzPsurH1GpPGLQ36VaecztW2/rvEQY7rG6cp16TZVAs6X5XdWYPf7gm79JKhWo7zX1c5eN9RtKFte5c/cD1tbv0B+UKZcf0mho3Opjrn70qkj8Co+WPmRH9/eqSzREfh23q3sfkXyu1VfY3nmwT6o73R3KlSWarU26/TJtydn1+nr3Eb3eruazRhw32Ni8z9h4mvsPr5FKB9JTS88eq59lYdEmmytJDDD58ZvfwRMRr7e2icRXKtql3N2+r2rmx9y9/br0OaTfWWZv+7Z4zYqKF1uqXL4nkvoGtmQe9jb5wXd/g+rOXbqNZa5/+APa9SXF5zp7W7d47ftfFpld4Uc/+Mp+n0ZYkaxvMzvhMF4wmNUcr779Q9mKYUByIF0qyGgVugLdxTAMLcDkf+iXwR/90fvJu4ZhJKc/cYQJuYwitQTLsmVsoQwpJ4M3cB13nxhGwyGWaWpiEZYqL/99B7EuYxEdC8NySP7HitmZKWZnZmhqW6hrZdka+ESZSWw3K0I2SrM9oKFtt4QYeOm0BjVItiUMZW2xhghlppERY4mM+Rlf/YLpWtj6nM5l9j8bImVuSuMpY6zWq3QVaC3PItY6HNtTRlfCSeXpKth52RyO7+OlXErjJdIjBbKFPMm6R3I5RkUS56YmOXf2JIWRDFnfYG56jIWFeaa0lZQtFpmdnWZ2clQK8xCPxFNQcaIhIzmfiVKOrMbOuIa2mOo0qzu4Zky71cC2NUeRGM8ImRtJc2ZhEqO9R0KOo0FXBlMFGd38WJ6prMO4HzKprYQT0znm8zYJYUXtA1U6w3aVvc0VVh8/4OG9O9S0nVbdrtHS9sXmdllOUWN7e4daQ+fKDnvdmpxvg16rhyvd2IbJmgLjh+++wdV3XmP53kdsL91k8/5VVXxf48evfE/O/TFvv/kmb2hL7q0fvcJ3fv/LvPfWq/z41W/xwz/8Bm/88Nu89dp3ef2Vb/HGK9/h/o1rIsk9JrNZitJPRlm5MehgawOikPVxJJNOt0ms7RJX9/KSra2qwFjGFuEO+OST55grepw+MM6VUwuU0rqfyRAZNqHIRWzaCGkF3n067Ta1ekNO3ydKrNWy8DWupyMtfY5MTDA1Ncf0jPQ2PUvyrQqjk1PS+STZ0gi50TFVVsYw0kX80iSpkUmcwhh2bhS/OEFmbBq3OIWvbU83O0ppZIRDIumnjixy/twZLl6+zMWnnuPkhcucOH+J5176LGcuPsmlp55Vdt0l+eGdvXKZP/tn/j1+/ud+mi/99Bd4WYnYF3/6S/zCL/8yP/OzP8f5ixeIDUQIJ6gryBm2y+KRY4yren/89DlO6tjZ3cO0bJKdiUF/IFDrySf3V0zyFZP4HAzlt5bnkmzhuL4nv2oQKjC++oPvUREB3d1eZ3d7TcASKAmyMGWTkZ67noPtOgRKaAzbIi9SdPbc+f3/3SWTyRKEEbMzc7KrFtVqlXJ1T323qYi03rpzVwFlibff/YAPP7rBw4cr3L17R0B5k/v3bnP3zk2ua0fggQh2sp37wfvviIw95t133+H999/lo4+ucu3aB3zw4ft69wEff3yNO3du73/7ys1bN7l+/WMFsFu8/vob3LhxgzfeeJ23336Ht7Sb8Nqrr2iL+DU+fP89rmmL+NqHH/L2W2/w0dUPufrB+zpf4979+1rHY+7evau+rrO6mszvtsa6z+bWBjsb22ytbbK9sUW1vEd9rypw7+6fU65Hv90i5Vq618LX2ZSMImHMmDAj7drkVc0s5bPMT08yPlLi4PysiEaRsZGfHIdE7A4puTt4YJYjhxeYnpqQykKGSlZ8391vu768wvEjh8l4KYbdgY6hdB0hVTCMmoRmg/XtBwRmSF2kuhqn2Bg6bInMrba63NH8m8K1npVmtdLigbbgd9o97ickS4Tq3soqA8NgQ6RppzNUXw3a7Uj667K+W2GrVacWddlu7al/BdmtTRqqoDVkG5vCjuWdbdZkx6s7O6zKFstKxLYbTTqyuy0932rWVJVt6/06j7Y32RGZCwTctX7Eskj+rhKLlXqdO+vLNIZtljeX2BYm3l9dYrmyx3avq7k1sPM+PVUEN8rL7HSrlLWT82B3BXc0w9CNaIUt8EIa3T26ut6ubVPrNtjr1OkaEW0lhSvCuY1aso4eFe1+9KyArtmlHzfxM5Fsd5122KbOgB3hp52xqLQrGB48Xn/Eo+UHii2wtrmMJ0yqiZxkx1IM9U5L7Qa9FpE5VEV4j6WdJW0jD6hqB2VbRY20SMXUpI8rMnhICTdOn7505/h9HG8gH/eZUZGh1dgim2a/nWv1sdyY5a1V3rv+LtfuvE/faLHTWNd8HkhXq5rzLjfvf8B2ReMN9ljfvIttdUXadqlW1oXxS1SrawRRnc3tRyJIq6o83tN5jSWRmk5vj6bIzIaqeMsiaAlRimmyp12+3fIKtfqGiNg9kmpkd1DFMgesrz8Uyduk263TVAW2VtvFsmMq1U1hT0c+epWJifz+2LYTUCg6LC3flm139e4Dyrur6vO+2q+TThvy87dFTu+yufUI04m1pm3Wt5ZE1qrs1dbZ2n2Mnw517x6RtJPNRqRSsLmxqv42tLZI7xnUFfsaInW1xo76f8heZYO09NTU/cdL95hSnC7vbWlNe5pLJGK5zdFjh1hefkhPhYCGtt7TWZv+sEF+NE+oPwMVOa7fuMpedUv6v8NAicGjldt0ZH87lS0qjTKzB6YJtAXf6jX2556c86XMvu778pNA/dxUDM4WcwyU3faCAVvlHend3cedQAWPloody2ur9AZ92VMg2ZSlw6bGCyXjGo4T0RvWGZ8tsSK7T75t4OHjJZrNLjvCpkD8YnQiR1c2MAjruEo8grCvPjr7eFMXLt+7dwtDcbWpOdfruyK4uwwHbTzJ/M7tq+yowhoq3rbaNQYqjjiexcOlB6DK+6Ol+5JRj+UVxQjTV5wQaBgSI+oSOXvMT74Mw0geYhg/ecr/0C+9ZqA/et8wjH/jbdM0sU2L5KsvsmRb9j4gmrqXACfKQm21MeKYkVJRgUx96G/SXt3qFBOpCjQQoXJtk3TKZ1kguV7tkp47hbdwiUF6SivyCCKLVKbAgeS/xVKAb7SbckgXW0ERxyZSnQAAEABJREFUCSf5vo7HGytsa1uz0qqxW69QE4EpN/ZoyKAqAs/kXkdBod5t05HinaxIqt7vyjBibEzbp6ZtutgrMHRylLsRjUEssDOoKqC3TZuB5WI6aSp7DV599Ud8/Rt/wO9/65tsC8yWHt3lvXfe5He+/GW+8e3v8MqPX+cbf/AtvvnNr/HaH36bH3z76zp/n+9/+1t86+tf43vf+gav/eC7vPqH31EQfIe7t66RfF+l57p4vs+EtjOLGZ+D06PMiISmjKGCV5Hx6Tmm5+aZVxVgtJBmIudw+dgszxyf5lDR4OLhSV68cJSXr5zhxSdO8cKls/t9nDpygOOH5ji2cJBTh86yOHeEA3MHWdTnw4cPsrAww/SBMaYXxzkyp7Zzi8yUxhi2WrK7IZvrj5URVpidK3D+xDQX5/NElVWyAu9c2ufwoUPMaV4ZIcJBzW1sNMdIMcX0RIHJsRxzk0UOaC0HpsbI+xY1BbCJdA5LwbQlx2kr+NQbdQW7HdZViY6kH8sB2wppC9R3tpbpKPhZcU/EtEEuBQxqeGGbrvTc1LvdYUQoAtobBJRELm2lOEbSTImQYZgMVZEzLIueSFhfANDR544qgtVKnWJxVCTKkMNFmLYLli3wGcPL5ihMLzBx8ATp8Vnc0hSejilVcfIzi4yoSjOxeILJxZMcPHqKc2fPc1LV4POnjjEjIjEyPkG6OMbI7KICoIcj4pocVrpAZKeo1FsCtTpJhRAlSOvbG3RFPBR56GmOrUFPUCEiqarnxOwc6fwIbdllJzAw/azamHpu42byhFjyF7TOAF82hL4MwyCWD+4/0GfTcbTGgKH6Hqj0F4ssdVWFffmlF5iZHmdqcoQZ6ciXX/U6DUwRmm6vo3cGIq2hZGPT7nToDwYCoVXyhQKh/HhsdEyBZgfXcRV0JpQstjBsk3avh6V7CcE/fvI0p86cZ37hEE8+cZEnlLw99YQI9OGDXD53mqMLc7z4zBXOnTzKkYNznL9wmkuXz3P5ynmdL/DEE2cVKA7q8wWOHD3Iy5/6BGfOnOTEiSOcOHmMT33qkzzzzJOcPXuaJ598gqefvsKLLz6j8yWSH2J68smLun+RK5cv8Myzl3n2uSs8qR2KCxfOcuLEUfV/br/vU6ePc/jIAqfP6HxogfnZSRbmpzmk+S3qOLQ4TzGfkY+WGB8tkst4ZNMuI4UMjpKp5PNYkmCmHZFy2ZADvo5uu6b2eWwjoN9t0BG5SckXTDOgI4xyLJOOyKwtOzANpLdQWLOramqPWSW7bRE1NSVrp3FE3vK+RxTUOXqkhOPtkc8GVCqbNHtdVso1bq9uc1fkeVdJ2LoC3cr6OkPDYkP+1uz2MT2fQLaxLl+0XIvl1SW6Ssab8p9cvoQRGgx7Q2ryrfXdTe6v3me3tct2ZZeuAtOGEpbYRvbax/Ic2YYlgpAitgz58Ybo2wA/74ETqX2L63c/YqO6SU1EICPcdWU3vnxtQhX0yHWU5Lkitwp6VgvHH5BKxxhuQCTylfzE+Ep5nQ9uvs/t+x9iOF126pvstbfZFLFaLy9R7+6ysftIROWR5jEU4VohGNYk0x2GCtqG2acrwtDqVtgSGdzZW6PS3KU9rFIYtdgt3xcOv0UUVhRD1rizelv431RF+hF1EbDl5NdS9SsMErJWXZd8WrQ1h+5gR0n423QaG9oBKuHFbcJOWQTrMf2gwubaQwLpetiUbjTG3tYtbnz8Q+49fI+hIzswqphuSGEsQ03kJ1dIKdbNyrfS2HZMsaBzOsW6EoXdXpu7m0t8X9WnH+i4u/qQV5Rw/eidd7jz+CZlEdehxq+3d6nWt7n/4CYYQywrot2t8Xj5HpbGWt18zI6I2UN9bonIb+2usbu3Qau3Q1cya3XL7Iq4bu6scvXauxRKadlKjx0Rt6R40+y0iGQ7mVxO1bld/FSG8l5dWNZg/sABavWaxjV4qB2avsjUlmwsnUmrnScC0xXedYUpfeFIn2qtsn+vWCqwpGJHSlwgEG7VZbcD8Yh9QqaYbXkm73zwtrbofbr9BnHiR8LKxcVjZPPjxKbPxk4Vy/eFrSbVhvDLsSmOjVFXdTuMDaZn57l7/zF54f3GVhk3laOlhGtXMb2pSvletUG2UGRje1vPfHblc7u1Jlc/vsWEqv03laRW5A8Doa2XS1OTv3b7gT5ZbGrnxHQ1B1W1sV0lhgblWoOW8NpOFVRZb+JmSuxU22RHpqh1AtxsSclSIFJpsLwumWuXJTR8IiWKye8sL1dbwtCIWqsv2VfxMyk2y5tURfq3RfoNxdvC6LTet6U3m3pnQFUx28361NoN9blOTcWk7sBip9zA9TJ0ukOStSe8pzgyTq3Rlq4cJS07FEuj0mGdQQihYVPRs13FqFi8pzVE8cagIXmlMhO0uvJ5w7T2DSGWoizDQh+I5NiWZWDpo61zoC3PUA5vGIacKybWc9e2GSr4JoHZsuX86scRCATarwrCUG0ABSdhoQDTINSMVMBDb4MZYiqI7wcw9R8KtAqZLJ5e8QVk/agvA9AHTIIgolZrYWALDEKFSFOHnikAekZMzrWRR9PrtEm2RIeaR7sf0moPSRfHyMpgBn6Bvp1XdmthuC6TE+NYEobd9RiqrauqQDabkVHlGR0fwXJNJmcmSOcyjE+MkfJ88rmCQDqNm86TH5nUuYghAlDQtZfPMDBNPJFcW0HddjOYlq/5OPRDX2vO4Mgouo0WoYLxcNCmosyh06sxLbAoBl0uHxnn6GyJlAQ2ms9ydG6MSyfnuXzqMAtTU8xPzjCruc2rInri8AGOa4v5+OF5Th8/xKG5SSYUsMYFQLtrd0nTFoDVBQYRW82I1VqP0vQ0huPIMBzRKpdtOYzt5zRHm91al0Dz68jIGgOHXuTSUICpd3tUFUB6ZoZ2nKU1zNDVuTa02W1CN8qy1QjYbgdsyrp22oaCU6ys32KjPmCn2SWSnXRFVLy0h5NOgxzMyeTAcjihrbdIthPZLn3DZmB5BDLwFi6xZOhmRuRIeQxvkqE7yUDnvpPHzhc0lz6jIqqHz1wgP3OYwsJZnJlTZA9fJqvkwxk7hTd9DmfqDLmDT1A8chlz8ihBaQFj/AjuzEm8uTMwcRhL93OHLjJy/GkyBy9SXDxDbmKWSPY1MpInJ9soFYu4jounwzLQ2SLt2VhqE8rZepJVSw7rynYMAgwj1DPkIwNc26TeqCgY2NiOR1cBuiNilfhZJFtvt2siYQN6ynzjqAd6vyFgaqrPmoh1s14TMdhmdHREAJymrcrTQL5XE/D2hz0i/en2+6yvbjIie+zovYZAZK9eJoj7RHK8pnTRVuKV+LHr2BgC/35XfiVC3hZBn5wZpyUiacmHfQWrUIuyTUt+HMkLNSW1T+bbVmIWy39jCxL5JJl4QsZjrdF0LdmYjafEwM/ksQQ6XiqvwKN+DJdccUzAL7mYFl3Nr5jLYkQBQV92ouTOlu0H+jxQUBgZyZFO2wqiPvPzE1q3QWwM9s+OF0mubZGwlrb5avuyC2P1Ew9pKrB1JZNAMuxqrkNdD7RTMVA1vKPPgbL5QGN5IshtkTbbikn5ttY4JJQftgXKngux5DJUJc1Jm4QMGEovg7Cncx8xBxqNKsnOyyDoqLqg+StI9/V+R9UrW30PNM4gwU3Nw3SkIXOIYeuctNN8PJFLP+PKFjpYtrVvYwnR9zW4ZZokX8PBgKaCoOd5BLI5W4G1J9wL9dzRtSlb9NJZerInV34zHEQiszmtxaQt4PdtH4Tr/UEHL2UxENbVhaU92UpZhHIomThWQKe1y8xEjmzGFy7t8eHND1jeesy9x3dYEalENt7Wunphl73yBnNzE5iqYFl6tztsUGtt8/5Hb2ClQiURS2SzlpL0CnFqQOT2afYqbKvaYjkDao11YsmsXttUINtlc/ehjgc0RVjqrbIIzx1MBwX/smTTZHXjEZYX0OrvkcrFdAZlBcJHtGqrxCJ+zcYm5e0lKiI6H197m16/RkXz2amuSUdb8ptVxYZddrYeqt0KxWKGYqlIX/7Tkz9YBPLlWM/XFdsCVVa3FEC3Wdl4QK/XxHdM2VpL1xXa6jep5FVEvMo6Hj2+p+LBpipua3x8/dq+/Zj2QNW2NRTXySk52NpYptOr0xGBjIMWrfoWKdlDSmTo8ZIqiZWyEuBtXDekpXZ3H97g1u0PpPctbKNPt1Mlr+2vuoh3X/jSbTZ1r0lSpXu0fl+21yGnqu78/JRI8Zrss0dN/hyYHerdXekkot2Xn9tD8iM+u0rOW2GkyvU691dWuHHvLl3F6bL8cbdVI7BDtqvrlLV9fl8VSlfy6qlSvaYCTVN40ZKNl+s7TEwVcJyh5FiVblelvxrIb2zhexgZVEScLM+mpqS/OJlnU1VjL5cntGz6Mu5yvSo9G2zvbBCo/6YSqob80xB+lpUE2a5BrVljIOI4EN/whMHr21tsq5odmTZd6a8q38iIxBny4aH8tVzdJpPz6Mu+gkGDfMHDlpwTn1nb2mFFxC4l4nj70bLk15eeGhrbYFlV/DXtTvTEUYLYoNMPZQMtyc3gwcoWj1a3eCxs3ZPvPFpap1SaYG1tVxifkg3HZPNjFErjWnNLBK/A5naVnmLkynoNVz5oCvvS2VEeq6/C6ARJwmTiKH7kyfkFpsam8ewUzVqXWx/fZ6Q0zdZWVXZep9uLcAyP1eUNcuIeURBjYGnn56H4EDTqXem9gp3KyMdT8uEM0TCgr93enDhVJlckVHtL/UfK9u49ekwqk8ZREMs4FjNjI/SEg6Zwt6M405A91vZ2GSgJnVQBZBBGKLsR1jv7sXwYw7iKIr5tc2xxkValSimbZ1fytRxfBBNxqAnG1a+rkZMk1whj8TjoDy1Qd5G4X4KhHdmT2RU5SAKU57vCmRjbTBoZhMNQC4WBgoPvOljJfSln0B9iWxZNbeVZpk2vO9DRZ6hOmzLiUAsJZDDJM9MwJKSeSF5v/9d4mGpvmIZIRYwZIadzZSzqT4ELGZolcJX9kStm6SpwhAJPJDzfz9Ju93GdlEBCi9HcXMfBVFAMVV1MC6BN08SX12fE8C05VEpzqApkG5rX2NxRFk8/Tc/Oa/umSqUzYBj7GGZRhuLhpUcFbKac2VF20MDwsmzuNZV12zLOssAnkjG0lR21tLVTI/nJvl0Rr71WyMZui21lWrtS+FalqW2VCg3131P2b8m42qGH6Y3S64MnBdWqFY3ZZVZVkMnpCSZLBc5rC60kR0mLGDz55DPkFLxH8lmyriEjdZk7cJxJrWFq/gDHz5xRpjtGpljCz+clS1vAXKIoI86NjDI1Nc5BVaLOnj7N5Rc+IxJ2AnvyGEZphuLsItOHTpIZndX5FNnpRUoHTzJ2+DzZ+TOMHnsKd/I4Tcll/vSTzJ+6TP7AKSZPPc3YsScZP3qFkcMXMCcOMnroHHFmmjAzSe7AMR1HKantAZG4yTNPMnryPBPHzzB97CSHzpzjU8CImgkAABAASURBVF/8Wc5deY7TTzzP2MIppk48wejiKS594jMcPvsEc8dPM65MND05z9zpi8wcPc/B01eYPXaR/NxJvMkTzJ17kamTl8lMHmDm2Cl8VRSnj51n4fQzhPk5zLGjdNLT1OMC/uhhouIhas4422GOoHiAilWkn59l1yiwPkjT8CfZtgqU7QIPagFhaZ49Muz0DS6/+AkiGalthRD3VA3ZpqhKgskQWwTM3w8iIcW8Ry7ryx/KHF6c0rVBGNTJpsGzQ0b1TtCtMV5M6TqDa8F4SfOzQd7DSN7hJz9A0CLl9ETGKuIMPbb2tsmW8vQHbUp5F4KmgGjA5uqy3smSVnArlVLE9EhlLEIRnrTs3zQMTPmqn3IwRHosraEloC5mR8hmfEwF3GI2S213h0GrRl/BytSW5EAZcSrlMpTfNFvNfd9PeWovwLGST4ZB8pVJeyJ+beSI8keXTDaH76dxXI9YPtgfDkW2O6QFlv1BgGk56IFAVZnx7h6+4/Pw/kNOHjsm23aIVKFNfB/hRqmQI1CiK5jBEGk2tDrky55nqz9XONLBE0DYViSCGFMsjuD5KSzHIzJMLM0jOVL5InYqsz8v1/UxhTuuxk3pnmO7+5+HAmnLMEHgGCsBtkxLY8Z48kHLYB9bkrEr1T0FqUA6iQiEJQYmkQJs0l+yLsM0NUvNx4hJcNSytV71OxBGJe0cjW9YGkfyS8h6ch3GMX46TVPbZaZl6z1DGDrE99IMRCJj9R8JP2Lt3ISBIezrEds2jvQ7FG6aWq/lpnBTWdq9AYbt4/p5wCXSc0cydy0P300zNjqhPrsKqDu0VXk2HAvTcxifmdLZpi+yX6/VaIvY9FXR31CF6vHmfR6u3VSAXqXR3NXW5vv0gjaB2WO3vKTg+Ij+oCZyeE+YWRepWcPOxHx8/wPppcXdux/QDst89OhdHu/eZa+5yfh4Vtuc9+Un29RFpoKwSa22geOFxFYPxw+FsStSR4ellbuYTsj27ur+9craA0xrQKHoay016aNJY1jGTAdsVZdod3eolJcxohbtzp4I6K4IcJttjdPpVylrzsGgysxUUc+bbO2WaXeH8qO85rJHTRVZx7Yku1g4PWQgG6w2q3g56UiBuKHErN6pqTK0S6W+Kd8UqVVyghMzVEKxvbtLvd7UtmmFmqr+qZxPpOSjubdHT4nmXr1GcbSAIbtN/LGqHa+uqnrtwYCuYpxtxjREhpdFsFoiYz2GRGZAWfOKZJ8rIrEDJUEtBZGkoublSlS6XQoT8qlaDUv23RU5zcsXKxqzmyQWaZOuZBzqvUa7TqwEqlUXIbVNlpbXsZ3ENiblm5DEbdt3cb0cjx4vSTZtRsZHpW+Lu0vLWLLLtGJSUzG41uxL/iZ9xd1A81+Ym6OmJLmhCuHa5g67Oy1aiouGmabTCxlV5b2iip8hm13dqGA4OW3HrpMrjrGlit/E5LQwJLFdk4pIa1fkz1MFcjAMWNSOZbXWYXe3yV6lTST7HoaWsLhDU/HXNFNsbpaFARliVfS3t8v09H5HlciM5+OYjvRgMH/gqOwpx3a5y517G0q0TflsVv7sy76HWo9NQiBtO81waOI6BZTHUq6Fsstx2WEHw8zQ6xoM+ia3bjwmlx4nl5lUO0Pyz9Fphxw+ckqkd4LSyLzaF/H9GcZKUxxU/M7npziimCajxdcuaTY1ojh9QiaUJeyCE6XI+qMcWTxLqxFhGllct8hARLax18WOfOzYZ2JkmrSbw3eydFsB/Q6EgYOXymNZPtsb8gvJqFVtYxt6R3poqV1XOrGsLBhpiDzSdpaDEwdYf7BMVslrVdhcyqhf06WkWJFPlxj2DCwzzeZWXfLvCA+aJHhWl54ywtp+s0O/2aVTF977WSzbF48KpZsmKw8fUEx5tBRnDCW8vWYb1/QYdnpY2uZffnBLGNvFTJiorajYkgEbVkyQMF4pOhDwlct1MfChDKqnoyPlDEU0h3LapoSfZ3lphcmJKYzYIK0JdQVwg36PoQbsyzgt25ay21iOQ1KhGQYhhmHJ0SHWZBqNDinfE+j0icwBSYWg0awr4BZVdUxhKhIEAoPkcFxX7SA0DJJyeEXVxGEC0Nj0BjFhaODIyENVTB3b0QAxxUwGL4qp7VV54vJz5McPM3fqOSKdJy89S/7sGQ5dfoHSwbMcPP8C40cucviJTzKhatnU8aeYOPYkRy+/zPyZp7n8qZ/m+OVPcPmTX+D0My9z9IlnOfnUi5x8+kWmDl3g3NOf5filT3Dhhc9z+MIznH7uZWZEpBbOX2Hq7EVOv/RpkbcTnH7yeWa03bpw9CxHzz3FeLIVe/AY+ZkTLJx6CjM3xamnXtLnYxTmTjIqg+ynRnEmF+ikR6jJcGKRSWvsAPboAkVV6/zpY0QiYEZ2gaE7QZweo6Qt8NBLE6VkVGNztI0cmy1oWmm2ujFtO8OWqsTlAVQDWFZF9MHGDh3pcmR2gXeu32OzHlCW022r3aYAZk8k51F5l+rA5MFmhbK2DnZV0X2s7bW7Gw/ZUDXi9totPVsT0d/mwzt3WRbI3F/Z5J4yuK1Ki+u3H7LX6rOprYmNSoNN3Xukbb71vQqb1Trb9QYP1tbY6w64m5xVedlqlKn2G6zt7bCq/toCiW7fZqASfqM65NHDdVY0RrlWxfEtWv0aj1UJ3txdZbeyBVbAw+X7Ildd+tpyrzV3qLV2ePD4lgLHHs1mBVNkcWNrWbZVls1WFAxXufLUWcKgwcx0gWNHpwVyDUZGHUbHPTDb5AoWxZLFzJRPLhswN5vTOWJyKq12nuy1qeschxbnBBQtevIx145Ip0yKeb2TceQrDeZmikRBmV5nU0TNkt13cb2Aze1HDDR+s7PL+GQJjIBZVbuDWERAVYIg7ihIrapqdINM3qI7qIn87ZDNO2xtr1Br7LC+sSTfbchvJXNl+cXiqEB0SELEMgoqkchOrdbcJzmGYeO5LhllzglZ6cifTdPUOmKSL9u2sQ2LrEifIzsxgxhb7/uWQ9QbKhuuk/U8fDtmoKCXTbnEfclJFcbK9hqlbIpIny89cYFHjx5iWVbSLal0ij0FzoZIUEIGQ2GQ5+Y0xyy+kycUCPdls55ANw5sfbbIZ0qS15BItuBaKczIlngsyXlIHJjEA4OExDl2CvQsCk36vUBrj6VTg0y6iLjX/ucosLDVR1/VhmBoYAj/wqQPAXkhVSTn59QfeMKsvuxS4MVPSCLYahtprHa9q7kY+8dAW2NW7ErfQxqy70hY2tU2Vr89oFFt0RFoV3frhMKt8k6FWrL1qGNzc5ed7T3W17YUdPdUZdlgQ75R3q2wsbrC0sOHPBawry4v8fDePdaWl7l944bOj3n7rTdZ1v2Pr1/n8aNHpCXTpEgQhiF+oi/XEemI6HRaWn8se4BQ+DnQ89iMCIW/gdFjT9uu/agjslWmH3W1hbbLw5X7VJplbf1tYvihSN8qW7U1VdgqqiotSQgRK+tLeGlPCfkahhdw99FNmtqq3txZkw13uX33JoVijlDkqhu3MD2DyDK0jfyYKLZI/tOFickRxiYyDMOmML1GYt+RCFQq47C+uUpflVzLMTFtg4Fs7MHmEk7Bo0NXBNjcP5r9+j7xLLfk10FbW401OlEPwzd5tK6t9ayneTXoqpK3J7/fqWxrLhaBCN/S6iNmF+bwM2k6imNbqgY52TSG7Litqnlow8TslDDGod6uad0xite0hE2BEUheQxLSuqvqXj8K1XZWc3W0/lCY0iWRdVJBMjwXPBs77ZNU5yoir6btqq3LloiAm9L4vT6W40peBqlcjraMtS7S6Ylk1ntdTl24IJ20RO4b0otkNUBJRI9gCGk/J1tZ4dKFK3Rkd558YHezKtu0qO+1GCtNyFegKwKxqhjuyn+7ya5K24C+R9oZYW+7o7Z9JkYW2FyrEfRsJau2bNpRFdfEjEsUcgvcvLHBoJfCtcdVwTNoNQKGgSsfymCSHDlss7B/PTY6z1D9zE4fV8IwIA7z1GsGYyNHyPhzSsyPQlAQHsyQyc7JBwLmZ88yM3WSOBAODLJk3CnS3iS51JRwaJqp8RPUK4b6OMbhw0/juDPYjgojw5Jw9bzazhEOc5QKixzW7tYpxfUzJ5/W9QVmVGy5cO4TnNS95NmRwxe5fPElYf1lXvrkz/Dicz/FU4r/Lz73BT710s9z4fyLPPvU5/i5n/mzXNpvd4Xnnv0pToonXFBxZPHAeQ4tXNDnp3jh2S9y+YlPMj93mtnZU5w//yKLixf2zzPafTt58hkmp47z5FOf5dKVT3P0+BWefubzHD/xlOLOZzil5089+VleeOGLXLr0eZ56+oucPPm8+niCmZnTnD79vNr/lPr7BJ986efI5xeYmT7N3Nw5isVFjqqYdOTwk/j+tOQxweTYYaZViCoWDoq098kXDoncFojNSSoNR0Wui/j+DJH02u74Ipym9Fjg4cO6OGGebjctvEizs9tVfCqwtdOh1jJk0yn6gU9D1+sbdTrtmG4HYa2h6xDHSss+YszIoV1rIwpBSzuyGb+AhYc5DANlAQ2yuSz37t/FVQAK44hUJs3b77xNW4BlWDDUmw8e3aOv7aNk27FS3sYXcS3vbAiMB2xvrVBV1WZJbdJpF89zSb7XI1fI89HH19V/HsMy1U8o49QEA4hklsm24MKBaWJrsA9oYxMjMvwaWWX7mjXprE+obNJPefTkeFEc01JWGZom7X5PpNWmJ8LrujZRNKCtLTTHiXXdxTYGpJxQzmGQOHlgF2gaJW5v9XgkErSjdW0pY7q+us3VpQ3WtJV8c73CSmPI/Z3O/rEuga7KqZarPW4u73Bvvcp9ka/b6zvcVbbxWCSq3DG48WiHDRG2h9sNbq2VufZolUcKKrdV9n/38WNeuX2T+5WK+lhVdVWKGiJC1WJHQW9NgWm53GVlt0Ubm5pQakkV2I3mkAe7DXaUDT4WMdvR/YEI5bVHK2wKMFZqLdYbfTaU4VQjj92WSWPoUNWaVpU9r1V3uL3ymAciHpv1HkM3z7oy2EgZ9J762lAg3Gy0ebC5TaCM8b2bt1Td3eHju3d5rLXt1AesldvcFzG9+uAeN1busdWt8ur7b/Px4wfsiUxs1MsiqTUGbsRyZZ3dToW6wL0pe9nrNLmroJhs5Q+VoTa7A7oq4WwqoO61umxWasSyt04YcXdpiYb6W5ddxa7Bg401egqMOwokkR9iZlD7dfIjRboDWY6VYqh1JhX4fKFIGCvQZjxtnS2TVqUktAbUNRcva+0H04AelaYqFe2yqiN1NsqP2a2uK8g/Zq+6Jbts0+rusb23QndYFYETUa6uMjEh0EvFAtEu42M+hw5NCgAKcuqhgmVWzu4wN5tlYb5AtbKE43QpiJiqwEUctxVYV6nsruPbEcGgRklEsbL7mM312/Q6WwoCG9y/8y5hf5e0N2Bp6QbbO8mc1llevQdWXw7eICHHnW5dPrWtz00Chd0UVN5VAAAQAElEQVS7D67L8XfIF22a7R1K4ylsP+DmnQ9Y33pEs1Vmd29TyV9L/hAwqWqDgSUS0md6ahbkf/lckYnxaZJzpGpLLF00RQQ931cAtEn8bTgcisxJB/LcfqdHoMTDtmwlntBS8Gwru7358U0MJXvlnV3q2ibrtBpARIIVpvBkemJcxKuOYxraNqozNjameXT2jxVtBc7MzEheMYZhECpRTchiTzsJhuHQavZIfop8V2Rtd7dGR777+OGySNkGO/KvbZG01aVVHty5z7bI295WmeQ/Mnhw/xGPVdF5+OAR169/zL17D7R19UBB8xbXP/qY+3p+R+8k5xvXb3Lr1l21u8nVDz/inXfe54P3PuTGh9d5/ZUfcfOazj/8MTfVz49e/SE/eu1H+z+k9MaPX+f6h9e4df2Wztd55423ePv1t7lz4xb31N+jZIwbN1nW1tfa8grrK2vsyB+X9Hlve4fRYolEvqFwWEuXvY0rOBREINOMa6trcnKCkZGSSENJwXaMuZkpElnOTf/kfObkCY5oK+zZZ55m/sAsFy6cZ/HQImAwGAy1ptuMjY6TSvkKHCEJ5x8dHRPhT/Tj4Hgpaq0aA1XBnZQj/yrQ6LQZm5xkR3g1jCIRtrYIV4PYjmkPWiKZ6+RGMqztrGKJSLnqe3RCgUyVkV7QZ2NnQz7UwUm51FVNX13fZGbuAIIxBbmMSJrL7Yf3MZwMUzNH2NxqKCFZVzyAIOjpPNC8LCq1smw7x/Ub13UusrK2QUcY4itxqqh6XNXO0/rOjuZlsqNKdavXJdmyPXrsqMYf4OdzihV9qrLnrgoiJa17c3NTPurR1vt92TGGrVjl01MluVAYYenxGnfvPBRpMRkMDe4+XtH7XXYqdRrC3Bu37jA1LbI0NoXvZZiV3Y7Kln0/o/UZ2gErqzK8x9LqDusbe7RbQxwro/hYl183RKxGcdwcu+Wm9OGTFHmCoU1bFbSaAnMuO6442pWesgz6Frs7TSrVLn6qJHdNSQ6Twpcp2fIq07OHZTs2QeiwsS79hGnmVIxIOSWOa1fr5kdK8uI0zUqfIEnW90JKmVnou5w8cp6hYtvRgyfoNAa4Zppew6KYmcGJC0yOHOLk0ctKGFOcOHyJrD/JscNP6N6TzIoQTo0fZ1q7UudF4J544mWOHrnEs898judf+AKLKuhMi1ydFoka107U6RNPc/HcCxxaOMMRFWsuXxCRe/pzPCMyd/LEM5w68Rwnjj3DhXMv8cyTn2dk7AgHFs5zRDtu09MnlcBf5POf+VOcPfmsbP0JzquIdEqk77DaHJw/z9lTn2B+7qJwWba/+CTz85c0ztMi4vPMTp9lfOwYE9odO3hA1yOLTOjIZ2coFQ9imyNkUlMMeh7Z9AxxlMMyCsKgNL4jmYcZfS7SahjCHZtu15XOBvQkQ9cZETFOC89iuh1H72RxnTGGA59aZSgS5mC7o7KjlIocyHZtFQyGhFFG7pmnP3D3+2mrL8sdo9NzlHj5ep5lZHQRV/eiMIthjmGa45jWGKn0HLYzwagIZSo9RXHkALY9KjJ7ilHp5KjI9MzsGY5pJ9JPzUiGT3H5yue4cuklLkgHT0vmX/rSnxVWXGR24Qme+8Qv8OnP/xmdRbCf+BQvf+qXufLkT/H8iz/H2bMv82f/3P+Bn/rCn+GFT/wcv/iL/wHPiJSfOvM8p89+gqPS3ZmLLzMycZzFI1e4eOlTmn+KkfHDTEydwEtPY1glze0o6fQ4xeIMqfQkCyqqZTKTZLNTmJl0FsVuAdUtOUeWbq9JX1nkd7/3+2AomJY8Pr7xNrduv8fDR9cJogYP7l9j6fGN/XPKC5XFrHPvzoe8+84PaDW3pJAd1tYfy7EtXv3hD/aBZCBgCcOBFByws72pzG/IRx99gGPF9BRYHd/ATlv0wx7ptEev1xYQ9dncXpGAEdnokMumpPxtlleWiI2Q96+9RUoEw7KH/Mqv/Nfcuf0+vh9ojLrGHpDLy9eGFWKrI2DN6Gxz686KiIaxDyaPVh6xXtlmR9l9zwiIRHwGVsTS9gZlkaeBhTLorghdn71OV1l/VTQmZn2nTFMkeLdZ546qDZ1hLJKjdp0+A8Ogb6DtqLtUtYbHytzvri1RJ+D28iNMAfa2SFar3dLaNmkNunQVoFXIUf+7VFq72v66z15jj7reL7ertBOysXqHAX1+8KPvE+oqjPtsi9g4jiHwamJorqGlseOh+qyzW1uj1t6k0S3vf7N9s9+gLR1UlVD04oBV6SD53Bn2CKWD5AcDJuamJKOQqblJRrW9MzEzTXLkR4qkS2ma/Zr63uPg8XHwO/SiKjhDBZkKtUaNpILlej6PV+/rXhm0fR0qKfB9R07Yk15dMhmXSfWdzfqMjhawJG/XQ4mGowDzUDrvyV62GYQd7j64Sa7gUG2sk8pEss0KnU5VwG/LoctYmsPtB++B3cbPoi2Tzf1AuqvA1ep3aHT2RNyWyBVT+5WdxMZ29jY01x3K1U28lKGg0ZbdO9iyv47W1+5V2NxZ0jw6YPYYHSkoeLscPbrI9vY6UdTTnEMF+TlqGsd24MD8pOZTIZf3yaRdgZCBK1vqi1Ana+9JB47dJZcOuH/3HTynRT47pNteFxGz5X9Vsh6E2m4nHijpa9BXIM8WsnT7XbZ3ttjd3ZCea7z7/puy3QrLaw9U0e3QHzb3K6DDsEVT611avSefMBVXhwKyLshW9spb+L6LI90MBoHWk2G3XJEs+wKJLKFI56ZInG05WKZJSuQzJmYYBvL3UAEuJEoqZXGMrcTSsC02trcZqvdcqUgg+z168jglkcxMPs/E9KzA0pXPDjEdD0f9WVJyGBt0tHVXLJUkx5i9cpmUEs1cLid/72FbFkEQMDIywurKsnCkqmx9XWTxKuvrK2QyKXK5tEaNKeSzkl1J9zwKujevylTy0+EzmsNYMc8T589w9sxJDh86yKmTx0h+o8Cli+d5+ukrXLnyBIcPH+TZZ58SOD/BxYvnOHLsEE9cOs/FJ85xQZ+feCJp+yRPnDvDFz/3WQXQszz91CUu6/nTT1/iU596keR/U0r6uHD+LGdOn+CZpy7z/LNP85T6f/aZp7igOZw4fpjjxw5z7uxJFkQQk3bzczMKuIc5emQRQ744OpqXvCKKpSzJt1yk0zaeb+leiCM7yspXIunCMg3ZTqIjQzZmM5BtpFMe7WaDpvwvlh6SZLzX7f2RPG0WFhZ5rG3UdCojjUbywz57larkliMYRhimhZfyWVp6rOAR8uDhKo6T4979VUwzzUDVYd9P5FxSUlZlZV16j0xu3LrH5OQczWZPVdqKAjAQZ0ipslEsTdBqB/uk0jDSpFIj7O60FScCxYeYJSX8rlfUvCrcurlBp+0yOnqQx482ufbRLbXPyw5MxSH5tCp2mfQYP/7R+zTrIZn0BFsbTTrNiCjwSHkllh9u0muFjBdmmBk/yN6W/EvtKrsdiHwmtCXaqAxwyGIEKUp6dnjuFI5R4ODcSSrbbaZGD9DcG2AOfbLOGJGIRq9lMlKYJyUi4FAgZY1wUkTLHMoGRTJSer9Z7pB1R7DjHL22o5pJkUJ2XoRtioniIaZGjjBVOszC9GnOHH9W/R0kn5rlpee+yMHpE7z83Od54anPc1aE4aXnfppTR57kxae/wBNnXuSUCNjP/NS/y9MiBpcvfJIXn/0CB0Uujoh4fVKVsbHCAZ669DIvPf8lnr7yeZ6+rEPnxfkLTKsy+NILP8OnXvzZ/eOzL/+Szr/A5fMv8+zlz3Jo9jTPXP6UxrjM5z/zizxx/gUunn2WZ5/8NFcufIK5qWMcXTwnu39OZO48xcIsiwdOMjE6x9TEQfL5KUbGDlAcmRW2lPBTJTLZURzpI5OZolicF77Y2GaREV0jIodkP1KcItaORCi7wkwJB1KqqrWF6SW1FRYFDoYIu/JcYnzF/pwS+x4NFYWi0JPdF4RXNmFg4rkF4jgFRoaqdsKGgS/MSwu7s8S6l81O4KhNJjVKWjZI5FEqTmBbKXLZcY1ZxNJYlqobhcIkBp5sP8NQiUfSxvcyJImwZXqYhk8uN641xbheHtS21RrITg3NMS0yNUYcuZpHR20CMDz6/UhYHmgOaeoq/PTVb6EwTipdUlLRkn+lUD5Fcr/Tj4XrQ9DcTDNFENp0uiE9vdOUbdebgXzXUWzsC5dtxQWoNXpEsUujFdBsRwy1O5RKj2KYWb0LhtZWqfUlC8lEc7PtDAPtXrbaMV56HCc1TlV+NDT0XL7u+iUMK4dpFyTHDDn5k+ON4kinpZE5rX9ac59QEjTP7MJZZubPMj13mhdf+lkR0uc4pITlF/+d/xUvisS+qITh1IWX+dIv/Xmee/kXePlzf4qXPvdLvPz5P82pCy/x7Es/x/OqKpt7IlNXP/xAmfkytcquQOAWr/3oG7z33g+knA7f/vZvCyiu8/u//+sS2hJvvvEdfvDKV1lavq6s6w7Fkslrr31DZPJ1Hjy4RqWywve/+3uUtZ35D/7eXxfobGGYQ1qtCuWddQwRkq995bfY2l1ibe0+//yf/b9ot2osrS/hFnySrRDbiSWoJsXRjLLf90m+D2lX26n/5//T/55c1saIOwpID/fH+8f/+G+z/Pg6N66/zh98/V9y/OgE5d37UmBZRK2O4fcoTbk80Hy/+a3flSNlSb7XYXt5iX5td59U2+5Q83nEh9ffEDFZlUFUKWsdre4uQ1WxukGLdM7h4qUzxHFfRhpRKKR1jsnkXIZRD9OK8HxDxlARsVyR0mTOKYN01qLeKIv4fqxrR9c7Wu+ejKUhQgZdbVO1WmVcta0nhLG9zs1bbymAlOVgIfX6prav3iGIKqr43KWYNQi6O6zc/5CCF2AFDYoZuH/zfWXedyiM2Kys3ZQTVdj/5bfZiL3Ksgy7g+urvdWnXtuSfOu4TqT5bLO+9lBrCRVMdrSNd4eV5bscOTKjoLHEB+//CNsaKHDsaK5VVtduicAvMTufptlak75XtZ4aSeVrb7vCUNuPRtRlZ2sJX/3HIpKxPo+WUvvjdttllpdusvT4JitLt/nw/R9Lf7d5cPcattkXGWuxpkrrsFcjSW421x/guxHl3TWajR31sanE5yORrXVt5d/Hybb54Rtfp9paZ1sV2Fqrxl6twuuqREXS1dvv/Zibtz+iWMrz4OE92t0WLSUXftplqGRncmqUsir3D5fusVlepypdxQS0O3WBXJ90LktCuNxUimMiWY7v0VXy4YpQpfy05Bjw8PEyx06cpC9yV2u02NurUa3WKeRLqtz1GCn5WGabnZ0HAqsulapkkxpi6h5xk2zGZuHAHDmRqoRA9Ich3f5QZG3Ilio8VVW/9/Z2BHyGgC3QjsJV2ZdFvVkVIJWxbORLy2yJaJbGCnpnXbqpEpsBhhEDsebRZaB512p1AWMfz/NI+SliVRst02Z8fFxzruLaDmEY6j2DQqkkMI9l8zHDYUA4HMqnb/uxqAAAEABJREFUYLtaURV5SE1J1F6jIcz0MdVfo9sR7npYXprIclGhWklAn3VtKw8ig1SuhJcp8IZ0M6HxLNvG1uQz6YxkVpHPhpLnkIoqqAsL09JZhqmJEk8/c5HFQ7MiHy6OHQlPBrjyF8MMBfye1jfUHAckP63r+ya2GdHrNiUfzVN6HGjXBoZU5e81VewTkhdI9zvCo3a7RqNZAem812vJxpsC376AvY8nEmiY6HkNywLPtffb+bqf4EAqbZEkGrYdS9dpkjFMjZ1WktWo7xFpFyCVcmQXbRzXJJ9PYwvbTK0hYoAhzEgp2U7eKZYyGs9UILdAekvaZbIuhq57/RaJnHzfx/d8XMfFluzy+QLtdkf9FkiqpPl8TrobIoCUPGLyhQKe2h86dIiHqrialsXi4kFqtar0OSDQfq2FjaXgNJqfZvXhDtEgRXm7Q3VnQKit1ZWHe6wvV9lcbcifRzGjHGlvjGYtZHujQdYfxzULWHFe086p2haLAHZFgI5QyM5iRFkSEjJQhSkMMlQrIdVyCGEeQ8eEql2DvqdkzGZ2+riIwqQq7B759DSzk8eYVyXlyMHzfFKE7dypZ8j50ySVr5HULGdF0GZLi3xOJOsTInGnDl/m2PxFLh5/geMLlzhz+Cm+8NIv6/oJPvXcz3BeBPDCyedE6D7DZPEwV85/hktnXhKB+1mePPdJfuZzv8yXPvNL/Jlf+p/xi1/49/iFhPwpWD51/pP8gj4/J+J2TpW6py58mnPHn+fCqRe5dPpFntDx9BOf4TMv/RKffP5neemFn+PpS5/br9idOvKUSN7TLM6dZ7J0lLH8YY4tXqbgz7CgSuKB8WOU0rOM5xfwKO3fT84Za5yjBy7ghAXy3pSoWAk7yJMyR+nVTdLmGGFbLVMzGIMMxCXpMyvflk9LF0GQpl5N5JyTPFN0mjYmRSyjQFfEulOPifqu7uUIRabROylX9mLnsMwUFin16WNaaZGZSPhwgISM5TM5+aBDT/gUqVVvEDIIYyzZZKzekva2kyFQVdbzSupD8xFxjGVj6VQRx/IJgohUKit7z8q+HRw3JYSyiKIY23LIaAzPS4nsZBRfC+SLJbVNk80XERjjCGvS2Qy26xLoHUEYI6OTmqujd/NkldCatkWghNkTbmt6RHGE49pEkc6OLb91NYcMjuMzVAfJtxwlbV31mRXmZ3KSqRFSKOTkk77aprEsR3MpkvxmDjfl43gOtvo0TPA8Hz+dZmJiitGxMSYmxzAt9r9i/btw4IDWHdDv94UvIY7r8pM5OfTDANdPEWhuSULebLUk8w5JVd40LGLDwBIuG6aFpXVZjt4ZDkjmG2qNXfUpMdBW4tlWoSzpJwKS76ONMej1B7oe6HmHYaj1a6ymqvmthOVbDi2915cMumoXaKey1ugQS7ex4ei9kIH01Q8CYeMQ38+LoGZwUyWpIqv+XGqtYP86EunvKinsyPaasikjPUlt4DGwikTuGH3yDOwRhjrwJ/fvmdsby6o23OO9d1/l9R99i1df+X0+0HWrsckPXxWx/PB1Ht77CKI2H197hzs3P1QgK+vZN7l9+13+0v/xP6S8syqjrmJJYe+984aCXZ1Xvv91tdvjO9/+CksPb/Dbv/3f0ahv851vfZW5mRE+uPqHPHxwlfff/TH/7T/5x5w8c4adRpXYg+R7f/yMweHjB3jr7R+qAvI23/2DrzA9nuFbv/+b3L31Lo/vXaOm7VIravKdb/42h+fH6Iislbcfc/rUAmNjaQlxsF+1GoqkZYsR9x9dpSySUVblsKfAtLXxCNeORIjuMj6apd3YxTb77JVX8NwhreYmtbqITXmZ9yWHWm2TdqvM6EhaFd/rCnJ16nrn8codQqPLw8e3NGZPqu+Ryzq8/eYP2Vh7TEYBKyPDadUrbItIN1QRa/XKqhJuyTiqLD+6wZr00Grv0Wpvc+rkHLXKhmTzpsb5CNNs0+3ssqftVMcOWV99IHmXiYZ1VpdvUdtbk8wrVOtrfPX3fg3bDkTUREzMeH/9vohxtbrBzVvvceOjtxVglqSbKrXqugJVV45jsbb+iJ6215KgiDXUPJdx/L5AIOCGKuD16q7kUyflufSHLfpq22jUGMj4Ha2t02wJ6AJsGW2/08J3TNrNGq7Oye8Ne+Ot16iK+H5w7U2q9S0Fog1WVK1Ltom3t5fljANsK6YnEpBsw/V7Va2xIhmrL9dje3OLpirO2+U1BlGdta17rGw/YLe+gSuSvy4bXN9cBiNQ1WyNTNYXeKQ5fOgA21vrVPcqxKFsqx/QaXXxbI+0n1KV5r6Shpr0FsjuQjlUQF/OrY4oFUfYrdVwMhkerS2TLebZKe/stxmKbI6PTTAzfYDdeot72hKOtHbXT+M4Lj1Vw/ty7JzA1LEN2h3JwjPoyO6SdQbDnkDQRgNTr9d58PgRG1tbOKk0ncFgn3yakutupcyBhVkg4uGjh4wJ2Fr7JFo20e8xO3+AAwcOEkUGlWqT9z+4qjmWyRcLIhlDZudmNY6r5zFdEcTR0ZJ0HvPo4UNWVpbkwzdpt5tsq8o6MlKiJfBzHEcgGWlMkunJPlIU1J9j2eqjy8zsLNM6Mtks6UyGBBgDAVsqnaHb69PTvNK69gTKuWxOBDsjOxmonclQQHb8+HFaIq9JMOj2uiQ/qNFqNQXyKZJ3M5m0rj3y2TSmFeFYprAlBuGLbZv4ssFQyjQdCz3QAUkwSCko9PpdHNfW/AONm5YN5EGyQytJq18UiPoi4r7vUSwVJZcQ0zT2D0/3xlVBHUj/hmFIZx0iwwTTxvZ9ZD6YkoFl26Slp163i+u5pNSvqXkNowBT9t6RnFOae07BK+nLl50l+sEwGchukiCrEWk22gpKIZ6ex4oge7JRQ23CBPAVDJLgkxD/5H1Xsuwr6LcVYEK1jWMDMKWPPgMlLNs7OzQadcnN359bSoG3oeRgOBjSaXc5ePCQ7DLN2toG83PTDAdtUq6DrWrmwuQRnlOV7cWnPstlVcFefu4LPKfq2KWzz/OMtlefvfwyz1/5FKePXFSV7SVVAZ9Qle4znDx8gQNTh7l87lmunHlGbV7mk8nW6sWXODB5lIunnuUFfT5/5lk+9fLPquJ7kedV8Xv5hZ/j0y/+LJ/91M9w4eyTfPqln+Izn/4SIyPzfPLFL5Fs/R6cPcWF089y+MAZEbbzHNJ5cf40k6MHOTR3iuOqwIymJ5mfPKyE3CLsukS9FPEwTzF3EIcSxcyMiJdJLjUt08mKaKXI6V5NxMwQETPNUe0EBGTSU/R6NqaZY3pykV7XkJn4xIFL1htlanSBSIHUUBXPs8fotBzJclzYNincdYhErPvDtCysgO2OE0Q5ArXt9h3aXVMB3AOrAHaJYZjWeyPaHXBg6NFrQasVaUwT285hGuon9hlo+62t+9Vqj0Z9QBjYtBoDdjZrWGqzu92gmJ9QfNnT/WC/ktYZGNSbQxUc2sKCDpadYSf5XuPIQuYkn7Bpd4bEIhntVl9nW+uOaKg61+6EetalVmvKpgbUEtuRT7e7fc05pim7i6KYTrst2wlk9ynFr7ZihmzeTvoXftu2Pg/oJO8EMWCSL4yqvz41Jb4JZnaUMCV23Rb5GQwjxYImpu1IZqHIWY84GtLVWAPZeqvVpj8cSH4BtWaTlvxtIL+vCzua/Y7Gb2pu8l+9PxSJC4IBhhFprD3Jo0MQD6WTkInpMWGYx2DYJ50WcdR8k28zGirRjtXCtCxS6ZR0NqQr/HA9h8Ggh6Vkchj0sIU/YRRqOSYDJeGO64g0DkDw09M8HNeW3GuSZU99hAzVplze3R/T0Vix3t3Z2d7HIy0QwY12H/o6BmofCBZMOtrtHBsfo1qtks1mZCMuybuWIbNxINbOmGGG0uFQ1wEp4ZGmzkCxwrZtfN/F07wt2wQi2TJ6HO0fhtahTJD9gfV0OAxwhPFxDKHkZhi60DuB8Cu59tR3tzdQEUMxfV9GP+mn1+ns66jX68tWejSFK1IepuXs673RaDHoBSSJSj8wpK+IQeywXWnR17mlKm+53qOt7d5GL6avSrh59877Cu73WH78EZW9h1hGm8cPb5MQtNXk+/wUmFr1Gm0ZpKeBAgWXMFGKiFtPgTDWAloCvgSM4zBW1tVkd3tDTtlgZ3uJy5dO8eDBdbIpgx8nv0z8te+xufKQ23fepJg3yHmWxq3QVLA2FQDcrMvkbJGxiSy9oKmFNRQg9/jggx9Tq6xx8/pbVHeXuK95W2GfpXu3qO1uKuteF0j0WF16JEK8Q0WBe1QEYjRbolXb4yu/+y84de6wtsav8WD9MeVuDX8kK0JakcAG2kbakmqQ83RwZWCPtfaejGKnvMFQ5DJT9Ll192M5zC6Plh8yNTvJuojNnvp2VZVd21nm8doDKiKkyyKdj5YfSPmByMUeeQXj6laZvd1dHq08pqWq4GZ9i37c0/bpTVwr1Lb1BkMMtna3uPbxRzgiXR056fTUrPqo0w+GdAUA23LkrDLCSE5RbTWwfIfEGSvtOnVVU8emx1QVa8iofTYEVhKr+qwRmibrm2uMaCt9b29dpGuPpDIUyUnb3QaVZk1O2yOVL3J/+TEf3/2I5Y37rO88otWpMTo6KqMv4HolySAWyemxV+0KcLN4fpbS6Ai5fEZVuA0mJ6e0dkvgEAsk2jR7HQzJdGV7HTfvU+nUCLXm/EhedaeQVJKxOrau433y5abTendIJpfTGvZ4tLRFudrBzxZE9iq0wxaNQUcuk1G1uS4bgarkklMFcX1rRWsfyrFb3Lr1key4jec4AukWcWiQ9nMcWjhGNlWU3e+QZLijYyOaLySZ+czc/L78coUR2V1PMh+y16kRuwYPZLeBKle5QppEbonztntdmgLLvmGwIRIwEGgPpKtEFumUu09+d7Z32dDWpWV5klWGdKZAqKBQUABpa3ulP4jx8ykCM8JK2diqzgZWgKlqWTrjghHoPVdzjNmVDbUEzPJ6MpLHUNs8vV4o0A703BbIONJDiVq9CSIpyfdA+l4ay5KdaKt2a2tT4GMxPT3JgYV5jh49QixJTkyMEUWh3olJIAx9GaapIGZj6jxIDEn30p6PrX4VFXAMSz43JFR0K+Xy9JodXNkwItcEXaIEnI1Q2DdQ8O9oGT0s7YB0FECWHi8xJxIbBpKogsyBAwsC5CGWadJVoBFPJLH/YBiBYQp0DUJdJxijCROIcKv4Qk/3TDtFIkPhKqbpEcWW2lsiHz3pXXYSSCyxrQQpwjZc2UCWQTdQMB3guVnN2MU0PNoKxB1tqyFgdHW/3R4Kgyy6AsymtrhMM4WtoN5pBeq3j02KUEDbbMkGVFEwTFd6lfRMR0EoZnu3oqk6NFtDAXaoBLIlXOrI94YiBg22d+rs7DTY2qzKTmp02yEba2W2tvRZ9+7dW1ZyvMXq6g7LK2usrK7LH7Z5vLyihHWTN956m/sPH3Hto+s8XlpSovjx/i/f//jGx9m4iTIAABAASURBVKTlQykRW19HW0H/+kcf4zgZsrmi5NqkkJUeCSnJFs8cuUDRmWZx+ghHFo4wNz7HUfnIwuSCSOcZTh89TSGV5+TiCUYyE8yMzTOaHWN+Yo6RbInx7Ah5N8t0cZK8kyelSshoZpycX1QimsFQ8GmoqjIyOrEvn6w9KtswEeDpWSSd61JB23Mzmlson43JekXS6su3ssQiY77k3pcc8+ki8TCW3tKkUzkq1YZ0kiKVLoCVxrR1rx5gObl9mTtOlnp7QEt+stfsUVeAHJguXdnIWrlJrHlvinS1k9iloHt3eZmmAmxDca6lRKWquLeysUFPzxt6d2O3xtpulTXp7sHqNpt7dZaF7Q/l3/d1fHTvEQ+T7/Hd3uHWo8fsdtrckr7ub2zy0f0HrFWqbAmr6vKnrXKZhoL60IJW0Kcu8pN821ZFCXxTZCmZQ1eOEFoGXZGrWOTCSnskeG+LSO2okp0q5uiJOAyNSOIMCOVvXkZE3IqoqrLvZ1xhaX9/l66vuJO0So6QPqaD/CjA9hzFl75sFWzX2idD6UxGvtVH+YmOGFP3bdfdJxjIl9qtHik/r/YpLNuXv5mYIoKO4rmtI0jmaxjSzx6e55FJp9UmlK5t4siWr5v7fpcvjGFajvxIdmCZJF+WYeO5KdlwjqGwkeRzOksqmyfWpE3XI50r4CgJtIVHrpcijsEXcRoM+mRFJjO5DKZj4ktOdSX4tpX06Yvst3H0vu+n6fclrwgMw8JUv33huG27+0QyFPGyRUwt00oaYFkOkeJvTuNaapNKyS4xZHep/biRvD8U6W6KhGEYOFpzTXpOCjTqHd/1JbuBMCzUuY+j8QjB1nmoBDKB3nqlrqQ7T6R+LMPG+uM/RiQbh774SFZrSwobSRJtGaaSyBS2acuP0NnC1j0TA01WY1j7n6MEI7X+BEuDMNIjA9tysU1Th6FRYkwJMGnX6w3Vl6n7Dpb6RTgbyfYTWdiyqUh2almx7GaAI+4RmzFdzSuOA3wb7KBD2GvgxPrsmMh0UeAVprekI92TXCzTxDQMYi3a/OEPvymQ+1ikIa1Ma5WPrr6Na1s0pbRCPi9QbrG7tYPv+FQEqB0ZXrm8R8ZPCzB76rhHtdJgd6eqbHBIp9FlWdWVB/du0O/UuCMSUNnb4v69m3x8/QPWRMxWl0TUKiu89cYrmKIdq8tLWkSf0tgYu7XEKesUx/Lcu3db1axVfuu3fo1adVtxrcXu9qr6uI/2H/Z/1L+qgDwuomlJUGk3pXl6JArKyVg3VjbJu3lV/HY5eeIYH3z0nqqsZXbbNTpWxMAzseyUjD0HAsliYZzkBx4iEZVMOi8BGUxMT4mEbew7c0okITKlLDnKvQf39a6LLWOsNGvEjsGcqm0VVXGnZqcwBRaOHHt8YoKt9S2mJmZoC3QsT04gcBkaMS2RqN6gKyetqP+OQM6g0R0yVFALQ4tcbkyAHEhGLs3OUKDpUuuGBK5HLFLRkaEmv/T5oQCyb5gikQ0qcoC2wDY203KCEQG+T18BdEOgGZs2ZW3ljk+My8k6DMKhMpQQ4TmDKMIV6KxubWseIbV2g7qqdaZnYcnQKrIHW7ISd5ATu0RxHqy8gGCMWrONpbUWtP0bi1gGIii50qj8y6Qtpzall576b4loRI6NmXJpCyhixyIwTRJZdERE7HQWbF8WYWPYtuYd4oow1pTVt/uwtl1lr9UiVcoSWTba5Sabn1Ugb+KnClpbmcOLBwR2luw5x9TUOAhWp6am9a8h3XZ0dFV56ijI7wo4YhYXD8rGtmgps5+bn+fOvftyX1t2PUQxEcM1icyIbW3Te+lkXhGu7CabS1HWlneSAacEdjt7ZTmkS1bXKQWAZqtOLp/en09b1dC8bEvFKFwnQ7cTsbPVoFLpIW5AJjuqNci+lf0HYYAlx7VdSwRffWqsbW0VN5XkRQLFpmTtCHBNy8Vx01qXJd9oaa1zOE6KVCrHYBAp0ZBeFFhj+cXu7h5pP0U+l2VMZLs/6JLWHC3LAPWQl5/btoNlWRR0HWqcZB6GqecCiiSjtx0HUzJ3NC4CtIzwwJWkPMPGxeLujVv0NbeG5BBo+7uSJBsuBJ0mnizBNyKRjjbxsKtqdJmJSZERjTM5Oam5T2nOfXwFEMd1SacyDLWGWCTBtjzhS1P2GtBR1aYl/Gk2u2qPKjc9EbiafGRIRdXfHZGDeq2jqvaq5FthV5/XRd52d2qsrGxp52Bbui7z4P6SMG+dzY0y77zzIbdvPeDjj+8Ibx7zwfvX+fCDj7UjdFU7NCt8eO22dmtuc+3aLT68epN337vOjY/vc+f2I9bXdkX67rG0vMGDhyuqUK/y0fXbbGzssrSywbrOWzsVKpWu7K0qe+3Kt2263Wj/3GgOsGUPUWhrzSUFYZuUX8C1s+RkE9n0CLPTi7hqkysWKYyMMDo+zszsHPliiYtPXObc+Quc1XH48GGefvopnnvuOc6ePUNTFaNEh4H8KpvNqRJVYihHX1/fwE95OK6puDBQ4DHoKwlyySpBMLBlLxn5qy+5E8S4psNQcp8em0RuQNbP4MsG8umsCP0AX889+epIoShS30WqxrdTRBorI4xK4kYxX8AX7rmet29DNg6u+nBsS2uDlJIuxzak4y6G+ksnwT1kPxDH+8HP1lxjMiIxRKHIS0AqmxYmdrBkl2URsaZ2YlqqBu21OtRVgdsRODRUSdsW4Ut+WKkqopdgx2alwmPh5bpiWEXOtyZ7rQmXHysxW9nZUHyoslreZFVFjcfrq0oqN4XNDe4nhQ354MruNnvCiuTdupLPsvBou16jpv6bGr9vyi4VpFcV82zFiz0l921Vr5JjYMfU+h0eqxCwrcJFW75QrpfZUNsdkcWt2g7r2uXabe7R1C7TXqdCtVvTnMps13bZrGyR/Oco9aTPYYfWsE2j19R663QVSyQZAob0wx6xFdEWETCUxEbmECdl0k/IAX2ptYefduT5Q7yUpTjQ0zmxCUvPQtlZkciMMaQTXwQuMmIcxYA4iqWDHI7j46voEMpWskpgYsWqjOJlpLjpCtszmTSubMwUvoyUSuQKOWFcmrT6sm2PbKbI6OiUbDBFaWQcS/dsxbR8vogropZRMmEZrmwmI5+I8WRzjpuiL0wwTFd9Z4gNC1ttk/u24xLKTnKZnMwjxLEdxacY0zAV/2IaSiLCMCLBOFNYlRC8ULZtJX3ZPuieoAg/IbSWQ3I/NmxixTHX8Uja2raH66QIQkhn8uIrkqnkMBQWmqaDbbla0zjpdA5b91Oac1FFjIzkYqjY4NqSmfyhkCvu95/LFmXTBp7aZoXZKS+DozaCfyxD85f/mNhyAlNriogVP1OpFAMl+47tkpb8bdMjFkZapsbXmpP7tuVgGBau5puck8N1HKRMycsj0VvSPhDpjSPwJDvHtnFsB0fXvmTqKb6k5IO26eJKL65kkPSXz6VwNKVs1td9izAcYFmGYl4a2zFwVKEtpiwKvk3GRXgxwFSRsJDxyCT35Odi4Jgiq2lP78sXzE6zqiBeYEcVpocbdfByMmJDOGIqU++RKN+ypYQoJKXKzP5WYmGa+2t7pPKjAtltEcMuh+em6e3tYSlrnJuZxM56DFXqt+008zPzAqQ+fW31HZibU7ZfEajlBbITRHYo2XSIBjX6jSZpr8ReE24/2MWxCnimQ0pAFUrRnYHNIE5rfqZAfZOBtiRMUiKINTliSHmvJQD16CvTNWRw/bjPmiqSg9Bhc60lUh3rvTq+CyU5V6BMNTYHNNpVOWuLGc1z2IuQXFWpcTCGBtWNCnPFWTqVNiOFkqqRFfbqOzieIYdokXyvmRf75Jw0U3K2jsCwU28zFGE0lD4aykgtte0InFKZLJ4CbMqwqa3vCrzTDK0sO4ZL7HSU4dQZk9EmzlLtV2i7TVZbAkA5XqPWxVHF2VJ1KckcIgeijMOegn1gR9LfNp7mkNUYfd3b2nxMGFQhbEn5DkGrS0nzH5gWa+UGmdIcO5JXsp1hOpGy3jq7Iqc5Z0jODfEkn46IUzY/Qk+lpoGy7EzRo6c+o6iGaXSZnCgwSECwXaMlIGwHLWI3oG/1sFXdvvDsKcxMj1p3A5yeAkadJMt0LIfxsSIb6yvk8tKn+s7rvLmxjK1+HVpytC6aKr1+XcHTksEHpH1LATDH5nKVrqpVMzNpoqiuPizSaZtsJkO5XMPCV2aogBu7AumImioLAzvCzDvkZkrsdKVvM6Qqm1ovRwJvV+NFyNMp5XJExKxr6yryilR3mlhDh6xboiVxpv1ZEUNDVRUbvFH6Kl8U3Qx+7FBIjVIt90QwXIZBVsFroGpHTDo3LaCdU+Iku+85jBXnSHklzXeMTHZMpG+GmdETTBSOkjInibs5vHiCYmaR+anzjOSPcnDhKU6f/AQTpUOcOfYUpdRBFqefYFTPMv60ZDTNuCpWhw6e4szxK0wWj3Js/llOHXmR+bkTtBSU07aPJxATAtA3I9oScMfyCd2UqvEBWCGbqsAPFMwskWFDRNWSbjzZ7MAw6GEI0LsY9pBAMjTjHq1eDSPjMLW4yNjMArZfoj40Kcv+Y/XbFHA21EdPfceegZEymJiZlIx6Ai2HmhKb9fV1SqUREcZdUr5PS8F8R1vyO6qoPt6s8OH1Bzx4vMOW7HZXeqmrmrarLa5Goyb768lut2W/LdlXjeRX4rhpC8OBdDpDWsFQGEkmJf3kfIoZj/FihrmJEuPjGU6cXuTQsVnOnD/KxcunePr5i5y9eJQrT5/lyWfO8tzTJ3nxudO88Pw5ntHnZ545x7PPX+DyU2c4fHyOS5dPcP7sYS5dPMaxI9M8efkkx4/NcuzIDBfPHeHwoQkWjoxw9NQ08weLTM5ltP4MswslTp87SK5kMa/rks6zsznNyWdiwmdkxKFYNCUXi7HxFKOTRfKjabyMRSZnk80apNMBjt3DMpqktc62trXC2JfPACINptVTNX+J1fVbRGFT9mYrMckSKrNqizi5qTQJuYiFwUOjJx9zSUlnQ2G4SYRlxgh6cT2HpkhXJP0HQt+27KIzCIgs2bmClJ0tkOiroQSzLjPaE272nBSbShRqwq52YLFd7Qs3Q+otg4bps94YstuCvbbFZg3KXYdqkKI8cFgX4V3vdFlWFX9X2LNSa7EiTL25XWZV/d1XvzfXW2zKl+7vDdjowGp9wJLsY00V0Y1mi92erX48dgZZVhsWa3WDDgVqLZdeLyX7c2honW1VNbvacu92bIKgSLufJrDH6Jkl2fUYQzdHbWgrnslmQw/TK2IrSWgLO+rCx8jLEZhpDDctnBySEJmBnvmZkohrgBW7ZEyPMPGHPkSBKZ1P0tB14Bbo21npw8AQSfGdLGmN5zlp2sI3S6lbvdLUfA3Ny6YfpWgqBm43AxHkFu2hS7UR0enbbNdtEecBa9qVKvdMVqomTWOSG+tdlhqwLfnu9jzWOzYrkvnjNqx2LbZ7lnakbHZCULk/AAAQAElEQVRqAeuq+G91IrZbMfWBS5+MeECKCJc4cSjbJzQdkVTw5aeOEZFN28iMtHO1Jz4AXa23p/V6xRJyZvoGdMTaBthYqRK9OCZ2TAZBX/Zl0KhWcC2LhGA1VC3+f/P039G+ned9H/h9297710+559ze0AECBAgCIMEuFkGkmtWL7TgeJzPJWplZs+afTNZK1ppk4pVip7ik2BMnTuJIsmU1S/KSLcmSLFESxSp2EgABEO22c0/71V3n82yQOeTmbm95yvd5nu/77nMPN/CMsqpl/6Cu5jP4oPCQmLW0WWibGC54n0E24deKnbBbRQ1Yy7mavHxHPgQeeg3xydAVCptGe5OpOsZq2ZUNMKg2eIUsUMPe6huoBYkBN9TXzXquGKWAbhty16Zr4ByVynaF/RdqfakT+EJZr9V5J8WkFRtKZVtqwcKgIT5Wq6WWfL00LFRNTZugOV8BrYauyYXK8NfRHbW5x4crbLHWhrreOnrzRdJ2se3PhHlkLLuaeVulwUgKhVwcQCQHqppWITm1XYlvGrkQ8JP6uRS96uBksjcYaYUOwm8bbJAlwUGcko+KYcCYuUyehvYxL5C+Uetq+ciROAJRj1wdSKhKpxRHOoYr7rJzneFn1zgFsOuboC5mOnVea+y7bDspZQo8c51XgMxH2ubUkuBpS4wM86H8GmJ0m08BBxCnBUFfkpy8lw5ZocXk2Rk6xUAb5axsWoxR5JkOD2/Kh0aL9bFCajSYZLrF6uxkdaRHHn9I337zFd09PtQ+O1Drcsmn6tc03R4pH3qtylNl6B0xzGhcqKwWOndxj3mOCd6NxBwnx3eVsUJfMF5Bn6pZaLWZ8xnqRcaZqMGgJl+dSq3dUlWoAP5GYRRVhlpxnOlgfig4gYasQrf3t7QBIF2QBrOxDk6PZatjP8hVuUY5BYmvAvriN74sP0y6dXygYjbSHcj5XXYCD9jV9ID/zz7/ac1JvhtAMi8XqnFOQoeQezWA+JsvfVPDrbFeZyU92prRdo0MEdBELVcLZSTyDfauCbDgA4llrc1mDSCSdiGv9jsW9o95gnMEh3D0Ecmplj3f3dpRHhNYSeoA37AY9X+u6ogVfcdqZjQYApGIjd5kvkI+Fdi6lc+G+HKOzYJCzAn4U1WrRi98/aU+GW6WtSIFIalg/KG2tvbl/UD2+0XEhNrKa368gvjsK/KfjHYX9q7Kt4XaMsn+delkuA+gZzq8vVFy2zq6U+vW60u99Pwt2o01GZzVIO3qwt59AHGiN149pv0284/Y0V7r9LhjdytwOHRqNCrOynczvfziHe3tXNXiuNV0sK/pcE/nz1xV6obIc4lne1yP+yMPM43yM7TZ13CwpzHtfVnoyYffpXc88LSunrlX52aXtDqodf+lR3RmeE4PXn1U585c06MPP6WH739SrhnozNYlPXjvE7r38sOajvb0tgffqetcXzx7n65feUQ704v9+2uXH9H73/2x/tnDDz2pD77/43rnE+/Te979UUjIB/XeZ79XH/rgx/Xsuz7UP3vH4+/Tz/z0X9PHn/sxiOTT3zk/pXc99SE9/dQH9dADT0JY3qOn3vlBPfP09+gjH/4hWZ+rlx7RA/e9Q/ff94TOnr2uD37o47R9Qo89+rQuX35A164+rHvve7v29+7V/def0bUr79BsdkX2N+2uXUeH7V2dZRffkaxsB/7oxm2NLAkQ55bMq5Nj+brWiARX8Qny8be/XWf4ElGTVG+++bru2K+ZQEqXx3dVEgsnp3OK45JEHMkLrfbPnlMIYNw5sLxCxrOaTbd0/twluS6C3VpFGoOtscpVx7Ncg2KoKUT/9ddeU5HnGrFwsF8N2NndlfNeLUl6d2eiMfF87uyWPvw979E73vGIrt9zUdfvvagL53f09rc/qvsfeECX2LW+evWqrl67puv33KPLVy5rF/ln2zNNd6ba3tvR2cvnde7KJW3t72nELuJ4d4c4Hyhgh8FgQDHNwbxnh7CEmKy4H8h+V9U+n23YqW8peiXnDbtsUod8Td9uPl/o5HiuCpLUtU7eJdXsXFQkV7uv604bCE7wmeaQJimoqVtF4lj8NOjZMPYp4wRiMxCzDcmaAFZL25oxnSfe7ZqFTtcmYnXIHB6yxHNiUBT80XCH2E7kl0wmp/e+16ftiCsK4euv3dD16/eStw9731RURo8MJXkI0VVSHJqQ6e681O3jtY4hsndgSDcpNHb/+u0THZyUepXPzna8fmuub7xyQ996/Y6+9caBvvat1/X67VO9wKL6Fb5SfItP0V9/6TV27E718pt3aHOLsTe6wc7Ca3yJeZOvVseLpQ7B0nxV6giieYdP2afzJXbd6M7hkRabEmJVUpjrHmdwDg0GI6zmlecDdc6pIu+hojp51RS8YjhWxpEPxnJYsEhSTo4eJPpwNHUpq2E+ONGdnBTJRx0+WoLRhG828pCOGmLq8EvLF6INpMjhp8XJEXkXWSAXRowCNWh7NlZLPh8PMvrVjJfwVKPknQg3RcfY6AFnBmsDKSTJBxluYsq0AVMNim2Ik1KJetHqrv26QNkpjWb4oea8jX8i/QrIQeJTvFNFsVpsOs1XNc+i1hT2Ev074rAEM6fs6NYY5pivYf34fHqZg4PFstRqXVGbTxnD6dSe8cXtkIXenOen+GJh52XF5gQ+Z9Pj5t25bt5d6tU3j3QbDL/OZ+KTstVLb9yi1ub65suv6xQ5TKZbkOUTdhvv4N/bt28RG8fUvSX150gWOzdu3FCLnLd5v1qttKlKxWQ2cfi4VmO4DF4d9gt5Uuckx32F/X0KKvFH6zrVtLOcU9UVfm/6OpoYp8V3GTFtcx1QF2t8OMd/B4eHslg4PD5mkbDR3aMj2Rcvw8ySnLfAXq+xGWX3hsElPltjM5ungTx75DHZavKk+h8ne26/f2lzVcTRer2RtVkynzXx+Nl+37ViHKv5EVZr/Tv8sqHm+xCI4xocmpJ2SN57mR5vnWOfg0LwipG2yFGjr81h83naloztnCMOsAOymf72tcpymi0w7d7aWz97bvf2ZcTw16kj1lb0rXVKHG7AYok/bGzTYbVeaY1dWmxt/TbkPhvD5PfMubJ32Ns595YOErkpyN4RegreK/Cu7VoxlVJIvPPU/Iaz63VtkNmfvXBOHuelbKDORR0BoDXMI8CiCwJre2cLBy91+fIlvfLqK2rYGRkMglImjSeFRrOhlpDIN/l0UMwKvXH3Ta3YQpzMZnr5tVe1RJE33nyDfjWgL1V1HO1GCz7Nbcq19vbO9I7LC4I4eFU8ywGbcwgKNl+/8ZquXb+s8xfPAti1jCyPJhMVJJk5nxQWrEyMdL5653VI5xFJ8k1WXJWOIXyvvfFGb+Q33niTFZVTVgxk//orQt6K6Uw3+Uzz+s1bEDdRUIMa73VK8ukAy20K81mK2ZSCdbpYMXeLXYMOSZbffu1NWfCOKbTkQL3CTt5L2CYOCm1RRHM+BSTmyIczLdhRdSGnMFQ4KmhOks0pwFev3oNTMmUhaXmyEJOrJPCjS7rv2v26+fotbY22SJBBvmHe20fK01D3XX9A3+Tz34qCwFJdgzjSbZL8E488oflJpYcefIcWi4bifQYADBX9EBtfocjv6SqE5eyZyxBQp/N7V5jP6dzOFbWsgs9x366jbt9Y6NL5B1WzuzDKd5T7iS6cuaIZ1+1S2pueVeYmuu/q23g349jWzuSyVI01KS7ooXuf0e74GuPep3Je0PchPfX2D+ny/kN6/OH36N4rb9cHnv2Erlx4VO9++nv13Ed+Qu9718f1zDs/po984C9AzH5Ss/FlnT/7kH7mJ/8d7W3fo/c/+3165skP6qPv/36958kP6Ief+1G9G0L3wOXH9KFnn9PHv+dH9OyT36Nnn/qI7r36mN7x9vfosbe9W48/+C5dP/cgq6xCD199XE/c/y6978kP655zD+vdj31AD1x6VDtTZL7vCeR5QG+HrD7+tmf14PUn9NB9T+jpx9/P84d09eLDeuCeJ3T90tt0z+VHtTu9LPsTKMtTp2G+p9HgHETqjFLcxuZTitFYuzuX1Va5umqAD8aqNoHFRMaRNCi2IdutYpioqcG9RkphprYZ4EMCFiJ868ZcJ4cVY8505+ZCKdtWpyE4SsRSrpgmqqqkth0qL3Y1Gp7T0Z1O60UOpnbAveeTm1eW83400iGLqLJutbV9RqLoff5P/lRvvPCiTvj0+OJXvyI52lpQZ7lm29tgZl97Z/Z1bn8fUj7TNp/vx8RoKoaKYLtV6L9+zFm0tiRVT+xacqopyEZAfed19+ZdXb10VUUcYovIvJnG2bbehKC8ybyD4VCT6VTbW9vExRx9Kq3Y/RwMCkXfaHs60LBw8r5SXc/lVGrIZ5yOsnvADmgKQXlKCs73iU0Ut2FRyI4Uo2IeyDcUNi9t2IlIw4GWnOckPtFuPJlRBBqFkLQioeb5QM4FZdig3FTaWIL3QSFlkuc5fVo5uRCxf67ReMIxU4gFUwcKRocvxpKiqBdyPmkwmKquvVIcKs8nSpBMYRsnL8dc3nmlvFCJ7GXTKnLtmM9BEDMWla0PciETtUG+LRT8QD4MOQ/VNFEhjNW2uaxw1PWae98f3ge1+PkMPnz7Y0/oK1/+OrIM+t8VbXjeMX/ded0iB95hh/EmBPA2hOMOOeSYhcIBu2E3IaN2LJjnaNnpzYOVDk4rzVmU1n6kshuQ6zNtOuRXIdsd3Lhcpc9Vh0IVZzit1hCsjZKaNFDtC7UpV+U8/aXWBfRL2K5FvjE4WMnFXAHctj7yPooHatk9WEKQjOB3yO1MfvwYsVMI9G+kmucLCFXZODGyoqvVtqW8bzk6OcfhHfNxRIdfakVwMmIRYkU2YrMB187xnhHUdjL/2Ps8z5TFQF4dEMOltqYTFubHSsFrtZyrpG4UWQK3XkWK6tpaOefhZCrWINSXRJ0JSmCsoqjHlMAe8nWdivFMinnfpvVJnc8FD4RgVsqGE5U1uqFT0+JTdPS0ncx2tL27D8Fr1GJbeKc2gGS9WSl4r+ijJqOxXCuOThbzS2JL/IxGIx1Dxjx6GhkpigExFGgjbMKB3gtsvakgKZXYrKm1Ylf79TvHukmteoH6dxvS+uIrr1P7pduHc+pqrfmiZhyvGJzMlpYPmEJTYtx5aTIZqoUUCp2H7Njb+0N2QBfsrovsJn6M6Fg+KZuaeW3cuU54P4ewHrNrv4GE5ch7h6+ticWr6RRjpmN4i8Wr2cDsG3h3Sh/78hizHFuuleFbnzI5bL+pW+zVYudGZSNtEyfC9g5sNhhzvlgjq+A+Gy0XK9VNqwjWVpB2O3uwUuEY55xCDAohyHvfE+0G/65YqBTM55xjnFZm85zY/m6bHKKckKPtSZyI30o1ScPujRA65/t+JWS4xR9GIhtkYDhqQCk7V+Ram7cmDmzcJXO2jHf37qGyPJONn5A5M53pMJlMFMH7ZDzux24hhwmMRuS3c7IfkwAAEABJREFU5zaW+cQOG6fDJ2vIclVV6pChoX3nJAUvI/YtftwgQ8X8RvbNdzVEvEP/DlnX1AY7i3YmvxHc4NELu9XkVi/+88k//pRmW7uKWaG8GDNl0JPveKcy7o8gWwsGYW594Qt/rv39s7LV+l2AmMeBvEt617vfp69941sq+dw83tlXGEwIoIKEkjSbnZX3A737PR9k1bHQzu55xWyoxBF4fnKy5pP4QqtVy4Gz2f4vsql2t8/q6HBBsG8D3h29+K3XMOaQvgSUG+i1bx+QfHNtb+8xfs6nu0MK/lmK90aOHYEjPi3vTM+pCCNd2b+iSTbT1vCMVie1Xv0Wn+uOG738wk3eb2sYp2ohB+fPXGH3bUVSqTTIt1TQ5+WXbmi1aLWet4T4UNPBri7sX9OZ2Xmd272s228c988GOWOQlI8PFnr4wceVhxmkYamLZ++Xr0cQsz1dOn8vROWMHn3kaWWRouXGSrS7fvkhPfnYu0gWexT7azq7e4Udv0bXLj6oi/vXdQ0yeO3CA3o3O2PXaFtDDH/g+35CZ3eu0++9/fHjP/iXNBvu6S/+xF/Rh977Uf3YD/yUPvK+5/SBd39EH/vgJ/Th90H0PvQJXbtwv37w+35E/9e/+u/qA+/5iH7guR/Rg/c+psff9oze/tAzeh+7d4899qwuMN/73/+cHrr/HRC/9+sdjz6js9sX9ChtH7j6oJ56/ClRQfSuJ5/V937Px3Vh75o++N7nGOtxiuSQHcWn++t7Lj+sK+fvV9SIHckzSm6kS+fuUR6n+PiiRsVuf53CVMN8G9s37Dru69L5+3T96iM6pRheufSABElzdZSrPfb0im1E3y0lCu8oTnhv7xJnj98mimEINjOd3bukYb6lPE0UHJhk12B5WuqQnZgA/rame1qAwZqC62rrT/Ivg5rSKfNDjYupGr4hndk+zzgz7e2eF5soqhknh1AMGNfGLknO4/EuicGpqelfO50eLeWUlLOwK7IRmBqrqSRRRJqNVKShKhYnLX3XLDycy5BzpKrskH+gQTFRAWG5e3Cis2cvaT7f6GS+po44ktmExFiRsDrlfGZeUq3mJMzBoJAlP0/SsSMwd01cHkAuxuMtvXHnjioSkSMJ3XvfvXrgvvt17eo1dmTfxifChSIJcr1uSMpIzuIp9bEcKXBe8kkKUQnyGfKBWhd07Z57NWD+KYtNS4YpBnRu0WuO3l4721Mds9sQvdfi9FTT8VRzCpej1bmz55RilO0y2q6JJb0CgpflOblgpeQj9qpVkYCrcsN4GQVsTP6ZazgcantmJH6lrjZ7JfnOaQg5dhQPR5EekL+6upZXh61zdSTmw6NjZeg4HE3IG5mqptOI4uhD0mS6pYZiXfM/IWba3jmj8XhKO0YggVqCtkTfkgxNfpPXh4BflgrYpbOZmNfyZYcsNXKtbXcFv1Tgxbuku/hhaTtcLEKXEN45O58HB3f1JrvSRq5u3DrQG1zfYZfp1ddv6PbBkb7+zRf18iuvQtpf1wsvPq/Pfe5z+txnP6+vfu1r+twXvqjPfO4L+p3f/X196s8+pc9+9rP62te+qhdeeEE5ehaQuEMI5hAScxU/v/TSS8qKXMPRWCEV8inXmXMXNV9Vev3WXa3Z2dpQjU2WspLkklqIX6eoOZ+bdyA81CLRUSHmKsCHXMRGuVrF/t7st6FzZOzAMcK+kbnMLsfsFncu6HS1kTdSgH3mHPbM+6Rbtw9k/VpvbVaq5VjAb9Rh57KqZZ81NywMqg1vwLE9q/Gh2XLDOHPIQYKcnJwuepzM2YSwDZBGnrHwIzI3YI4NXpX4qEHmE8jFMXEVkJFh1aIzJuhjDSGVsOEGIpaIYXsOb9FwOtOKwutiprJqlQ/GiuBtTq2Uj9jMY+Op1sh8DN5H0y05njddBxpFbA90CgEcsSBKwasFpxWFvsW4DpyuFqdgf6Mz21u0OwK/UZl38pA323FVXenurZu6wQZPEQN5sVLsKiW0nORB7XqhnPt2dartQdLIg856pd3pgLZrJb4y7k1Hmg0yTXKvxIbQ5vSustApdY0cRHYMThr8SFeNIFJLSGBObO7u7cIXphoie8Z9gR9H5ICWuNliQTcaFkr4LzinhG4FbYxkriHoPgQ2RxZyPDfsB+7Pnj0r4ecV8WC+qiEvc4jjAiJDCEkxaTgegzkPYay1Ih/cuXugLRbJR4dHiryvIKsmS07+oDs4WanEpq3U9x2MRypGQ/pu8EnZv6uJY8PVCJkTsQKMtGTsFlkMf4ajFXJYHDnvyctlL3sIUaaryWvy27VjHrsuwURKCfdUxAS6Qpg73nn63yH3mh2MbG+zqbVhrgW7pY75rG+L4BX+bzgbIbTrFizYeOpRI8YEKya34YjDgYkMIrvFAt7mtvZ2WN+InJZPjegHMG/tOvoOyZ2j8ZjcNtYMHFseSylDSsn65nlGnp3Ifqy/HQP8H2KQ6eGdV8acZnfnnDLaW9sa8mxzOhRuwL1jrkDblucheJlMiAyua/BfaAoZ7sc8f+Ga3uAzyp1bJyqyiZbzGoDtY+wK0xQaj3a1NdtXjCOdUqwbVsPT8TmI3kgnR7V+/ud+XefO3qcL5x/kE0+rshwo+B0N8j0SbqXVMuq1V4504dz9euWlO7rx5lyXLjykwC5aFre1u3tdZ/bu1ROPf4ACclZX2W06vlNqn0+va/qe279Pkbbbs0uQoQ/SZk/XrzymYbavreFZjdMOJPM+vY/dr4evP6ErZ+7T2+9/WrY79rbrTyqsC9137iGN/ZY+9PTH9OF3P8cu2Pfohz7245w/ou//0A/rfe/4kN5G35/4xM/oY+/5uJ5jp+29T35I3/uB79cHnvqofuS5n9QH3vkR2n9Yz779A/q+9/+gnn7kvbT9hN750Lv1sfd9v3704z+t97/zw3LM95FnP64f+PCP6er+g3ofO3v3XXk7pOxdegc7anu79+jxx96nC2cf1CMPPKW92RVdhqi+7aF36e1vey/tntWjj7xbT73jQ+y4Pap7Lj0q639m64p2d67I+m9PLuvyhYc1THvKsfX25KIuMcYszZRD1uycIFTbxbbytuiPcRhr4IeKvtDB7WONh1vyypWnMb4oKNBJOWRuPNzWzRuHPQ62t85S4COJL5MggDm7HsNsyK5exU7sNTDQaUPi2CYZ2M7ujFX5gGRcbVrd4VPb0K7J2oHiEnyUgfYYQmIAPYYMxJC0oBjPJltgJqLbHoTlVInEvqZIZTEHg04xBI0GA8hVxQpzBQ4PIYFrGbgdqLajJTnnFAELECMtouetu3e0aSvlo4GOl3O5FNmNqHrScfvwgEI4l0jGKxIBFzo9OlFVbrCHmNNrzi74eDTSzZs3dcRnnLuQBUu2BUXO5tmQJMVPSIkCvUS/QGCPOHsSdKEJiW9JMdmwK9F1DS1beS+F6Lju+uvZbCxH1K4olodHBxohqw9OgcOR/fM8QTaXatk/yYqoli8IKTmCOGhKQVmt50p5lP0qTEinivlKi9Udle2KtNVirw2+XKmIAz34yIOabxbsWtQabp1hZypIaaiVJQlk3VjSDuBlROGDFJet05qdl9Zl/e5SraAlSdl+hSRG+jKDJwlZcUopynYlN5ulTk5vQwDuaL64qw557Q/47+3varWaQ1gznTt/Dp1dfzQk2ZPTE6WU1DC/Jf2E37smqSXXBJczRlDwme4enirLxzKzLyFEVqw8yfWURN+Cg1NI7nK91oKdngN2SBojKxDA1196hd34tWp2dQ4geK9+69t8Bdjo1W+/qpdf/jak7Rv60pe+os+zyLbzH//xn+rzn/+C/vUf/pH+5E8+pV//9d/UH/zBH+ozn/6c/pSd4z/91J/pM5/9nD75yT/Wpz/9GX3yj/5EX/rzL/d9fv9f/YG+ADH8sz/7dP//qvTnf/5FvfjiS7I+L730sp7/5gt67bU39OabN3TITkXKMkV0nyPz5atXtXPmjOwfLt5z3326eOmS3v7447p2z3Xd/8B1Pf74I3r3s0/pPe99hudv06OPPaz3vP89+sj3fVTv/8D79eyz5I7HHtMjjzwis8WGInfu7HkdUqg32OIDH/yQIrFVY/OAv3zAZ8hQUyxiytSyuvLEyzCLxPtGDV+vKnC5Pj3WzmQI6XlTHhwGdkLs9/nn7F5Zm+XpEYvmI929fZN+ZX+U+LpjR3bBzntbreSJM4JWbIV/h0hU1Ioa0t/pAPk6AmPA5/MlJPKET8e2+VHD9hbcr/C1mNkpUNwbYrSW7UohNmOU8iGAn6iCYljxqXBIrgC6mlDoy06y//e1g5Ol7Pc2Swj1EaTzFHuQplR2XpWiTiDhAndznq8bKUHab/NJ2RE3dRfBf9ARY6wYsIStbGBHLTIfk7+W4MoWMzEfak2+W3Hcgfiv2Po0QrGag9uI5aoNObNRuV5qZzbFJg3mWCuWSxVtqaGvNXS1zm+NNMDOA65nmdPAVRqGWtuDoPsv7evh6xf02P1X9Oh9V3Rhd8RXnm09ePWczm8PdP38DnVnRv3b19W9ma6cmejyzlgPXT6ny2dmOs/Yl89MGctrljtdo/0W54evX9TeZED/M7pEu8v7W7qXuc5uDbU1THqIr5B7XM9GSbuzgXamA/FYZ3emyslOO+OhMnJccgEdpeCdBkUhy615lpTjm4b348lYDruNyDclhOsWn+NZC2C3DW1yMop6opiyTHKu9++CnLMiricsZkJK5JCR1iSBAj/bIqTFHyvuvQ9qwWYBycp510r47FS3IH+nLPYGozGLzpY5HK7OVbF4sLp1yoJlw65cCJkKyHTJtfeRXD7VkkVFTl0piiEL/lY2x2Kx1GAwVCD3tOSdETWiY1S7D2BxyH2B7nYesCkQeTaG9F28eFE7YLKFrNt72xnO8xw1nTLOhbVlzDFyjkZD6sdY9mw8mXIeMIOUM+4U7CTa7509KznxvEOegfb5WmX2tXNkHPuMXhkZxI41udWwaO0Xi7nsuiUP2AAef6CGSvJFwr5LclHO+PY+ww9rbG9ne+esbdvJM2aGT8VPQ+01Pe3ZsBjI9HW0a/FFSFEbW8iEKOedjGgvqLfH7Fg3vPf33fOo9nYu6tlnPqit8b4ef/u79K0Xbuiee96u0XBPly8/hNEu6wrn69cf689n965Dot6ji5DOH/rET+sZiNfDDzytp5/8Hj360LN69umPssP2nD7xsR/TR7/nh/XOJ96vx/i8+f3s3P3sT/xbuu/a4/rA+75P3/vRv6CHH35Gly89ou2tq3rvs9+r85DRj37oB/VhSN6H3/dDeuS+p/W9H/4RPcDcjz3yjD4MKXzi0Wchqg/pXj6HfuR9P9ATtHoR9Sg7dk9B3t52/XGdn13SfZce5tmTtHtYD1x5WBfPXCU4r2t/cl5jP9bZ6VmN3Fi7thNXFwplJNiH6lZOhYbKIG8RQjfoRvK8KzSS3fsySWvPs9Qfjvt25ZX7iUJTyDe5Nuyajjchyk4AABAASURBVNO2YjtQBnGLcaSq9BTTguCcSoxdxJkmgx0Ko0isCVBkqqoozzwnR5XIU4BwTylM1bW5nCsA4kzSQBXyjPBPFieyRQOzi1qvtmwVXWLOTEUoFEm4Y0hj5jJt2CWw7fnxeNoH02y2pZZMvSETt7XjWcfqsNFoNCbw1vI+QQjn3M9IDiOtVjWBX2tAENin0oaVeMpiHwCRcyLRtK6VEYPgg45Z5Yu3Ne3atkZ+gAsIpVYxeDnepRgYc6lEghb3mQEWwAfaHUIg7XcRK0jhEmNUrMxjCppuTWX3DSv+Tb2BgCVs6tClxjYtgF/p+OhQo8mIFg0ktNSQ601TyudBtWuUjQqKSo09E4HR0q9TXmTIstbR8SG7Uq9RHEt27o1InZIgV+ogiifzY1kinVNgU5FUUlRaAjBDdw9pXFGwszyqoug21VoF11KlmDqSjEfGDXNVaruNiiJgqzV2bjWeDDSbjZSSU9NutGT3gpjVcJTTttJglKmlSMXQaQmx89qgc81KMmeOgGyl2u6UOWplRQdeNirLhYosaDrIdHjzdb3y/FflXa2Q5UqTM1p1Q45Cjc+lqtKQdo5MdHJ0RDvhHyk4L/sxothRKXLs7yApAR9WEOsW3zoKy4bPP2f3zyLvUFsUpZP5kXII85hCtX9uR6v1qTw26LDFzZtvylbeVoRSjLKEee7cOd2mUCwoFAHFl8tGN2/c1Wuv39Lv//4n9S9+5/f06c9+Ub/7e5/UH/7xZ/R7//oP9eWvflX/6vd+X1//xjf11a9/Q1/52tf5GvMN3bh5S0d8vXnx+W+pBPMdBQoDKXReo7xgYXdZMzB+4cIlXb5yTQ89/Igeedujevzxd+iJJ9+pp595l97x5FOQvfdw/Yw+/JGP6Hufe06Pv+OJ/tkzvH/q6af7d08/84ze/d736O1PPKF3PvW03vv+9/dtPvLRj8raPAohfPKdj+upp57Uk0++Q0+843Hdd9+9eujBB3Xx4iWNRxNNJhNtbW3pGCIWfSAPNMT+SsfEzyELn5YdnvX6BJzyfDNXWS0ppPgfrCywawUulizYUirwW5SRzeFwBJYS9ntNFn8biNnnP//n4GzSk9M5dq4hAHVZ0gc/q1MeHTaqdHRwQx3YnY1ztcy1WR7r4NYb8sxjxPP08I5KikjJYqYpV1oRE129Vst1uTyVEU3Hdv/qBBxxNhLbEadGQo8PbsvmtMVdJOa7plHwHpnXssK3JtZN32Gea0MhTAF7EPdrSIiQsQJvwJB4rGULoaZu7HGvw+L4CBnWWp0e9TnqAHK9gUw0FMwtFsdN3WqF3AK7kVi1xXNn2IAQGO5LbOFAve8Pj2/G7NwvtIJwzE9ONZtO6Nqowx+OMZYQywlkp0a+Crkb+lfsZCbvhBOVgtcQm04yx67iUvdc3Nc28Xzt0jltYduL5/Z09cJZndse6srZbV3Z39G187vaoc3Vszs6Oxvq3NZYV8/t6gKk8dL+TKPUaX1yoNisGLvVtEDOTCqIwTOTgQry75npiDq00TA5akCnMXmG/yLDRtvkvZZF4ph8PbZcuJhrSI4IXUX9atWxU+ratUTuyCC+g9Aqce+quRI5y3ZVI3k0goWMuWwsZ/cQ5gyb1tghz5KMiCwZezweaUa+Nr+VvDNHkZ1YpJ7KnuVFobfyJ0qAgxAD9WZE/qxkP5H8MKCNEaYVOaZtW9ojU5bJ/BpjwhOSI081vCNIMH3bx71hI5JLhoORcuLe7vGEImM2EDOmA1FtHx8ZMjMEuZUdWid5fGf4mkymzNfJOa/z5y9w3Wo2m8nTuWBM06+EYI0hnTkyDSCmGWeT187WL6ao4XBIbdmA8w26lQrB9znQbCB+YggKnqyKDkbcPNdWT73z5E5qD21ydqUd2DLi7pzTipioIJaWS+1wzqkD6x3EbkO8p5Temg9cdl2HvRods/Fjcp2ezuW97w+zacTuE8O3XJ83rL0dNeObvZie/q1MtharWQzaQt8xRpbn+LJWRVzQXZF57ZwPCtnZZ1EUErXIHpgnZZnEdYu8/onH3i07rly8HwL5Xj0MiXvg/idlfzz4ez70Q5qMzuvxt7+PhPmMnuB8/31P6u2PPq3xcAcyer+uXXlQO7PzkJ6xzkD63iJV2/KKGmQjDfOJsjBUFsdKbqx2E7mfqOVTZadMG76HnDlzEUMMVPK5czTcot8EEpcp81NF4Th2ZXP6r/l8Os6nJEfp0rmrysJE1EANB1vanu1rd+ucWMQzd2Krt8MZToGk3PJktr3TJ7gMwM7GY1ZpnSo6U881SDmJpVULkLJAX5KatQsuyJxgwAYX/XXNuyFgq+wMqCqSeJYP5OnnfKQ4NBCgGkeJZ14bklOGg7zzyij8OavkDd96nE/YoEPXQmNA2/mgyDiR1ZYdeTGUXFTFSjvFTNPZVk+i8kGukEXuZ8pxcMEBBhRikE+BNND15wywViQlx/MNSbtxrUasPseTUU/erJ/JFrOklGUq0CWkjODYqICILSFSJbIrBN28fUcNiOtcUAiZjo7mOj5ZEPheGxK8DxG9K9nv6NQYqhgMVJPUfUhyPqiGoEVkdt6pQN4Qoywx2HFEQFiw2G6i2TYyX+T9dDLRmTNnmC/2cs8pAmNs0DLeAj9F5O2Yd0iCqBg/Hw60wRe2Q9lis23algReixzHkJE1K+SaYHLyqujviIyK96++/pp8CNpwfUxRzouBpnzSMDk7L/ES2wxk/rDx17RbsjNk+s0pkA2BbX26vmlUht3LTakOO2QpKqKz6XQCmRjwLnivNYnUOycj8Pbcktfcdu9IKGsSh6dNRhAbyS+5twS8ZJcvZ7wGwjvMM3C+1oId2pI+HeQ+B1vOmf+QBMFzMBddo3c99Zgevve8qsVNxc2RbnzrBb352g29+tqh7pxIb9xc6u7dpb7+pa/qK5/9tN588au68dLX1do/4lsdq4EIR4pTEcRipqawlRKkxNUb9YWH50N8ajLWBF+L3kt2k/b2zysNx3zKXOg2RKDCD858h7y2k2HkSvjA4uvWrVuyHYERcWVkzPzkY9Lu3llt7e7omfe8S+/70Af13g9+UM9C8D78vc/pmWffo3ex4/c+nj0JGXwMcvj0s+/WU5DDK+wY3vPAA3r8qWc0293TBXYWB8T8dHum4XgEmS9I6kvZPGsWOw1Ju6QgOewewEIJjpbI6ZyX90GRuDhid3wAqYspyQfyghziew0hsiva2qIrwy+WG+z61PyFD8bEXN1s5H2nrqvV4qsBWA2MITAwIFb2wPnWdKqd7S11YDmLUUOwYs/ylDRgnIKjRq4huE9ZogTgD3xuctfIn1IOnjpVVaMUM9kuTctYD0J0r1y5rL39M30fhIaEjpVSIEeWGuZJjgXFcn6kO3du9rnBe4d9FjpkR94IWwJ3NSQjRM8Yrcpyo458IjKAFdBNuZZk+rW9TStsuSQ2zJ5mB/OxPYsRXdDXkTvHBfKCbVu4eBZ2S4hhxRwN9gnEVE2Mwd3IyRtiyFMbViryxPglO+tzyXnMF9RAYFvs0kD8cs9jiHPqSi0haQ1EK2LznPFXR3eVIE0zSNdWhl/LE+Wu1oAjd5XGSQqQr8ghiHUF/tvliSbJyT5j744yTTJBDhNtO13Z39JD1y7o2rltPXT1vB65dlHXIJFPPnyvzm2PdB3SeN/FPd1zfpe2M13Zm2qaO+1NB5BIacLidTJIPan32C4Fr+ikPAZ58naRxb4+jQa5Wki82agm9kWG390FJ+jlwFSGH0NwcuRntU654YBYW/JlynJTCelufaCXU2F1Rl6Wy6zGyAWwMNXumX1wKY3BYD4o1B/UgIi/c2yVYYPoWw2RyWQc5hn1PILRAh9II2KrIrfWxH7LecXn+mN2x2vqjuW14+Mjxm9kOLCdeYuvuicrjrrSqnNOGfgWPw6/JvJ6A46ji8qphzU7ykUqmDNXwf1mU5GvK7Beq5OTRz/nPdfqf4CPgo992wHth9TV4HxvI7v3Crz3wrD07jQZj9QiawnmOuQK3vU5WrxdsQPaEl825vHxCSSyZAG3QBcHDhc9pwj4zHKA6Wd8wLAfeXbKLp89a7GLvbdzJLbtmdnAI1OWZQohSM7J3tm9vbdxWvwYaD+F8AqZLNYaxrIctkLWGuzb85RlGhJXNoflNHseU+xjY0iuSeQQVFGOjY08r8CG7cQeU5M8dsP8cshi81ktNrn0nZ+SWhl8IO5quEglG9tksMNydkc7k6WF9EbmWVMfa/JOhWwN79bYtVarFXZdg2PDiL2vab+mhvg8TtgVmEl8Yh1kJKYwVpHvotAZ1RWKDfdYyU353F6pXBvodrVktT0aTRV9pptv3sGRXvaJr1yWmgymMpCICaP3JLlanv8YmHznlcVCro0akEhLhE1ZJvvMIjlFEmcJuCzRZilXkYYkoFZntkmeJK2IkTrGHbLycCBiNNvSKcasAcghBfwU4FuRSXlC5VaRAI8kjmI61C2S6XR3Kpdhstgo5p3ygVdgRVmRdHIq7GCcy8VWxSj1Z/lGw0mhUHhNdgBpaLRDkrG/rbbFitT+8VU+zsQXGnn627+6T8NM+bTQYFbI/sRUNooKzDkcJjnfoncmG3NAuwL5PM+MUU9Z6TbsDkUCXjzLi6hsEDUckYAgEmVNwdRavWyhJaGUakm0QqYZCa+sTrWhf0BfZUELil6pmh2uUp65A+PUjOPIIPkgV02iN9CkLGGHHDsw13Co2WyCK1oVtCkBiFynYjigPWcSTUPwtl1QwcKibYOkqA3JIitGyORUd46k4hRiLhdifxSDkSL+rAkegQnnIwFeynxd5ANFn7TiM1bXidcR6HT9u+V8pRN2Hip2dSezbR2fLhk7IM9UVeO0hMiHbCCb+4jPY5PJlubztbamOzrmc21UUrT/4KDM59xlMpwO0kCq1GPRku/h0alWjDWmf+dCL8sQfNckgCEEY00CdCFTXow1nmwLcMjaddiiaT343ZCYam0YY47MHThv6o74adQ0tGLMrSlFo2VainOWFegZ1LVOOddt22lnZw/CfVYx5CRWs/9YBTb12Ma52L+z/3cli6OWT0eRMXGNBsVQ1CstWaS11VjRbSn6McWrlcPeUaXUHlNT39SwXWrmnepFqel4X4PBnobDfYhkYve/VWCXuTu9pQwsvf78l/TKV7+g1174sp7/0mf1jT//jF762pf0ygtf73fD7t6+IRGLNYW/gQAY2RmQBB02GQy35HyhuvbYpaWw7eA3L7OV2XHOYmK2tcVn6Dd1QtyOsfGrr76mFnlDDJJz2HkkD1bPXTyrHPyqx3ylkEd1Fh/DXGvmjXmmsqnxh+vPCxLzdGsmZwk4JWFEld4pjYfytC04l2B/yi6t7cAGMJpiUpay3ifBR65zug0UeR44cohejFENeEDE/tyQj9RJK2wWmSsEh65r3lX4b6MQvCoI+XI5BxcULADXQIBqSNYpC4cFucr6r1kYHbCj3WK8AAAQAElEQVTzW9P2hJ13R+Y6PTnCLsfEwIo4WeiE9mviwwrxnTuH4K0EO4F3NpcoiCstwP1isZbhbs5nYeewB/kV1dkRflMHB3d0z733IVOtObsfHfJnycsBnhU7mD25SIn47WT/cKORU8MYLXqsKCIeGywpRjhFwiYVhlhXNW2EP4IqbFHyrAb7ipm6kHSCPD4VfAJvFInzEpxXTSePv9Ys9lp0TvjbdsqE3lmWMEnLZUMK7BQ6qVqvscNaHllKCKsVZ7OtxaZzXiJptBS2ikWd7bx6clZSozHEbEYOHUCURwx0djrQGfLpeXLz2UnStTMT9QTxwhm+is10cWesR++5qEuc74c4PnB5X9chl9f2t3Rpd6xz5PNz9D03y3X97Ez746ih32ib3D4iL+fNUrsDL7850cRXOjtNmoSaNpUKMnMB0bWjhtTWfD3xRvrxc4GcGbbxIaoGX1Xdgv0pPl7LY8OSBX5WDFQLVfFFyHOdYLsMMtnKyQp8/6szilptOi3WjSpyUhcKzTeN+JCgVet0RG1elJ3WXK8bpzvHC5VdkD17/dahlA11ylxr/LOsGq2RJRWFbGzPvJ15BlunLFNIGThq8ZiT49p+haczTCBPCEEWT8F7ZTxLfWwE4iHIOUdc5crAUoiRETut8G8Cd3LClR2Lm1I1cmT0pYFaMMYrDbDBikWNp6Fdt8hpY6xZDIlx7QjYqwKj9tz6Wm60mLUY87L/OOKjke1sdpCkHLx5Gm6IYYc2QxZFeZ7Ip5UGnFvwnDNvB26dc32/4EMvf0pZP1ZC9iVyBfxnO4INxMswanOGGIjRFfFf9rlhQ640EtsyXk3uMv5z9+5dWX/rV7Lhc8rC1fra/YpcZm2Oif8SvSpiNmUZNW6ukv6JfGZ56QSiu8aO4sd7D3cbqkX2iEwbNkOcx+55oZJ8sEaGiFxHR0fUlDP93PZ8RfyY3Na/RA7r7xzW6VryNjZjYWG2tOd21OQE09euJUfOq98ai+clbTvmPOYLQUms231Jzq1sLI4TdOyCU4mMzOBkA5vC5jzxs0GZCmGxOe8aBOiUU1wiyq8giIPBWH2ya6XtnR05JjtZnADWte7cva0Fyli7imCqEcYHL/u/uFoQeKeLY53ySWdFEFWMtSRZLkiINQa2X8xeY3TbITpixXrMKtbGfumlbysAyBO29A8gkhVKnVLEzKEGmAM+1Q4GhYpRIYdinsS6zeeMVGQkv418itra3lLg3KCfcIBiVI3cDcazoC4gXzHPFQFWxlEQfClLMkNbvxLDevrNkaEFtCscaQAQY1i7xHiZjU+BqVmFN5xBMmCNAHBDEq0UfeDwkPJSEZs4Z7CXEiDfoHeeRZk+WRbkfCeYgRyFNydx5uhXklAqkoPjlY2VpyQLjjnFLGY5fqq4bwBfQxKICsjrQ9AaWa0YRuRzHTLwrORZniXlKUfMTg365czrnb1POre/r4RuA5L4ZDxQ52qORkKuLGVaYv8Bc0YfaBfU0b8IUWNsaH6HI8l+wduSaA0ObNVVkVjAn4TNfcwIeaeO/4wnIzkvwV0BJfJjm9PFqYwED0dD9Kr74HHOYc8cWRsZRos8sTA61JwAHA9HOmWns4X4zSGBe3vnejuMIDc72zvIu8ImubyCOpKXyR2QPYZMk8lUppNHrpIiZ4KYzAMIp0Oo2XjCnJVshdyanlmm4KQsesaq+Ry5lhizhEzYCjv6qMzahKQ1n4Dhr7rLjnGJHfLBSCFl8iEoYv/RZKwMrJ0QDxuSRQBHiffdW4ZSniUZVo7ZgYupUEwD5cOJash/4N5sTT6T4T9LXvY7mDUFucOGBK0+/YUv0F86uvltyOPX9G12OA9vfFtvvvKSjg7u6gSbReQc5Jlmo1yD1Cq02IrPbZ6ieuf1b+nmt5/X8a1v61XI6OHLX9Xtb35B3/zM7+uzv//P9Uf//Ff12T/4V4x/GyK0VtW0ajYHYHyh4L0M23OwYvmkwzfDONHWbEvfeuUV5dh1yOp+Va01nQ3IEadqIQzUR7U+ytH/lAS9TWEYsuMzS04DV6vhc3TG4jD5Wq7dKIOQtsRcwGYZmJ2zqy6S9fL0SC0kpyaXWZ4x/B2fzPFJzW7fCXylkv2rzQ07mCW2X7Nzu1zXEFtpXXodL2odsbA5pXi3odDJoiKfOB0tGp2unXilNox1sup0wn3txzrdJK27MQvAke4soo43hQ5XmQ6WSQeLxDOOZaYbp0kv35JePYiyv9n4pVdO9MKtRp9/8VhfeXWjL7601Ke+eqjPPb/Q5zn++Eu39Nt/+pL+5Ct39Ft//JL+2R9+U//4d76kf/I7X9bP/dYX9Eu/91WOr+vv/dM/0v/6q5/Uqh5qcbrS1qjQGtKzXi/0ja9+nQ2D23rp2zf09Rdf1yc/9WV96SsvajTY0iAWhDYR4CI5xMn7oM26Uh8LBHOLU2LM9F28dfJqO6/5YiUpiLqrktxkWF6wa5RlOff0J6bUibFKYnCJP1o558k7GSNINZ/tcxYa7WYhx0bAmF3CnODK8X2AHEfXiFk1ZKE9DrXOjZOushlwdhx1fivXJa4v70312APXdN/lc7p2YV/XL5zVI/dd17Xz+3r4+iVd3pvpAu0u7E60Ncg0Jqa2WEwPLJcx/ta4UAZJtblSf641ypwm5N0WmRI5uK3X5DnMQWxVEJbNaokOUQ35wElqeE4ykNWuIk98tjf8O52cnshsckLR3VQ1GN9ovSlVUxdr7ufUv1N2olbY7HR+oqOjI/2ffzWGsU9ZwJzwvgXPHQX76OhQAXudsGhYsyPaOQfpXGlt+Cc+SuRYsSO95siIm5paabU9R+/56kQbvvrZbuqAeLfxOrVy2LtCnhVyifjZkMecg6TeuY1mzlpA6U1LL8tzJrdzTjFl+B+f4uC6beSoNxXESDTN8L+TV/BR3gVlKZflmZxz8A6MtfSSCupaQ1/r5xmTrqKD7FmL/yts4L3DZitZvtygn9XiLGVM42T52dsVGDPbZ/hW2MlkNJvSguG8YkxK9Kmxo/de3iedgt2avF2w0F+zebCGjwSf4WSPfE5csBmx0GCYQ7A2iuTXBiLlXAfZmss5J6dIM0+7jcbDsWyOEi4TyeNdJwXyvHNOBQTQ5hY9nAsKISM+GlmNETVZxFJN/LjOIZuXjdGSS80uGF8dcttxDD6WbLrhNd28dVsrcpvZaAMRNyK7oX7dJWfaXGv82FBzFtTD49NjYpfciVAL8l0r6RTsrZbg2mWq0P8E/DV1SYySV2ln1zX2N75VorfwmBHOCoLKa3n02sAVrc2GeTvuS5OZoxM25PDUFuMsYuGjVqp4F1ICh1WPB18CYiOHKUs6RoCj4wOCY6UlSX69mWu9nuvm7TfUdBX9G8B+ymr6UG3n+pWa/YLvmzdvAI6oDbtuk+2x5gRn0wZ1LnIE2d/fOoFQTLYmKtkF2DQrHCxlOKEDAAwmM7YBI3hPMLfyJIJNtWB3rdSEgnX74FA+Bdln5RM+D3c41mNER9G599o1nbJKQH91/McAak6Rd7L/JMBHM4zcKPhcx8crjWc78qz6+B+VVadjqkm5aeSR2Y4a1lCRgAP3Qtc8FcjYKSKzOS3PChL3uNejwtFZSEo+yq53pjNRE9Vh7Iag3p5uS2yPZmkghxOG9I0O4MoLTqbOJ64khy3skypiA9hMMQatKBw1Qde2HQDflv1NzpxxKoplDdCdOVZBDaveEUTGUQkybNOQ3FYAz3eSCMiKhFQzWZFGsmK8NZtCqNY6OjhWZH5rv+Zz6wbCNBlNtAaYOUEUQJrrasao0b9CJi+P4S2JmZwpOGX2AKDmXFfLpWqSnlwHyNYqCZBOnZxz9HOMUffnzvowQEBHS6ajyVAV2DD/GtLG7Fqfslhp2CnoSERZFuQYpySB2pzjYSEeKbgWP+QsiE40hcwJeT3jViRC+6R3ysJoDl62tvEBMiyWC+V5JiP4WRbFkGDCq2bnpMXOIwq2x2hvzbVRR2KuN2ttTUaK6NSQ6CuKpXXNKQQDhCi4MZkKYsiSYEuwdshxygowY64VySFmmU4gmQuCf9nHR6OS2DtmF6TEN0OItveSY47AuDlj5nkU5pE3HYtMGI/3ThV+L1gQJgLZZC6QIVmBHnXangZtTZIykmUxGCtlI01GW3rk/od1H5+lL12+qOtXL+jShV3aODXY9s1bN/XnX/mivvHNr+nbr75CYjpWhZ7r5aneePUlndy9oZe++WW98co3devlb+jlr3xWt176mmyX9Oa3uP/6N/WpP/mc3jzY6NZpozk2TmD8ENI8Bw8NeWGKP4GlGhLVGXYo91ngHLO7vSR2DAMHfP41nSuwA9oYY60Gwmp/ceDw9ikkv9Px4ZqCXmnD15pN7clXGxJwx7nUuvQsfJ0Ojkodn3Y6XXRaQgznkEXqjI7mLV9Bqrd+7eBurbvLpJfePNKNuwt9++Zxf/38qwf64vNv6Esv3tLnv/mmPv2VV/VnX/22PvmFF/Tbf/xF/e6nvqZf/Z3P6Lf/5Ov6vT97Qb/5r7+s/+2Xf18/98/+SP/wl35P/+AXf1d/7+f/pf7OP/xN/c2//yv625z/m//5N/Rf/4Pf0H/+P/yS/tO/8wv6T/7Wz+u//P/9mv7jv/VP9J/9j7+q//Lv/6b+1v/6L/S3/uFv6b//ud/V//Gbn9M//e2v6Df+8Fv6dY7f+pNX9a8+e1Of/uapvvR6o6+83upbh7leW070J9880W9ASv/4+RP9+WuVvno76CBc1svHuf4f//5/qv/2v/m7+g///X9f//Xf/Bv6L/7G39Av/+Nf0C/94i/rt3/7D/RPfuWf61/+3p/qmxDRzbrWZrmRI094EmUgKFzdypG/7MhwXACXHTHFhx4l2mS0yagIMwhEAp8F2B2DWQduRpmXN5+DXyN5Z4jtvelIZ/m6sgPZm3JMhpkund3V9Yv7HHt6+J5LeoQdyLdxXIU4Xr14XvdcvsBxXveB1/uvnNXF7aEuzHKdGwXtjZymsdLuIOjMONOABcmMnfKMurGaH6kjtiLyRfYOE1+KEjvQBXGdBU/OCHIUfYdO3nIWuav1rYy8OdrwUhV5y0gZjVWSA5wPInEpLwaaznaViqFaSEProygfKsiZG/J3APeKmTyEw6VcxXjKjnKtrTN7WkMwJrPtvm6uITsNOZ3MqMRC1mRxyDubjrW9PVOWRRnZiSloAlkWBMT8UtDWFlUdeVFdowbZjdzk2GFDvRZ6ltVSCTJabZao0ihDR4aD7ARiXhJ5NrqGT+pBHnYT8J/FaLC8SXy2jMk0mpKTOshhWdVqHW1DVIpJwXuF4FVDRDaQcW5Juw22SYyfmEBqqEOS05LgW7OAK6i1DQuZzmzErCaztakYe0GOiDGqwc7JBxbXtTLynRM/YK1GHq5kvmjxT+ekDtu1jDUeUc8WCx50smuTKSKbQ5cNedvOnnsjaBXyphTlnOt9GmKmxO5zBdaH+K/Ih4wr/by+xQAAEABJREFUtdRUO0yvSB4131TgKTDOgC+DLbZvOEII1J2VPBjY4E9EQkxHfSmofRvGahmr7a99CDJ5vQs9Wa3gF04BnTtsZu1rhZBxJOVZ0cvoQ6DvWh3yddguA09Ww4MP8iEoowYYAbUFjr7zUxtO8BNuU4eh3tIjMm6QsInVohb9N2CxhA+MR1PVm1YtuTZiGyOxwXmtqVNrFkVt12GrSqXlZcZ2ziGbV0Uu2ICVTsif5YzPM977kNTKkXvXKrAt7pMdDfqa/ytw0ZihOEwvb78H0HFzcHCgCTtBDuWYUzkBVAOOITtLtjtgxOSInYUUcVrKtCFAj46OMHAnK+4rBLb2B7DvjPdWgO2ZKeCcUwS49qcIzE42tj237XcjiufOnXvL0Chzwie5LEu9gjWA9N7Lh6DRaESbjQxAKSVZf5Pb5Ds+PtH+3r6++c1vytHexp9T7HPkMGNGnmU4xWOYPCbNplN2B+YiwsWU6D3R1tZWfw7MdcKOWp7nGg4NkJ2wqDx9BeDtPCT52PXR3UPlMVMPKnYwSwBekKBO2dFtsamRhBJHrc1RGDX4gA6luJTpZru9Ifj+X6mK8ecEkgWkOfaElbO12WxKGYlbLhc4dQ4hXTLGsr/23mnOomEBuV9BssxPtoVv56PDY2we1bStTB7nvE4o+GYrs9/rr7+OLVN/2NzmrxpZEVun2E5OzFvJyKStuAaGA947Xoy4Tlkmk7eA9AojesZvKFjeew3yKBGgHUcMYg7PSjeXD0G2OHDIzX/7BNaBzsBNje1ygNwhb6Td2ogJZ5OVKWVzip8SWy7YUStY3bdE2WQyVk2CGpMsVyTDIatVKyI1K7nBcKAGUmntGnaka0jmgARiNtvZ2dKS3QVLLikLmkHIHUWoZixrY/ceuXxwsvmPDo/wW0dQFf3RIWfD/BlYHY4KFmpLWb88T/JeWKRRlsX++Zj3RLi2KcB2Hg8HsmET/zPMM7B4KiO3DqClSGeC3XZbC/oXjBeRY0BBOb871e441y6fAkdJ7OQ4bVF0x7njOqqIA80I+hnjXpmNtZ289ln85HGku5C3TRtV+0wOUprY3R1Ptyim29o5c0ZPPP6Erl+/R7tnzurCpSsUgRYdOr326qv69Kc+pZdefEEvPv91ffbLX9eXnn9Zz7/yqr7+wgt6/cZt/clnvqif+5V/qX/z3/sP9Vf/n/+Z/vO/+1v61X/xRaXBvnZ39rXFwtOnRr7otAoL3Xvtoraw232XLml7NNHZrT3dc+lerne1v31eqpw2LD7uEtcHa+nPXjjQL7DD9y/+/JZ+8V8/r1/8g2/qf/uNz+iXfver+sfM84u/8xX9wm99Qf/glz6pf/Trn9Hf+8e/r//i7/+q/sY//A395//g1/Rf/IN/pv/yf/pV/Sf/3T/Wf/zf/YL+o//2H+k/+K/+F/0H//X/rv/wb/+8/t//1c/pP/ibP6f/5L//J/qbtP///t2f01//739O/+0//DX9N//Lb+lv/++/rf/h539H//Mv/4F+/l98Sv/rr/1r/Z1/9Nv6n3+V+9/6jP7p735R/+wPvqxf+/0v6Lf+5Gv6nU9/XX/4hW/pX3/ueX0KAvv5b93WF1++q6+8dqjnb57qi9+6oVfvLvXG8YbzQq/dPtXrHDd59uqNu3r+5df1tRdf0YuvvqFv37ipV27c0ouv3dDzr3D/5m298voNfZtjw65FCBkY77SgWFgRneDTMbvKExbtFfnq3gceUtN5zbZ2VPRxWer46LaAlZp6obo8VYqtBoVTgMQVkMcsORY+jSYQuzFAS7YDWK00hGVOUq0pvtzhc/PlvbGu7s/6T9X3X97TI9cv6G33XtLD187pAe7f8fD1/nzt7JbuOb+ta+e29NDVc7q6N9HVs1PtjqK2BxH/j3RuZyIHeY0s3obMb7uPNQRqPCiUgiPHOlku9THKDsvP3nnyPc+pRWRpnbLL2JFcJ5OJWmKoI5YDKHZdo477QZGp5VmeIvo5Fdxb/FuMZzwrmGtEHrEYHrHgtPxh463Z5cnyjDwDSSChWdyHwNxOSimw21+q2myUEa95lmRzW4x75h5QR+pyQ5uKBfIIORoF5zRkri1yzhY5YUbtGVPf9qhhAf1EwimKAT6byXQxMpyTb/OUyfJORxEfD0YaEut5zGTF3TYjPP3ylLiv5EjkQ2p4Rt0r2TGrqaUOe4kfu7babDWcW5mODe2NEHacxxDeDfnX6rO9m1IvPTLXzNuQo1ZG7OTQPfU10uaOPmjFjpr5IXgkob1z6IleObazOu+/89zOdu+c02g80tZsi9GcAvlePMtTUmdkRlI0mcFx4p3n3mzQ8g7Ty3unirqRmW04TtiEsrH7uhqlwTBHt1olu+we4tqykeI4Owh3USRhJLXUqJCcahZMdt9wb++ZTjm+M5nM/8VgQN3Fj9jA7JdTq8yGCVkr6uIYPebgr8LXLXUhBwcO+RquY/Ba8C6CsaPjI82mE9l127YgpJO1qcGl9UtZUktN9N4rxsARhRLqx+p96JRi6gliQsiOmltjjwYbRZ57H+XkkbWUONszEf9yTvBR5mr7s49eazY+NthvTdxlRc40Xt4zv7CrkV7nFVKGbejDMx+8lmyeeGSzQ+jnuDauYrjt0Mf0sLNxLPODYTeGoBY7dLxHGfVn5CmJW+9c0IJVSkq55qcLBR805tPYAhKSA2DJaTSaKCGIEVQLjERbc4CdWwA7h3CZoru7e/IuKIQo+xkBZIHIwWDIGCMFnucAZcmKx8hdDnmxZwZ+zzsbL8PpLUkkxsicCdJ00guc0c+HoBaDG0ETbcwIa4JrjHw1wLh29bpeeeXbAK6Uw3hvffYt+TR7QrJtSLZlf1QEV82KpeRsBrEt61cptPYvTo+Ojvp5DUyLnhBWCi7o4M5dRZx7wifLo7tH1k0GhBWJ3wLXSFpZEvjeSxh3TBK0v/Hn0aMGOHYY2bezOWaFI+26Bjymx4LgtfFSyrRhF9JWjh229fjDDgPjht2/6WSkJcRpMhloCelcl0uC0AKDudEZ7GrOWBMWE3OI2oLD7Gy7tp73K+ZdWDAgV8kKqEa2I8iq+DHya75wzLnBPkOSRyLQOmzdAp4N+llSNv8sIMQBf9TIL8YNjCfvZPpmuH80CJpNCoXQqYH8bQC7/cOFmCdZkI3HQ945bCsObMYcwXtl6B98UE1Q7+3toVulyNjmo7cCfUzhyMEsWGV+s0tKAZi1siRzfHLYF4KahJJiUOSd8y3BttR4wpxRJPaJlshfkiwy5LGiEwlIk6kYZLw7ZYG1gjwuiIl572uHbpYovPfKCdbRaNxjuqGwtRxn9nb6hJdlTECCm6AfaijLwXFwFIsIJ1/r7JltitVKTAcJsHeed0kNhNmKI0157uXRqMFmq8VcHUV5RMI8Prip9fJYy5MjdjU6MbSmo1wsYSH9SePBRJfPndc4eA34YjFil+Po1h197evf0me+9II++dmv6vlXb+loWWlddSwGOlmCGQ7HaiyBpUKB1fcpO+dnzuxrZ/eMLl66qGeefkoPPfiA3vPud+mhx57QQ48/qWv33a+3PfqY7n/wQV26eq+O1l6vHrb62mul/o9f+4L+o7/+P+rZ93xYP/Dx79V/97f+Kx0e3NCrb77EjuMbuvXmKzq5c0Of+9M/0af/+E/1m//sN/Vrv/qb+vt/7x/qH/xP/0h/52//D/qFX/h5/cZv/a5+/p/9nv6XX/+kfukPv6G/+wu/p3/0m5/WL/6Lz+rX/uBr+sXf/qJ++Xe/rF/+V1/u73/jj76hX/69L+lffvpb+tQ3DvTl11b67LeO9YWXj/Wl1xZ6/k6jVw6dXrrbcZZeXw70yqLQ66tMNza5Xp8nHTZgI+zotJvpuBlrrkILN+J+rIWf6rSdaBm2tMnGWnqu+ey+CiPVxbbKuKU231YVp/LDbTVxrC6badUNVPqRqjCWiplGO2e1boNqn8G1o1pfKOYQsDRU46IqEQ8xsXfX6RTyc8gic05OOCT33OCz2+3bd/pFZds0ylPUZDhQkBNOBGOlOoqZEZwcbBdg1XabY4i0dbp65Zzu47P0pfM7un5lX2+DJJ4/u9U/f/iB67qH3caHH7yuBx+4qgfvv6p7afvY2+7XIw/do3uvntfDEMx7Lu/p0t5UF/dn2pvmGmedtiGTrsJarlKuUqPYKus2muZOO7zbGoBJX0vr4/5+FBoNY6eEtu16qSJ4jZHVQ3CSa2X/8M0+jReZJwesiaOkCYQtHwyV8kIxRrAb5UNQTs1wxGcBSRhPxv3iice0cRLjRYKNVEBOKWVnxzNHfKUsKibPERRo0xj5IABtIWt9LLZTlkhvXsK+IcWe5Npfa7BcGZFhwUbB9tZWTyg7/BGRw44KktY2NfWqfotwoB83KvIkQYinEBaLeSqzuk4qyXek2H6ugO9DSuShFa87DdA5Iy86cDFlR9UOVFCGT4fFUBPeD7HJdDzRoBhob3uXKVpZnQvOQXynsjpp9cnye0DuwXBIbT0lB0d5xhkNR70dIzp2CFJQmwfY067XYLCmTrQUlxodG9479GzI/b5zynxQdF4BPTzzBTO+3vo5PTmReOZ5L35a+npyqJOTPVstV7K6iFHwT8WpBcONPGONkcnmn1FLG+bPfFSgX56SbDjvmTtLspwbo9fO7jbXSVt8YXGOAcDRYJChozQeD2W53fEsZYF2EfI74BzUkV/zLCpEp7xIkP5R/87IVJYy7qe9bbLMridcF4rYcAu/D8DscFgge6nBIJcPXs5JZivvRTvPuIFxcwnM7exsg6FTQrV+6x3tK0igxemKmtS26I5eKUWtiQs758xR4Ferw55Brf2AxUcKyOy8WshiCy9KkTlQu2Tj0MkzR9tzCavbxk+W2HowHPSy1ejswH4J5ms1qsGkLTgGI3IZPsrBRyCuPHp65olgsjbZuF+slgrY3ccgIQ8QYMyOo1WG3EWeacnXP4e+EV0sDgJGScHT3GMPk61WbmOklDRlhdNCdiY4ejQaywjeBAJjz0pYqvgZIZg9X0IezRDffWfAtAAZAhYjcLkJbUIh1XCAMoB0yifpErKztbVNMqkp3MzB/YA+Y+Z548032XnZUw7oU8xkCpvBxxBYm5fpMSaOQYkpsm7zOXXEO888EfkzFLbd14KAuXLlquxv7EUMdXDnQFilP1IIst2zjkLbYWADtJ0tkdg4ly9flulic9n5hMAZ4oQYE4lg2dskhCizlz1fQ16Jx16f1jpx+BAgfwuSSc1O5VqB9hZgRgIbArejQ4GOR0fHgHUIABPb8SvJiXEqBdrbjSWkKTazuU22HJt2PGwBzRxCkmVJmILgiSpYxZv+iWdLAJxluVr0Mzl3SETr1UYbZE1ZJiOUNlZGsqoBbcRGWcoJtjFBKNWAuEHOgB4+BLXMab4wMpohg9m3/5t9kmazLSXmWtsOLYAv8XODbQvGBtdwohVJb05grpWilyNjhr8SRxIAABAASURBVODpkzEuSQbgx+Cwgee+kSXOhjEqcAFulTOOyWL+/+7ZCOmaZNiC1SHYEaNa+4iPLACdc709OOGDjYwkO+fEf8H4mLmcUItzYIpOlmDtne2IbvHZ6+joqG/rCZrOfEVCGQyK3v85uo6YMycZzCHwztlchdYUmpAc/lurZoe1GGYaDnPVkG47T6cjFXnQDruAs9lYh3dt9wmdIQke+4oiNSYp2J+lsR0RTKQSHSMXG3bVA/MMmNP+kc727h5ye124dFlL8yu2WkJMGmItIF8l6YhdgJJFSfKtUpB2985AhArNzl/VNkcbB7L/B5NvvviyXnjxJX3+C1/UF7/45f7PGDWdFElsGbgvsXEJHmoeOh+EFWW54PBkLp+SXHBKOHoF5mLMdOf2kdalF9xVy42X91GnRzf14lc/r0/9/r/SFz/1Gf3ZJ/9Uv/orv6Jf/7Vf1l//6/8f/cqv/ZL+6a/8sn77939fv/eHn9TzL39bX/zqN/TCK6+pcplOKq+lG+pgFXSwQLk0U8omWi82Kpuk0ypo2WYq3YBz0lqZ2mykNo1Vh4EW6051m/rDPsdXtQeFSWJs/x3S19LXM2Y2mCnLJ8o52sZLEET7bDgezjQezTQaTCF6dj3VeDjRNjuKW7NtndnZ097uWV08f0lX8MvDEPJ3PPaonnz7Y3r26XfquY98j5776Ef1fR/7qD7B8YPf97167sMf1F/52Z/QT/zwx/XjP/ic/vJP/6R+6sd/XD/4iU/ox3/kR/TX/s2/rJ/9qR/Tz/zkj+nf+3f/mn74B57TT//Ej+rf+Is/o5/6sR/Rj/7gJ/TDH/+ofupHflA/+UOf0A997Hv003/hB/TME4/qqcce1uMP3adnn3q7Hrn/uh598D69E3ne966ndf999yDrli6eO6Prl8/p4tkdjfimPhllmoxzdHfkgbWKzCnHt0XmFX1LDC/xf6XAgibLkiyHZXnCx8IfUZMJNu8a7e7uaAbGJ6Nh/6zms2XDFwhh9SEYbsH8aDxUdE6eY0i+ds4TL2NygJcLmUaTbWw7U82uVYSFOMZ1Enlyye5Nx8KwksBWQ3wOhkOFGCUnWT24y1e8CDbtr2fkzJfnmRzvTOYhMbZmR3X/7J4sTwbiK2ZJjnNNDM7BsfNOx8SP+JlTQCvktXxqRbsj8kIMct5zJXmuRfsRMpQsZG28BpJk/UajkbIskz3ztFlSMwvyZ0s8eecY/a3/Wt5ycrpzcJe2iblPsN+WNuymFtjG6srGiCnNfYiyHBxTxvtSltMxK6btKPoZpK1GHEfeLSHDA82oq+WmBJ+7ymLUgPEKbJBDZIbU+CnYnW5tKcQke2ZzWV6d0M95jzxBjdUC+jrnZQTZh6CccRI29rRpISSJ9xHZgpy26Bu5z9A9ZRnYSOTdqQbUPFM7J6dn1ldSQb7ans005J3Z0EjUFjXPiNUQGRtqSp4yDQdDjbHn2HIvYwIUGf5sfsOP6dW2Lfm2kdnfBy+znyBVHdgxQhnBMiKSozfYMMpBTkt29G1DpyZPjydDVeTuEKQYHTZx6tgtjSnRp+K6U0c+zPHhKV9oc3AlfqwOjMYjdeTxHLxV+GpoNuZ9gojltE+MEZDJnndg1p7lvB/Tz2ND750MnxE8DYkbw6JAmD0LCLSmBpg+HTLHFLHnRIaZPEtv1QnvlWOXGMGyQyj+a/eGQetvv0bS+5GxInMs2FRDG/StNBwN8FFQzAK1eglOkmw30/pUxESN/+1AHEhuo5INqMS8Kc/U74QyZgl59j5I6GG2MI5lhz3L0b8z2yCf6WtyrDcr6kYUYssHLz8eTTBAjmJTjJ8xThCjaQ1pmU23SAY7yilK9geCY8xkSdfuE9cFz0ejibYhOqfsntrZDo9ANvmGALDPCnbvnFMBAEeAP2EsC6YG4GwguPtnz6rEeRFnIUAvjwlnwk+nUxnxsHe7u7uycTskbDFORIbBYKSGwLYEVFcGwkZXr17T66+9oXPsBhkozrCT9uprrzG071cfNq4ByYeAzlGWIAzEHqucRRbrY8C2duYwOc/u1ghHZQRmIlGcqobAVRCm4ZDk2aqXuQWkPtj7E2TqSJhtnyOYmH42VwKsrYYkLQNVjZOdcwrYa8zqtaXYDwk0Ay1+631gY5oMlnA87ba2tviceghQTpmjUQUonMS5lDqvgoCezbZUliQk77W/fxabDVQT0EtWQBk7XALC9mcYSnY5fQgS9562I+Ze4XeHDjbvnN1Ts1NIEcA26FxrRpJY8DxluWp8kOFTOxtehC53j44UQmCRMeoTR41fzWd2WOLv6GO/X5LDjgYWtOzyiURm/5AoeC+BCZOjJvkfMZbNn2VZn1Tsz/Xs7e/Lfky+4JPOnbsg88UQXBUkLnteMG6WMvA2YHV9is07zkfYq+59fcqOfcnnS+8C07WyRchivsCHSaZbSVA550icA8WUNOGTSSB4bQfUFlkmnw/exOh92VB4bN7VaqUN5LEBjz68NbZhaLk4lVynBp3GJFNr6+RQu2X+jvh28j58x6etLBGlLJNzHhK9lPl4NNvRazcPNN+0+sa3vq1VLS2rTlUX+vOtw1N2F3mPPTv8Zf9yuY1RcxLrApzVxJyN0SpqH5tNiKvI+4x5tnd2lMDFCy+9oi9/7Zuyv7n5la8/rz//8te0qTu9efuuXn7tTb1x66DHly3wVhDfg7t3IQYrDfKkv/ZX/rL+7b/8s/orP/1j+nf+Lz+tv/RTH9cPf/979VM/+n16CjJ2/5UH9NwHn9PP/OhP6x3veFwf+siH5LKoOCo4BupIgisWJbURHmy1aqNcMVWJfikVkL+hxnlU0a61ze7a1jjXzmxEgZ1qMsp1dm9Ll86fke3i2Y7dk48/rCcefkDveuKx/vjYB57VR9/7bn30fe/Sjz73Yf3E939MP/XD36+f/dEf0s/88A/oJ3/w+/SXf/yHefZ9+ks/+gP6yxz/1s/8mP7tn/0p/Zs//iP6Kz/+F/Rv8P6v/tSP6C/+yCe4/yH9v/5vf1X/97/6F/VXf+KH9Rchk3/pL3xc3/+hd+v7v+dZjnfrhz76Hj31yHW9/4lH9PTD9+hj73lS73r0Pj3Kp+qLs0L3nt3SNXYS96YDXWD35p6LZ3Xl7K62hqk/dieFXLXUxf0tDUKrM7Tbnw21O8k1jk72j7L2sMM+zycU2YKi6Wl/9fyuztD32sU9VcsTzSg0RYr9r1pM2GSYTcfERiKWR/gzkttyLVZz8s0K4jgmd6z7w+GHYpCLUFBG/zlfXhoXVTBGGo7VEX+n60qDyUyefFCB1zU5uCMvNwoaTbcUicmqdfhRGrEBYX2WZSOfD2XnmI3k0gC6EHWyKLWpnBryYGK+Btw6coLVCh+TQspkO6BzyGJBnqt5X5M77Np7p72zZ4mnVvY8z3NyVi0TvibnVBxD8pvF7+6ZMyogUpZjg49iOtn1YrmmvVdDHt+gR00cr41cxiiTYUM9C8T1YDRgB/pU6TvyyHmV5NcB40eezcmPNr49bxjD+aA1pDKggws2XyemUAhBSwhGoqDX6GH9D4+PlaHbhrn2+AoR6WM6UGJou8FPK3XOaWdnlzwx0oktCH1A50YROeXE2C36tNpmt60i55TkYOeCsqzoZa7IV2aH0WjUy20yFvjJbNZg04L57dqwkpEfJpMxdWRfOdeBuZmin+vSxYuyOjmknll7e+68Z+5Odm+5LphMkoysNfigxdDWJpBPLV+25HvLvUPIl92PmauFqI3BmMm+grzbBlVDOx+CrK+Rnw0L/04d+p8o8Nwzb0xJGYfVDps/y5JK+IW922D/yJyWjx2Cmix2zrK8rwneB1kdQNTet1VvMycHrkyOgppiY7T4aQ6JM7lHyHx8fKS8yNC51WBYMN+mvw7Bq58PBmDyWL8huPFB2Mbk2lAjB328DYixSD3MwUGOzH2twA/T6YS2mUaToSwWUVEMLmuTpaiCtqNBoYiMBTKYzIlnNX1tIbVgsyogxxg5a/L1FnF6fv8c+XKsyXhE/akZrkVHgYvYE9osIhv1b419bRyr3x3+sN30iJ1r+EZ0XnvgL3D2cgqe/+1E/00vn9X4FhkqbG7jbfhKbYtDq42mo5Fqs9/duwfy9nszG8AeCIwlzq4NJDg7pUwbnGe7gR2gGQHWIUG7osDaMwtI5lTwvi9COxQxc5ABbTAYYnwSBsrjQpR0Sih2fHyCg0ruhbMr5SSJAcY5ZrdxSfFeI7DzQTEljOIJqrdIlI1rhjhghbtmfvGTEQwm64LdqAYy2BHRNUrzSh7DXGEn9OVXXtaYzza3bt/S2fPnlOEs2xG6C2j2zu73sthOpwXRd4mOfYoPGNqCyoI0ZZmcARc9T0h89qcEZugaASSeJ4lidCdgJpUkLQOAfb6cY0vTIyeYvQsmlpyjoTj4b2BMx7XNZfpZg/F4rDfeeEMBX5Q42s7WN3hsGTNFjoo59vfOKoZMJySf4WiiCcCSCxClqZzDbhDjHiycbewpZGNIcpyyQi3xtZ1tHLOhjW9+TSmTtdmD4K1six1/zWZbmnJsUTgsaW0BOodsOTiowckWu0AVNs9JXucunJclkV0+2xo52ds7R9KtZWfg2X9S2eedBUyRRXaIlxSIjRK+zrDxkODsr8GE+cSuY4x9gjMCNplOZImx9zdzlxtbmXrZ/81kioUWbL0tvvOrJDdv3sJWUXZvCybTq8gL5qsI+rFyEjExJR8SQdjJOa+7dw81KIbyPnAe9UXw8PBYtdnQSLmc7GeArpa8jo+OmJsAAhcWE6ZDQF5CpdfJ5DSbLSH9Zh9bWR5TXApsZ3pZkSkpWlLQYr7WbHuHeKt1SvE64lPrhndm6wK/5cRTI68FOjf4ORUjrSGGHj3mEIAOn7TOKWZRd8D2ivid8/6YRYhDb3uOmWWBn4PHJTFTEWspBG2BDYfOOXqN7PMecly+fq8ittjdv6Bzl69r98JlPfKOZ3Tl/rfpyrX79NDDb9ela/fr4r0P6f5Hn9C99z2gd7/zCT3z2P167lnOb7tPj91/UY8+fFXXrl3SkF3EP/rDP9Mf/+Gn9KUvfElzPltaYTnHAvESXx72z51lp3Zb1/ncOx4nXb5yXh997gf0oz/yY+wE/rh+9id+iJ2+5/SXfuwH2C38MXYCf0o/wS7gX2GH8Me//3v1b/+ln9KPfeJj7AJ+Qh//8Hv1YYjeM29/SO9959v13Iee1TOQ0ScfuVdPQ/6eeewBvY3PyPb/HHPPuW09cGlP73jout52zyVdO7utB/lE/SDzP8z9PRf2dAZye3420qXdiS7uTHR2Urx1fWasrFnKfify0pmR7PciR6HS/rTQNO8gjLUGsdGZSaaBI4+VC/V/xJsFwTT32p0NdXZ3qv2dqc5sjTXMg85sTzUdFdqZTTQbD5VFSXz1OLu7pXNntuXs10p8qyJFjfKkFLyG5KENmFmTb8YQgZ1tFp8UD1vsTMZjnaVEru6lAAAQAElEQVTgDAcjzVjArDeN8mJMrnLa2toiby81JK+XEBIPQPJBwW5xK1tU2qLkFJwY1j34yMDHeDZT47xOIWoO7C3B6AS8HBF3S7BZdVLN+5b2a3Ky/aMchUwuZWJqdq153znlLLYjmxdVKy3I5y2xZXlsPBwTewOtyH2R8UV8LrmuMcOasw+xl29EHrOYs/gKIcjqxh1qg+WIRP6YQxBKiF807HOfDYYS7fLRuJdlBblYc5Tk0ho5MxY42+SmlPLeTh0yjokFi2cb3xHja4hogX0y7J2hzwjbGhG2P9+WEY+dj3wBqJFPilmm08VapA55xkzYznRViFqSf53P0JG2jdNwPFNKSWLOyNlq7YY2Vg/vHh6ppa41EgvNThXkZ8C88kEVOdDaTCBqC3w/5QuOj1Gmf8XEdZ/gPL6WfAyKWeqvN9R00oOK4Ugl+SHDPiJ34Do7qQYLVkvlJKsdTA15XPTPsxDVINt0NFGgQcl1Q/vIvNa/n5/rgK0NN9bfcneW5ZqycWGEMXjrKdlZzNvgpxmfzAN9bAz7dT5MgX6QIycV4HNCDa/Rvelo4XmGD4yc2W7acDhQy05nXZfIeaKK82Qylv2Y7dbk7gL7S06GY6urznm57xw1BN05e+eVYSNrH4JXpP6ZbuPRWGYPy+MhBuVgaowP7No2JCLPNszBEMpSJusrJ9XUxQ2YsY2fGXFTMY9xmA7jm22sf4XtjsnX5r+IbTv0y/LMuiumCDFeaADmzCdZllGTWtm1UwfZW9POyXaKO/RPWRBDEN8RDI9YoMw4j/ujU6P97TPKFHX31u3eh2NiImCDEfaz8fIUtLs1UXBtf6CWsujYWV/3x9ZkKC/JyGeLz+7ydfmImllZHfGBd04eI3gvFnC1Wvy1hC+dnB7LBwfGI7JMsWWLnTNleQITE/kJgeZckP2OYE7QNwSk3YeQFHyU59gmySxJMjUTW0EfDccYo1NBEpG8KoBckoBalpIpZYy1EjaS/Q7mnCS2IckkQFhQ/GzsisRljjyFQM3ZOQ04e2trG6EZDSsuKNoGHnOo+DEgtzgnAu6WwOpwYkkgmbw2nnrFowYALdBmTkK2tteuX5f9ofHBeCRLpisS8xxyNQKgB0eHigA5JwBtfOec7CfLMgKzRPaVMmS2ROdjVOs62dz5ICfJNCoBlAUK6qugWIsL551ybBJT0pg5GuxV5IXOnNmlTa5AkHk8lPHenkdAljHfiCAbDUcQkFLXrl7Dtq2Gw6Fy+saYWFkNNGCO4WAss31RjHBooYsXL0utp33HbuOkTxgJWU2VwWCAWZzsbIRS2M9s6vFnjY87Eptddyjdfuedc04tiS1H7xxfWWEyHRrajgjE46Njmb0CY0wgvQsSn42RssQW/rqXrSb5FcOpbt4+lNi9apirYLcjT7kQVK35Db09tkqcLQFs2LUzf9rR4tsUM2wVe9nNZi0+X7OKsusNQd0BLsNi2wR0riHiFPfW4bdGm3UtK7jCOVkaSJ1XijmB28owGhnb9BmT+B3yJXStqQ4DbHt6uqRthqm8YsiUZUMlfJWhX8mq0GxmMi4ocCaLkyNJLJWh22K+7Md3zsuSWAMBDNipAA/2501CTJqQiDYUvg2F7wiSKd7XxEznPMVFBG6nHLLgU6GKNiEbyAr/mvjasEDbJRG36D/IoyaGQ+LK/v5hQbaYsZDr7B36zNlJKrsoh/7ORY2ypI6dMKHDKM+0zTjBdfgMu+HvU2TxPumYneEGuwFbBXKBx28zPi/vnr2sye55DWb7Gkz3NT1zSYOdi0pbl5Rt85zktkUBtH+NHMu5dgcTXYD4PPDAw3rk8ad079veqe2zVxXRrWk3pqi2wc991+/RVXZRHrh+TW9/+CE9dM9lfewD79bTjz+iRx64V9cvndW1czu6vDvWtUv72tvb0fkr1zXYPaeL5y9oh7g5z2Kw8NI+Om2TTLdJ2LMi18X9Mzqzv6+I3e1Xds6ePScjZ9PxSNtbUw3yjJ2AgWYQPc/O4WiQaToZKQavEL1a/lNSzIaMORwNNSAevHdy2C2lQLwN5EjsGRhuKSTb21saM7YLTi1xVHDdeq/5aqMBeo9GE0lBRoqK0RT7DlT7TJWLWuNrz7wWizX+MAKSYf9ADt7ZOcNire53vlKeawqGjCC6mKvzmfLhlnwaaTjdVRdy1WCaSeTA7qLsdLysmKfQyYqcMt5SiwwpFjpkx3w4GItw03S6pY7nckkR7G3YoSxL2g+nKsGxYXJDzi7IOy2EuCVfiJFQU8vVQlkW+fy+S85c9vnDMZrZqesaNdiwJO/mYLBlhzti24bP8jbOBNsOeC7a1OuF8iCtjo9k2N+0TrWijNiFlEshcE/htbwrMYOw60DeexWMMxqNiZ+WOK+VYyfJI3urDbZ1IeLTHFk3cuBcLiC9V8QOnkPoDl9QgT1sF3QKWW87r5ZY8CEwV6cC/1c0avCPHRG5A+NWXUfsdupcAA1O+XCMPzspJgV82DJ2y1guZvIp7+WYgtmy7VhE1lpDrM2fGeN35Dl5jOAc+X+sCYtum8dFxvZICa7X2IqUr4q2HW2NaCbqxBIiMKfgu+CtJMhbH3U9bpz3DMvhnUIIvd1SSjKstV0n+2kYryHw7T3Axpdr8tkG32b2uj8aMDBBv0ADR7fOwOOELTtsXSFTowU1oaIdj+Wc04g4SCmSU1tF5s6zzDb4ZPksi5E4GirxXIxVZLloKE97gZOEHy0GmUrFAKLJpN76m460n4wnapE7s2fMZbXOO681eNvAR4KPYKFAj0p277kfEIs1NSqlTFYHnYIM14FYk7wyfJQ4KnKu9x47sOOMHVOWFJHXY8MOmw0HQ5k+zovnXjEF4nQhe2/Yb4mTxLMBeXrJl4OIPgNyU4e1zAANOLY2BT7NsigfJLkWmUq1kDd7FuhTkbP7sY23sEmTk/s7xnDIJOKrZZxEu44cJp7br23ZRoP3DIe9TBYbu6HuJi72d3aV8dIOglUd/fMYNCwyEawaIc/+3i4L4aGm+G53e0tbk7GsxozygfKAL/FvlNMW9h+C8QYMtyxGHJjGNAr4s8B3o9FQMaIb8znncG3L0fWH+SnDpogpDYpC22zXl6YsHQwwRhprgq0muVrBjektB5yenuLMDUZiMEkOh1hwWrvhaKQV5NE5hzPWEgEs5/mv0+nJKX06WfBmAKZFUh+CBubImGSf8wyslRmKuVqCwTmnDfd9H54FDGUrCuec7KfkXQsQVxTnOUR3TUHesBox4CyQY01QbqHX17/5DW0R9DFL8oxhcg4wjoEqy7PeYOPxWCPkt+Msn3IS880oamN2I1ovFbzL6bPGYV1w2jqzozQoNMA5DYDxyDSZTDRn29vkJS4UGcN03OCgBn1MLnOIjW3XDieOGNOulxAse7cggI3w2xhmU9PT2pmOqCrnAyBt5V1QRaGw5GXPNwSc+WGDTRw2N/vGEGS+K4pBb3ezl3OOVaLtHrZ9ckn4OxJ85hObSzZ+7/eqvzXdLKGbbafslpmd7XDOSfw3hqg1Nrf5S/Q0kr9YlSSiUvavcCsIaAk4G4Le02GblfAgy1RVGwrfFBmSDKxmE3Vid+z0/ywkFWTNbGPvzB62ULA2NlYH2EuSRNd4hZCRDDKIxa488oeYAXKnkkAxfB0fnchsmxEsSxYnRgqPIV293ZB1NtsGt2vZe0+BiiHDxg1jUCTAVkYw2bwmR0GsOOfkvFfKEuMmcC0V4Nj8UaNv1zrIyFSnLK7sV1dMj6OTY63A4xo/eR8ZzuROctgvZLkqs09MqtGrxU6d85qDYSOqS3A9giAtTg6VvFSS0DZ8Mm2rtcbDTI6CPj9kNxZsbtid2ppuo7u0hHxsGKNkxzEnIc7GQ6XodfvmDWUpQsKYF9I6BecWquPJDL/UGrIoTdgqh3AIW0x29yBKXgMKc8zHiqMdFdsXVOxcUBnHcoOJXIxiOa5di6M01niwpTSYKZ+e0da5Sxqd2dNwewIRnWnC4urKhYsaUTgtge2x+Nzf2tIkTxr4Tm6z1KQIGmfSNHPKfaOM4dsQma9QN9mXXK6d6Y6KONAYmUb5UNEFbU+2lGHfEYXGo4PjGLDY6MBF1TrJJ3W022LH6y0yOKZwdjKstgpaVy1yjxUg71UbtKmxN88b5m7o51Ih20lb4WcxdmKeWAxVO2SDaNizwDPHTmMVcs3OXdCqdvL5RE0oVHOclk51HGlee62V83naKRUDnZIDannZHB1yxmzETlkHRnLFlBMXTsfsrIV8JJcNNUD/OVuLo619+Wys4dYZiXc18yobyHEdx1taNl5irPlyowpC2eDsEcWjdU4evUwVnxLXCdx3youhNsTOinh2PmrFLnuWhqAy4IegyahQg4+m4CkPTtE7LebHGlHEiiyA0U6J4pfxLoteowGOhHx6CmaRgnKO9fxUWfCy+8DzrlxpfnhHgV3egiJYO6+SADXZTGbT3/ugaDiT+rPFlee+PyOD5SWp69/ZzmqDxDEvIHqNbNfTDpcyOXQtibeSWIwhKcSkklxSQVbtmcWww9eBsW3jwolcYrbgPBqNNRyPWLyt5JzTYDjWhjws2g+wqd1b3pGL8jGTQgBTjez9ijyI+al1R8yZyfmkplOfZ6yOWd6ItDcdV3ya35DLE7KtyRshy1SSl00f85nDb513suu6bdTyn4BeuFYxS9xhI86ijbVb29xMHhmvZFw7BtSefl461ejuaWvP7ZnJYfmtZU7vvbIsU/BBBecKeZzU8wB718ARXPDCIDIukee57Mf8siF3GWGze3u+pL75EJQXRd8fd1GbkJ68l7C37Ac5KuY1vYbYuxgOtIJUNnCG5XppXbCdVwlf8d7ru1whMK4dkXEsx7f9mHmfn81vTsiIrrnFhoLsfjAYkSfxJe8C/mAKYqCV9/jPBwX4gtUn272siYksy+nnyJOVGuwufkxPx1Mu5YNXljLsMJDZskPalBJjNsRe1ddKa5flmRow2IBxuzfe5NGF5rL2a+zmfVDbtfZazrm35sQuI2pN8F4xRFmseOKsqtfK8qAQO8XkOEsib7ZdCb4qBfRuqKcltZpBide5HGN3xF5KgTXghvtaTrU8RLjhS03NmOVmQVpfY+NSniFbZB4QUzk6kqqVxahRMdBoOELnopen4N6HoAFyDsn1iC7z7Vv2i73dDBNmN+8YpYQMHNy+KXIFDUmKOLlCgJKdqQ4o5xhraUWPoLD7FaveEByOOwWUTiva2/M1ZyH8Kckoy7zKeqU8j6y27/bGsXc1Ceb45K7s//WjYt5TiupqcYKSKx3cfkPL1TErllPOp7rFNq/tQBr4KsC2YoUXEXKFLFW51GY9JxHM6Uti5R6PqqMYl6ymO+Rfs2vrmqirF6/ptVe+LWPs40Eh+32IQRxSAMeyP8A8HU50enRK9xb/e1UGXIy3JGhjCMpAZQZQOpwXeRfBREPyakn+ofNygGGNfEYiGt5XrJQNjj3ZDgAAEABJREFURIG+EfCZ7MG5ftVXMWZLVm0BUuJ9Q+A7xnfYzezdkKgPj+5oPBmpakplRSKBrTUYD2S/iLwmEEuIhwtOrSPxAKCaPgk7lxAQFzwkxp63qpFjwMrRgif4oIJC0MZaZbPWZGtEcV301z60PUjX2DNJGgCuzEclQJspikqg3OdyFLKoANgKtcwVgatjfmufM29LIrLrKYFgf9A8EQAj5hySQGrsV7bSAbts68bJuZGOjlbMlilLA4pRpq3ZBBI5VREdWAzqyM5mrzFJviH4xRjBBamT8izhp7WKUdSmWqjrKhI7GKavp8Hp8ZEiMh0eHWk4HGkNk+jkNSew12BwZX+Cpl3ypO6xtsF/dOgLVQ1ZW1NgR8Mk76TEOOVmRQIoVdIu4lPcrA1FK8YM+XPV+DGQEGoIDO5kzDUyFtoYTupMeeLT6NohZ+Qz3Ebj6VgVwV6plFytFQu0IcmtQb4EVsxnpsd4bAlyqYaxSxd0DAZ9MVSJb3IKXklRUcxlnz+XFJZiNAEvjTy2SvVSe+ZnEmU7niF7pY4EYthssBGKqUVBSwbDYqCcZDLDBzbvjIXCECIwHg3kWTydgSRmyDWctMh7gv9P1a5OlHcbOewffKuMRdop9jltb6tNrRLjFaHTKC41zVfaAQfNMqrOJlq6TILA5cOhskGhlGU6s3dOqZhovLUnHzPFNFKjAQ6YKkRIITpnfPYeNsfIXapiDju6wkHoahXTjLa1ZjtD1eheGAkCn45cYPgcQJA6bGELuzm72Oar1bLExxlJ0cmF2B81+mYUSBeCpujtsTvmxM+ZYnDE8VqgU+f2zoCXWpWPmoOFFplblySf4/9aLfFyeDhHVh6l2I9dlR12yTiiRnmCzGXqwFuJ7yLzBe8VvEf+ul/Mip8M3zSxUB0ytSHXCUTV/GZ/EzFjASLsULaVFix46pOlduJAeUNH8mvLp//YrjVOXi4m+ZSBOmkFLuWCUipk/6o+oENHscpzbEneGYOtwHzOmz5ejW85pJZ2VevIPRmxVKlxocebxXZn75h3w03VMj99OwW15MgN9hmOpujVCndpEL0q6kjGOTc7sAgS12cunFNjuVFOU+I2cm6QtQDjiVyUhA0qxna8QT7zoVyS5eyiGKkiHiryxtDINwuIxJcAT/tQO014VrNA6zb4BkJZVkvV5IKafCrXEKsLTWcjWe1arU7lvVfC7iFkith9vaq15OuCGDdnLO9yiHipPAZF78RgWrMBYTFWsXC1rxUdeaMIjUJbUqgzNfg5OHwckjqTu/GcAzm7kwcjJSQhgIOaOGo4Ingb5bkC+WWaEfcnKxXIlPlMySdFYix4pyD8xP8W2UAli+pkOcpinfdGMgrGtrlbgNzIk/fFJsFGdi9yJ4rI+6ABhMw51z8PyBgYJyAPXEUuRHxdyxMbrY3LYTXSFt4OXEfsXIHDBoS1ajWcDNX5Dv061ezQOXTJBrlWLHot/xTkiwUcoyImPfKdssvX0aakxqUUZPhuIFTH1CXBJ0aMNyhyOYd8+Ni7oBVfGFruM2LEMLYBO0BAndTrU2FPqz9GUnnU/9fwFYlVYS/MIZFXWmRYwRtC8LSp1ZpN1KnBhhtqdseA1o+XsrMdzjliF/14WOGfgkUwZRGZKp5kyuKI95K9c87L5krMy1QymwXsG7GhjWU5eMNCTy7QNyjFgZySPBjrWuZBRscYjvcVMqG+Ijlz1cvmmCvnyBR9Ukq51tQJm6OlX5YPtIa0LKk4p5DKBlvXjJXBe3AmsPXaYIs1/U7gJnfJIWXjJOZuu6TA4nUDTtfk0VgkueSl5FRMBqrwa0uOXzNujc1SQOq+Breq8a3hNyfnJPQcwkVG2VBD4ml7MoMOgnkr0Cscn2WZzFkHdw/k+I8Bs8aaS1Ysdm4gM33ShmQ0WNJ21swp9rsNZryG52sIqrUPIWrJzotzrief4sf622rIcW1zOefk/VtH17VyDsGRwQLHeY/rpRGrnxpjDylSJltJ8C6Rx16uWM1755XTJ4SggqCokWHJvB2C1QBxBMCdpI7xd3d39bnPfV4N461IDiOS29HhkSraeYzT0cfksnnsvemSsoy+ghCXFKhWGYmgob0dDMt91r8zeW3+FXOjhra3tgDhiiZOZieby2Qz3XjIfzuZQ2zOkmC056PJWBnBZTbePXNG9kfMJ+jfoFNg0Aqg2bwN8js5eWxU8sxksp1Je+ecw+5LTSYTHfO53MBtc9jhsXXfz4U+aW1YxXof5JwjMBrl2M90sHHM96a42V38VPie+JP5z+wzGAw1wie24+C9F4OQbtSD3nxUgpsCsAVwUEMcbdfcVmoBP/kQVKGT4cbubc4Yk2yszbpUShl2KGRzR/o751msHPcyW3uzldkgg6zZmPZ7uiZDi4+tj9BnBZ6trXOu72eyR3xsuB2PRjKZtre335ID3TL8PIAc3blzW8F7fN30+tXYeoAeZqsB+ppturbrsbaCBJjtbcwjbB2QteWdyeJ9kOM/GEaT6URmkwo7GE7s3YBkaTjN80KGGUtw3/29V9N/8x1MOEk1tjLZF+zc5uCvRt7jYwgYMXg6X0jIe+fOHZk8IjBW+NXGbGiXUTzsl7+9e8tHVtxMlizP5F3QhsI+hWiabDaPne0wG5+ya7oh3hgSGShZzBNJXM45ML9W4GzjO2RMPA/4NWCD4XhMXBRqiRMbq0F+MUiHvA4Mjnlv+DQMTCAdPnj8AZEhK5sMhtWE3DEmRjb9zRf4jHHsuXdeNpf52vvwHdmiGjJyJKFvIBYNSVe8a5nzu+0NHw0yCbkduiRkNtltEmtnGPA8N3+bDL0svLx7PFejIJ8G7KR12lQerOfKB1s6Ol7LM4/jiboGnWt0IVcgqyefoK7sXcoCWCuRtQKPHlmrvt2SBXWKAawP9F2fWnyZPGuK8NbsrTxygr9NVocdY3AKXhChuTYs+NeQuIq2Qgb7V70FBX4N6VnzznKL4TMnrxwfHyrRscPOHqkYhmIVZAu1q1cuQ4SHsvky7F5kSacnJyp6nEjBedp61eBSYNyOEL3GxITliZz42d3e0Qa8GLY6ZPHYuYJAlRxmT7O/3Zs8cxbuWEKVC4LTyf4hk/0jur3zlyG1tQL+tzE6bBpjICcE8tpcFu+mo2N8k6GiyGZ5Qj6nhNyGGcNdDEFNH7vD/mzXhjdEkveetlETcGg+FxgJtDd8Bu9lfU32EXHv0DVPSfbObBm8V0tcWc5ZsJCu+Rxudm9ZQAh/G2nMUqYZMW9ybfBLSlHBe9ncZnvTweYz2zKYzNZmP8Pbhtg1/LXINOVrk3NONm4LKfA+EHcb5eQAiyvnHLo4BWT3/fj4hxxzysIqo02Mka6tSgiY91GoopSSWi6MjNm15QLLv+YfiydSqDreO8YTP8EzJlhO6GSymU9KNniWYK5E95o8TxO1kJAAHiI4N/mdc2C9Rt5SGdhYUm9NnhWL6w4Mpyxpja42ZpYynnSqsWvEVtzgT6/o0Zf2wXkJe9TUulPiwOpgRYxnjHuHDSqTX/wsyY/OO5ktLN/bOB0+WVEL7KtiBEc2h3Oun6vCLjaG2cBsYfY33YXJxf+kFGnXKNKvIWZMZntm/UwXH7y88+ixlhEreyYbG3uJnxACYrf0T73dgw9vnXme55m894iINbB34F1MSW3vAJ51Are1aCB7x3AM7WT2Mv+tsYv50M45NcTamU3s3nKc5RXPmIkxGUo++L6/6WvHCp5mtmiQNXj0sMN5pRD4KjboZTbbeb3102JHO8y3nrE8ds6ov5aznLdWDt0y/P3WgqYkT5idbIwO37Ucdm11tyJHGNZWYGI8Gsvbw0jhsKJnClhjIwfDwVB2neHoFiONxxNlKLRG+BACBQ8+zWB3796VGTQAeHNCQ+Cb2Cll7E5uSBpDFAoKFAcTAlm0YhX63YQRYyYD5oSAa3np6DxnFZmhYIdDcoJpzSqnoGgnntkcBpoCwlSx6sA2lo7o5dTQ3gK35vlkMu1JjcOw5pSOhg88cL8+//nPa0zyMSdE9GnpY4nTPtHfPTrsA8bm8BjWjg1Jrjcy4LIxGmxhZKRkRb9Bfxe8TB7nXG8vm//GjZsy8pt9B2iWBMR4Y9MRtJQ4viR4jXD6EFRRGDfc2y7c1evXdPPWLRXoXeJILwcoCmUxfgeArUwOk99kX+PIJaTcHIoRZGcjM1mG/QHqgN0ls2FF0NbMY6A0eWv8FPC79ZE84vm+gIQYkLCTQ97T+Vw5/Q1MKUu9nAMSs81xeHSkEXaUc5qT9ESvlkDtuDe5NiQMk9NsymgEc6vX33iDwjYHqBXdggowdvfwUMcUu5RnsiJhvxNsOLDrXXaYamyV4euj75C809NTZupYvS9kyXZEsu9lpJ0lOllw0D4g74IC77m3YrrNTpbpYTj3vc82PQ6aplNNgl+TECfTLeQyO1TYWFqxoKgooHPwmBPoMSbsMSDplMqZw3C7wa4m59p8FYLMh0tipMYWppP5fjQaMkfV48Tsbc8sXo6PT9hx2ZLHDzOTD//M8WXNDlzNdU08NOA2gNMBxJmGyDzlFAUMGZMdGYhw5H0OXiyWzOYNLyN46eR6HLZYrEFPW9CV2GmNb2yODJ1OKKSmS2eC9Qe2xZ8W/6a7PbKxLMFbnlgRi8EnETa86oiXKHtv/Q/x0YqFYUVsFOzSGr4CNmvAmulqdlhRELz39MtkfyYtQ/YxCyYb44gCY3o06O2cU8AulotyCJThwDkni3vD8AYdOtk4hWLKlFKhk9MV1+QbrpfsbAaexywHJ0vs5dQ52qOz2SBHvox3iTm2IOFzdqBb5LR/5WkxZ0RkNpupIO8tyAEr/KxQcL/Frk7OTpAkdjjaFplS1sdnnpIG+EFti+U7BeQNzNlQ7Ox5TkzWXFvxcHQXvrV/rGa+mEHgErKNkcXHpIxdiyNkSsg4JFEnsJXx3ApwZExPfyNgAis2TgUh2N3b0QpykFKQhxB4diLsesmzwahgh/RELXkmT1E1u6MlRHU6GWkFvu0fpjU865+DXxpqwWfyDnJ17hw70gg8Hg8ptoW8F68h22De8pTpe3h4Fxsk2T+GmoBVrK0UY09SvecOOdcQshadKx/k0FW2W+e8mpjJkd9vgJ+Sd2tsTQs1ECob26NrFqOOmMMBtIq8a0SbUi37pGjnDbluPj+R4agklgP6b9iB2aBTzKJExxbQnpweKxtkWvMujzkxWatkIRapTzvbu8pTrrsHh5rPl3LOEWPkAmI5Ml6NjSvGOzk+AoeZbNHhGDN639u9yBPuqJRhf/Hc8B4jmmC7gP9qconZt4XE1diig3R1jH3CQtL8TtjyFedIJTjcYIMVGM8HI2Xg32K8on1FXnA+gGWnmg6HyKLg1TBfw/sEFkOMyN2K1zLbNMT8Bpt5nvsQ+npZYluH3Evqh0dGy/UNsghfOZ7HmMBgIcsbFo+2sLU5eKWIftHsgR4xRdolheRZJCw4lom9bfgAABAASURBVNhiJVvQb8BHgy6oL4+fO2Q00mL1J8vogyx2bUeHsNbG+ni75sjxSY0N1pDLAXGQcT9APyN8JvfWNrEInsRRUKdqdLJxGmxn+SLEQP4by2pkjd0whk5OjsHwQC24DmY3bGZnAGLDKKH3hjlLcpiTAx9V/8yjONNIDNJiJxvfY6ssy2Sy5Hkmw6VzDmwU9NvI3iX0zMkJ1r8lBmrir0LOlhzBYMjRyjlm4gjYo2MSa98grx2mg80V8V1KqW9v7bI86+XtGGeFDyNyc6kK7mNY3rCZ413o76uyUWRsy28Vc3s5Fr1DfNvKZDYfeeYv0bsGJzZwjr1NFjvs3vQ2P1WWv5Bxg28tF1vc2XWFXgNbkKKU6W36mvwpmZyd7N504XXPY0r62+E3BKuBtMJpBUCfUAys2JYES4Zx5xT8I4jZndu3e0PXAMp29c6wSzeh+Fv7OUXMBjYFUpb1DluTELwP7IAeyjlPQM91SrsWYJngS97bn+wxouFD1JuQtoyktEaegmRkpGpDYlhjSGtz9+6hAuOtKQYR0JsMMcMhTIw9IDGnCgB0g9wpy/riNpttyZQeDUdaM19NID7wwAN6/vnnFXCI6WdB2Tn1AdwykNkjeK8CWczgQ8hDZL4ImM15Q5LrGkcVEDHPfIEDEfqg29vbY56Nzp472wPl+OhIwrFmX7OTOc/AMh6PNJlM+7a2OmtBTke76daWXnzxWzpHf2trIBD26rC5BZdzTn0gSfLIaIfZxmxh+ph+1s+C3O7HFK45yc0Iqb2z8xxSaUA+obgdQv4WBLf9eaM3Xn9Tdm3J5ja+Nv/bYWTYOafbt24rZUkn4KFhZ8LIV8reCr41ydRsZ6TaZBpQ3CM+fYvcDHpiaf3sD5tvAHCDnVOGj/CpEZUWHROAn0N8bBwLpiWLlAPelwRM1zkFgs/eZwRzJ5HgRpCxSV8s7F+rMwSmDgo+qsZeoo93XgP8ZAuOYxJPJIg34KcGBy02N5k24M3st7u7pw3BN6dYZ8hyCBlqSJhGCjLIgCVo+z3dNf2ZSEaWvA9IIuR4y5cml+T4j++LmsllemwITvOTYccIpsc2NlYBAV+DcdPPyPytW3fkvJONi3gyX7QQR5vTgtmSQQ7xpZECY9ToaXqYjaZgx2xHb/XvSUgpZQYf+eB1hP4mg9TxrGPsToE2DUnR5N7gw5zCXJIHDB+WVGeQIeccbZs+mRq2hvg2uICOTi19axKlJZ/IWLOtHTGZzM8WK6ZDge1MjpzcYn/Fwvxw48aNPh/YYtZ8Y7qZjnZ9Cr5MT3vnnJMt6AyzFi8tid/e2zOHDMGbHJ5P4pVCyFgQzdDO6+7RqXbO7GsFhkyGrdk27xNFMPRJd0hRNyLt5GWHtTt//oIG+CNLuXJi354tiB3CXmIP1BK448rzPwMwtVpsNBqMOYYyEpuhfwR7Vt0Dcrcsauza3gV8tWKhUIGvAYUypSizZZZl5MqIjlvy1lee5FwpxkyBPmtyX0IeYKiWOMh4NiGmW2xu11sQ5BNwKpSMjHkMAcvwYeIz2ZxPyMWwQPJGZ8/t48OaYjxUnieIXQkBrdRRfM3vGwhnnkVZoanIn0VeYEdpPBpRSEu9+u1X8XWDrQSuS6brkDf0ByahoA/56rNNf8lyoOV1Od+3s3+d3hKcPgZZTvDeqyQH1G2jCgJjC2kjPoahJYuTOWTY8omRrjVF6oR8FbGT/fH3BrxZHK6IwdPTRS+LxdSGe8O++e+UnfsVuf7WwR0+4UqxyNhVXWqys6UDdoFHs4lu3LmlBTovWEzlGbpaAGD7V199XUfkxb39s6jlyc9rMDVCFacVstlcI2xi5Mow22D3gN1bWhsmTQYznOXBMXX0gM0Ze39I7K3xvfV3IajGf8cQR0yBv9dqyFW32c0rwcz+ufOKKdMJBHjE4meJbnMWwoe0dyEqkptsvruHR/LgfwAeNsRsBH8zCHSHrU/B7ZzFN5eyfLFAdkTssW+5wq435L0ae2Z5QV1eyAf871yfA00HI5wH1AeT1TFPTjsBfvt8brI35NAYvFIIwKYTKsh2R0NIYBr5T+YKPso5z2bBijaSNdqymsx45rMMv46ohYF7i3nDQY5+iTFKsN81nTKuz++fB7ON6nUlb7/OgU04aTSZ9Lbs8J+NZ79GZLGXInbCL0Y8N2Boi69dDblyRC03TvDdvNmAP8RDtk45dUXof+fgLvl83D8zTJqMFXg1e7X42/qarVtsZzgLZjfmt/xl7bIs4dNNX98XbCacgqcGfwdsFWKQ90ElWLCxTGeboyXAG+yZoztW6nNDQAfnfd82fMfGKWXKsiSb38bw+CNlGfJOet/WyGk8owQP3ntZHDnn+vprNc7mSYyVUtIaTHXoY3o7iVzQ2hqNC6mC31h7k7vFuM45mSy9vOQhm6fBnmaTEfEQGdOOGh0YSrTu29s89szOEX1q+mTIa3b6rv389s52bxQDagtil5AAI05GJtckTeccxpwow0GO0XMG8ChuReEWpERMNyURHrI6tTae9pZgvA84Udrd2VXASR0IHQ5HKqyAyvdGHBE8qN0nql0IrRUtC4gGORz9vcOIJJOcJJETAKcQ2AWEqQWYKWU4ulRD0Nq8FqzmNO+jbJXoY4CUnmhgZJYVwoULF/qiFzDWPffcoxdeeEGmS0USLjnsXGHAlGdqcIy1S7RtAVrJaqhmnjm2iQR6h84mqwXnAXq3tI8Y2MDknOsT44o5M2zVMLY56s7dA5LKqeQdq9y7unHzBvWpE0NpRfG3RHyXhOV4/8orr/TE3UBgY1YAysYwPc2oLYD1/i3biB9zsN1z2a9s7N7mXpNkTDazuQ+ez3ZLmjgdHZ3I7JdSjn2GyrGtfZJO6HZKws8pko7xA0Ad8mna/Cn0Mhlilnr9BgSzyWygtPnMdjUAM3CZrqZTyjJ5H9TJaYDvl9hkm52eJeBf4EfDgw9BgXmNDNp9h4S2KzpgNWUBnoE7G8v6TSBEK5JPjJnsb1E2zLezuysrmCllcs5pBV46BhmxO2uFwkiE2cFkD8xlAeOcQ//Ut7diE+lrhHxEwh+Pp7IdzALcmN8Nc4gkS/gFxCNlGYG9kbVtmMiw//LLL8vI2obANTn6ObCf7aBltB+iS8oSyX1DQiGJ+sD8OXhcaDAYKYTI81L2p8xasO2ck9nfu4D9PGShJomvIf/zfm7SvXwIyoiliO1svrvfIetWbAxz5o8K+2xIdmtIbktMbaq1VmBiih0b7quqRY+ZStpF5AuM+dbhSWpjiu5KJYSkJQasODjnkKWRJ8bM9s45FqVLikBNu0oFBM75QEx2xGathGzmZ0vOCSxFYsT+gZ9hbYe8YzZe468TdoJL5NpwveFsCW7AWA3xaH0AEIujOeMPIFEjbLHQlOJDACmlrI/XNXqaviVxOhrPsNXSXqPvmmOjHhdyirRfgSHzm0NfIwtripQc8YT/GmIrx659HiJ2F8d3tbczleqNhplXs1kqsgALfHacH97RETFrBAFzYou1KmxZQNKHJOamt1srMa+NH7MMOTbkO8nj8w1xnaPnETt/FTnGjkjBXUGM6rrTuXMX0Hsliyvrb8XRMGZ9LTbXyHvt+j0M73kdejtYvBwyXsxyLckrY766vAHhXxB7ZkvDgRVGKzwlBcuD05Rl+KuU9UNkdgdLxupkZMzsMKeQ1ryw9ycQPy41X6zUktNXq0oHh8d9fFTY/satAw1Hk353zn4v08fMlAVPMyUWI53zir5VtB1JdhMdO1F1uYJoOJ09s9OfE+ThADwTCr0P1/jW4tTwPkIfOzvst8OC/xSiZvPElEMqN7pw+YqG42kvw5w8E9CtEe4zocFmiX8CMs3IQzZuyfPWOXmwmhHfG/zw4kuv9DLbrvdtCMkc29Vtpw32OuRrzZj4yfBbRd9jCEZJUT4Ew0YWl+C3IN7tuZ3v8j6gd4veb96+089jMTggf1bgK+VmH4fMY3XIcePWzf4fH7Z6az7Lx0viYjSZqILIHDO/+X84GuuYxdotNgvWzGl56pjFSENOcoa3zvW5wnJtx735b079Mv+LeyPIhtFj5B6Nx7L7it2zBvtEbBaxUSRmLQ8v4QEdsrWMXeGvrZ0dOecUsOcJ8rTUP8uZ1s/qk+SE+LL2dp0Rc1YXCnLqW8+klCUwt1GJb51zxHZB3mhkeHT0H9DWOy+rfcZFpmzYTPG9tbc2a2L4LrFXEKt2bzl2jZ02PLd7w7bhpEE2w/uGPGZ2N1stIOQNehQsTloWtSXxb/I12NfGWYLthP4mw4YYctTkBD7s3JEfbHGcYSOLIaGoPW8YpwA/4see20JoPB4JVbBDK+NLVota+kfyYALjpldKSSZ3Ra4zOZz3Oj46oi5gD+SxAUwfs7Hp3oLDCl2sZltebtHPjpQyhZDIF0v6jpTBmVLMWTh28i7IyDkhpwoMt8y1JKYH2G5h9T7PZX4rGCMyf4FuO1tbsnEjshqmWnxvsoYQZPI45xSIQZPJ7r/73GMrs32L7B197Oj1I9dlWep9bm1t3DzL5U2JDqME7xE6yXE2J2QIZQC1xjaR7U5MAEDKMpJ+6knIyIIIAJ0SCGOKd8X1BmeaoAMCdATpsJXdhgCxHTwjCjVJKmdsJpKdBwDNCldFEDuPcr2CnLl2yJJhFEvANcFhc0wJflPIOS8fAu4XIK4oLIlrh2wZDhhqOBzLlFywojYicIcVsa3Oa4yf55mMkL744otq0P2YFap9KjadDaw2/oJV5BowrwB1xHANxpzxmdSMa4eBuKXvdLrVO9UI5zGJv2a3ywJD/JhzDGQBOc2ZdvBYFhR10/QONuA557DnRg0JaYjdrM0ZI+TIavLOl6wmGWMBWAzoNbbKsaE53nS0sx1rZO2Q096ZH2w+e272tzGt8Judjfhb2yzLVAMU80vDuWTcgiAKBFuFLNZmQRL3MUBURtgzAfCFBMgMwDZ2TIlif9onkJil/l1Owl0QxBsKZG8/2pxiTwuEExLyjBVpZI6UMvrOZfa0gLFEG2lbUgRKAyzEOBAAOecFRYDB5X1QyjJZAW6wf4u+Lng5ZBpNSNLYzGy6JnHYXGZr+0zowZIFhZFmS1JHBLnhwdoa4TAdTdY5SXpIcu/7Qb5tXO8DeBqCL2kNlhOB42w8ksERCdxktAQds4QuJZ98F7IxTbbEM5vTxl+Q+La2t3RE0o7onuVDiv4J+gwkxrNEjyLyIaoklswfnfNKOfrig4LCVlP01hBKO5udbJwN9jJ5xsRgju1jlmsICbD5A3a2uN3C5gFbFsTbKSQihARum/5IyNIwrhW3hP0lJ0uyNRhY4v8GbBiWlsjvOseO40bB+x6zA3Y2vV2T2E7wcQ1xIieS+ERO82C6JSbBhYROG50Qaw3jijkszxxQRFr86ENQQULcIvGV6N4nSnxrX2DsufixZzu7O3073I2MSw2HBcXTEm4Gka568rSmv9nK5LD4DNgTV2mRNH4gAAAQAElEQVTD84iuCfvcvHVL5g/7czaDyVgnxFhFEWmd0x2++NRQn4Ruo9FAR+wEZVmkMNxF6lZ1vdZ4XICHuicODYOv2LEpyHctLTYU8buQMoftx9MtNYzZ4scOHNl5RZyV2NuI0xqch5Sr4/2KeDHSFLmvGKOGgRkWzN8LYnuIf41MbfB3RR7lv7I+OYS3ZjwjiycQMhsrxIw8I1lfk+no+BR91yrxpcllsshH5o2yvkyl4WSmunNqXZDAR1aMtGGRsn/uouaQYrtWyNQq8p7x5bVGiDXyzJclhLfWnF3nA3agO59kfWy8BTtXr924rQ2THJAjO2S1mhHBo+2cCPtZgX/rMJm8PDHf+sD4tZbYaEObDQ7dIP+cvIxYOjpdy8UckQqOgRyyzSHEJ4u1ktmkc5C0pRJx9vqNW6rxTcaCTyH1z80Ha3yxJmcssb0dMpmYuwtBDqw06BiJqYJ44kumImOZPLf4TJ+Rqzfof0wxrxl7SVxa29fR1cYt0fcUu/hsoBPslw3HkORSifGOiMEVeDxhU2WDDG+8eaMnmHRBj6ANOls8VehrGLDc4JHNfGxx2hAbFXI78oI8soaoObuelp9ilsnaWT/LIZbzLa/nppfFEf026HuEL4ZgtmQuW/TLO8l74rSSD0GBMeW8cuKgIDZLMDlmcVfi7xgyyEStwHkATmLMJR+J90aecQraMxU5oFNOrbKaYzXS+EaL7Ob7TvyH65SlfrEbIWVW74zM2r+BsFrXMciCvGO63Tk4ACo8cU4ueGFysFvLfqxW2ad5Jux38Jz3srybYQu7ds7J8h+QQOagDJlO2C3PyHe2C8trWR20w7lA7HRy6DHAx0Pyrmc8q7uz2ZayLO/1bLCHPcuZI+eZc8jF0eAzyfVtRtjXdCrIu1meIV4ny6XWJqOfXaeYmDuXc14VmLDF8QELH5vT7GRtGVZ2b4Q50t7Opo+d7d786X3QhMWXkd2EXuIn4EebB1PL5B2hj0eXXRYRNrfJZxuNRjo75A7OqwYPFfhw1p+2EYylLCkypl0LYWzeIfUxgBEbp8YW1p4u8v37tte1I7e3xK75sgZ31tfamFwpRXkfPP/jFQG3HS1BPsDgiXvrMBqPdUiRMMPYpGYMa2ekbk0i6CQNIS1CQwOaEUoDfA1htMkKgGjkYghZNaMmjGftcp47HySktjk6LjoETymTD6F38pBkMSbpJhQ3Y0f6Wv8JiXI8Giug/GQ6oRhMVJBwrI1Hbht7DFnOAFmBbB0gH3CuKJImj5jLrs+dO6c32Yk8e/68MuQ5PDrqweExeoOxKlYafdC0gnit6OY0Z+euwUbcYGBRUE85d7KfEbse5kxzlt3b4ZyTJYqIDrhEFjgmU42zO3SPWVLAEUFengfBe3U4zEBkcnfOKUf2DcTWdPA+yJ7ftF9ZyDIZKd1AitYUqIDdKnQ0vxnxNRJh/rTndrZ+wUfVgMUSQss8lnzemsvJ3tlnC9uBMpIm5i7YDbV+SwhghQyOOQwfBiizw5LksLe/pwXELWL77+oa0HeLXQaPj9bIN2EFWwBY61MSZA3AXEMSzR8Bv5rfEr6vKU4D8FeiR+Q5IsoOw9AJC53IuJF2thBxLmgNBs33lshN9wyb+GDPS8jJECLU9LJ91wYpZf0/DBqDa8Oj+aHCHg2TOIetSRSmr/BHQPZEYjH5IvP6ECTn5Ti4UG7vaGP2tLaohG8ch0ioa52yYFhbIHtHsl6D6QxdOpkt7HlGf5vHiov5wsYt8LXp7nwgojqZfJ2czBYNcprfOkkFicTwbXr7EBAr9PNNIXAmzym2CvhjQXE0LKywk12b3wznTkE2t+22mQ1N5zwn9sCf2ZHJ5bm2Vbw9pzG2bJXFTDt80nby7EYOZco69DM72XgBnwUflaW8/7SXo2ODT20s87Wnbcv9Ccm/w2BGOCeTiULwknNagxWLXyOezjnsVsraNhYvxLH9H0XcunlTb954nfkHOji4TcFcK2WBI8mSd8xSb+ccX9bM1XaOdzlHoWMWQIaf7Z0zctgnEvcnYNdIYo3SRkgVoiLFeoHvDiE5Ph/1BGKbT7NzkjPKqUHeyrGzQVxk5KnWBcFFtIKECP0HVqh5cAwhbLC1EbFN3WlNXowQEBchcM7rmIWakdcN/VJWKMYcvK6Uk8/MNyEkGSnxMdcJbTuHbZmv81FriEDdOm3qVp0LOjxecI5Mn4OFJbartYQYr2FOW9tnVHdOp5Az++PpRhRN1g2YqlpHO3Yy+TLSMv66aiGrZU+WTiFOK/rbedMIAisdny7VMt+q7FTWnQL22XCmmfq/38m7OfPW6L3k4cL+1Tny3r57IoUC+YbYqdOmcuhUqWqj7h4v9cbNu5xXsvb2Vx1qMOaxif3LeyOjVechkW8d61o6Qg5ru0SwQwhdrQhhbSGstUzmGr3sWCBLMZywiN7SC996RUcnC9Wdk89zlWBwA0aOwIDAg81rGDghbjADYzU6ZB7TY04MHeHP0+VGER/cxl5dyPo5TY4DPjubndY1MuBnk98h/8HJUmtkOZqvexzVAo/4F0OAwUx122n7zJ5yYppLsOuUce2JJXtnJNRwPKf2HBE3rfAD9akhHryP+FzyPmjLNkjAZ8lhOcJyxmA4knNeRkQb6tYKHWwsO+z5KXo3TJpSJoffaIJvNuzmr7RkMWE5rCIX265giBn1b8XsQYbZHN0GkM8KfQvOon/Gs++ON2PxZXJYf8sxJk9DHGcpqbWJeBmQu4aA9/dyMnLaeY+fpY53ilEV/ml5Z38xQyHIjkSuilkmhpAPnjTU6pSFve30JfrQXJ7+IUXZdcoyxmYU7xSZP88zWbsW/1vNc84pZUkmp/Wzf9FueWpDPlqCBdtYsn/IbNfGCWiuHPxYnxpflHCFDp2sf0l9M32+2z+GKOufYeMK3+QQ+habO+dQUsryjPeNGhbmIQTZT593kdlji5ZxnfOy645+Gc+73veePi19a0xC3Psg29GeUGtX7Fpb3rXDrkPwKsh1JmuKqf/cbgtBq/UeORhdHX70TD6i/lr9d8IfzG18zo41HKPBf3bQTOZXUyCgn43vfehlTCkp4gOP7D4EJXxg1yazc2+NaTpZf59nuUwgH3w/oH3aqjCmOWYKietwkAn+ltKC7I36wRsEs8Jx7uxZhRC0u0tCZ8IMpwwJHuecgg86w/MGB2Up097+fg+YclP1Y3jeNxjUxh+gtPhJyOO8xym5sizDwA2OLpSlpMA8RnwT1zZPjkHXFAkDoY0Ree7p2+IcA0pKmYwQOucwpWN09fObTqZbi272+2pf+sqX+UQ80IDdDntmTpqzc+qcg1wPZQGSIYsFrzk0xgTgRUHuZDLYPDa4AS9i+IakbjJ2yGGGtr4NuyvW1t5X2MMIuY3lQ5C1KZC9pd8C4mBtnHOKWSLBVxSgVmaTlGXM2/Z+ygGxAcJsYvMYKPpxsInZwIJkAJnZEEB2OCywwVamm40fTQdsbzsQMWa9DBYkkTlt7A5L2Tg1gCtJQBH5TG6HohX3S3bGVgCSYSFbJCWzO5gI3lP4Nn0wG/Ctv/exf2bJzAjWmoIgOlp/W6kbuE32iO1sbJvLMY7Z0Y4FSbLXB4y02NTamL7iZ0Owmx1GLEgWJGjnQ4/nlLLeTmZnmvX/LQn+t+ao+/vePvSP2CIyd438Np9jbpOzpfJbwJe0ySEkQmaTs+4TRZTJIoefsI3pYjhMmdmyk/XPSMYeeVqzM+M750jqS20oAvbcDucCCaSRc46kvuqvM8bwyGB+MXlaErD5bjqbynbXhyx0Tg0nzDuejBW8lyW2jNg5YhEVwJThb8089ukqEZOmQ8a4hkErVJFrH6J8CDLdI2PJSYlkYf03fMmws9nZ7GEYy/JMVogIG+Yr1dsGLNi7kpxh9usYZAFRqsFyzrxH7LKY3cyHDXazZ0JX21UwnSwBrkjwDToKzBlWa+Kjk/rYH7AAMvvhduZe8lQqIJYMAeE6kHedTk6OdHD3jo443+FLx2K91MHRXR1DNiXHqE5LiGKvrw/agAO7L8G2yezRvWTOlkHntFuyMLLDpUxVKHRadsqmO7oJcSl90l0Kc4Xd2iyXY3frgB2/JSSrgSD5mFMwHYSu7EncCbaYQ1hWkMWy7tSI+Un0C3YFW66NUDoXWCyN2FEuZYtB8/2C3eQWPFpebcGPtfWpYNyKna6NjES6kENCG0jbXHOIJSlGHTLMIUklBGhlc0C0SmRbk3MXxF3TOpVNq1ZeDtyfEDN23dAuh6zcZUd/virlUw4xlLjQncMjjYxMuCgjXxVjLGizZo511cpItotF375Fl7pzWsAQea0uJG2ajvtKjb1D54N5CSGLusu5DUMdrxqIa9QCQmrXCwjlHWx6B+wYsV0iuxHaA3Zxj+Yr5O9kcweI/ByCvLD3yHMbOV978zZ65Vpjb9xLPHVgtcXntU4gqR7/2bHCFi3+rgCW+b/mvGaBfTQ/RU6HzDXEslbrg2yOY/xYd57rkned6k4yXxrZdPhcPipBKo0sd8zRYitMg6xinFb5cKLGeSVktucmf42dQsrkeG5fa0pw2clJyOV4Zn63/Oiw24YclBGz0bBKzNUoF2JSicwVsWaxdQQhTlmmFtzYWCvyc8WYCZxW9BHjWmy1bdfHll03tHXekcPXsj41YyEA7zuNWRiW1IwSW1quM/t1yLIA/zk7wSV+qlhgzLHNKZgzm9o8lh9q4un4+FgLnlsetOcNuDNsNwC1QX7LO3btHDpLYJc6x7ULkVo8xm6VNsids3GhEFhUbPAHviHXlDw32cWPyRixRUHtC96TJxaqGd9xbW1MlpSl3i4+BJkuJluWZ9T2ivuWUbo+/pzzKsgvljtNRmtju6I2jvXpUM6emT4lcrTYL+ET02CNvZ1zfIEdqOO5zd+BKxsn0oZJZBsfZgM7rJ/oaLUtBK+UMvkQZGN3+Chw/da7IIaV/diYWIpLJ6vX1sajp/WxOpHnuaw2Bx8wWZTn3I/LeckOOR172eZsjti11ZfAPAv4jmeS/z9T/91kS5Zd+YHrSPerQryXugTQAKd7bMxGcZrG+fBDI/lfW7ObLQZAA6hCZVXqfCLE1dfl/JZnFW2i0sv9uh+xxdpr73P8RryRoHXfRTYaWL8ZBp3DzHhJMaWlv+3LY/4LmrGJ5++xR4dfZnRe+vmMzyWUFD+zj1l+xtXyXzSAFSUDobRVxIQsiI8Twehq+I5dRiubU1yca+OUkhlo1Aml7JyXPye+GcN33VV3u40i4178Sx04Oqbwyxy1iAn4LwLyQRXHOCH3BFhApBQjzwIiAwjG8fc0PK/beVvYv/UYQ5Sr94iCzV/kYB5pXowRuD9iiByDPK+34juSHxakhTQgo/Wp9F3XpP/Lv/7X+qf/9o+KkMiFgHNgG3QVY0+M43PGOXfs4q4p/A6vL3Lik0ZAE+Q/DbIC/KfTQZ4v5ci9q1BCE84ZcEwYZ4ngvhKs6h7drQAAEABJREFUlQBrAJttZT3ssAuF4uDARLaWsUYchyW0ZaU9DbOaXNSRGFOMFMUrFQqawjgVe04ONkkmohCTrugwM/kVYg4hUci3ukFEgb6b7VpO2E1TaHdRxEaopmHoVEpSyYWgHJViVgiBc1rIKca4fOb/sPGs+4d7NfjVweVn1uVC4p/QYUUiQySVWmU9TAAhxSUwbxQ2lrnmJPvIvwBRuGbQP7cdCcBBI0DsSNT9OCNnpxXF55nd1hH7HHldeutv8uegoIjOHfZrXCTOQt4bcmcVgrHHjqFkfA6h3t/rxmrb93rG5T/FkOS5SynoPcgk4l9AOVC8DGBmAksr/H6kIOjdl4NbyNjLOvUQLYPIr4lm0DXSJzNfxjcDmM7I5n4Ff3cQeUMCEvc8hr83NocgHyaNnDOPkibIZ0LPiXPkeQxRGflcWPjrBFeKhjW6nnl91+PXG/62rnXV0C7Ltrpyb8PbAxeDZ4qTtt1i70GvTx814usbvqr4e5wGBXDegc2OzOgCM6eCSklAV7a37VAq9iHZNeD/CFmV2pCwBpXSLPIGZCyMl9BBHNM8aOJVdVMZRyJSIj6Q7CvPPeK/RzB0A9M8VoN9RsivYdwRG6+byuLxpNmlUgyKKTBfpwmnPfNKHPOI0SjISEpzUEp1eRZCwI/jcgR6//D997qRGLyIfMdr9yt2ueEXn6Oki2M2SCcWOVcKdgVwqbQUTMBP9qdw1p7CLPLMtr4RVwcKoZ64PFNchpAVY9XhcEHGCQz14GNW02yUYgPmxDhJVxK223XdpHlCHwrDPbtmHX7+kVe6/rNE3lk7UByd7FeU/I43HQP69RQ/JwrKAdlcIC4FLdh+BZdziEoUp90U9AK/3GjvIijgxz1FM07SlYA0LiZ0Dimpw44D7X2ckQPR4IULTdcCproOs66j9Ap2etodTzewEJTxf12t5Pi5wo0zc4ec5e9amjsnxcV2V3zowm1CFts6xKQLtvr44YlxBz2TW/wK+gQfOCZP+OiZgqVHJ/7DjiOcpKWwfqawenk5gjMpxqI9O5IH+u/Z8XolTnvmOrGIcSFygSNucIG/2tHDRRe493S9aApBP73/oIzsY0oK4K0Dbz76YVJAPilhnahsTCN330+qTSvvTKdUNCDYL58bdfSdZmkOUYFnk6LigoGzWgrREzE6YvMenNcEptATp8tvpY7ET08sdch2BH9n+KzCGQOfUxRYPCiQ8Hvyn3nZh+DfG/YekSHDBSllBe6VXDRzb0QYL9YOcMKRzYErNjA39fDRCI6MbXNFQk/zTEImH02txM3E7vBGidizHgwnBme3/MT9O7A8YJOKXi1t58UmfmvTwX174maxQYxLO8xCkX5hoXKVC1LLvWex7AW59bWvHMMDDa/g/AD+pWjTyGfrlcif49hrt9ksdjDnXbDZI/w94+sSkwbiIzPniAwFe9jWMyPcsOuGt1sJeyT0Djxf8dz9EvcKjUqQKnZznwEfBQUNtJvmER1umjnnLEwQ8Nd1OWKgFccN/rDNq21FX+e7aZ7o16ngw0wum+BU67D4LQXsmjXzv4H7V/Bg31dqrQ4ehloU4Y8BDJqX7CP7Z+LB6+uLco4KISCT4JBR/unQ3fLOtIkxMHfv22pX+AdZQpQSXHwFP543uA0LtRqLlr8qAD781npE54h8HTJBL5qS1MPbFz6nmmXbOAcV8F3oO5IjgvhfiMrcGwHKhI1nYoWTQkjsrEbZtwl8DuhkGSdkwuzyeUSXWIsiBo4xccY54mZIUX41N+DAzPWKImgmgF+en3Rk29/3/LklMQwY3gl5RTDbGSMgd/seYrdxd7utXtmBGDBwLgkjMlGMCDAvziwIcINwUkiaMIKN0XAvp0TSOavgxIDDuttFPYE7ehxkeny8lw2fEdwkU5A7STrsX8UtjqCO9oucpaiDeCqG3CLPiIWuOI5Gwl7IcWGsTqsg9RDAv/3v/3v9p//8n+Qvp3fo17IKmjHgRJ8RvTY49wThDTj1LXIkCCIGkg19DbzaFADQyEFmtHgLfcSWMQhnJWX0n3HgzNi1ZE2cMQhJqkHnKwQpXjtMKhRNz6z8I7YZSHQDySGO6MUK/wBBT9i6g1xu1i1nmXSDwhJQLcR3JDGmXFGzYBlbJ+oC+GbFBcD+e4D3D3eynTZ/2fEdO3wUNeHvEWIYCHLUkyYpYdimtthqUgBUjQk527Y3xRC0odh0v5SSWmT3dYfN3K7Dbp+x653R18R7QeYQA+2KenQwwQy0SRHZsI00I0eRsTWSAJ+eXjQA8si8Xs2L+VwwTQg2QRIr5hPg7vF5LXWR9YquxqSJ2KB3EtpQiN0g9xsE7h2HXBtGiLpCJgl5ep4dKDDu7+7RKaqWwgJqq8y8HsO6+fXLiO0bCDsoLLYMtjBYPd/OvEJ71MObh8WHI7KdjAu3ZfwJHN3w5Yo3AwmfFWQdwKOvG3DVEkee55PPPlWHjB1yeYfQsi1z2D74JtN3xh4BIh2xcYlpKSqFXWpTsdWgG/YcaFOZ2zbY7R7UsEs38m7R/RrGaEpSjo7Fk2otmmfPnnSlwIlK8m+gJtotd3Oh8Bhl8hhsa0jUc7nLkoSoVkquyzgB/53OB7GRpVSi4twj3w2dOnYvRgqbWQd2oe7v7zQQG89wi+e2vvb5zz9/0DxFCTYM6NuiEyZWxMb2XVxkMua2zJTVD0EhVs3BMgbkDDTPJPAr408Q4cDzqAl79eArxCQv9I7s4LyQ+PbE040dT/8JJqHsMM4UtL1ibjQy5jNFT2ZEY7TjldaFomLFzs+ALS+nXvvXCzttk3CtlKoIVR2x4TOvXDPF50/vn8UGkQZ0wkx6XQon+pB4Y8zY4qgNO/dHfJnB6J77HyggLnDDdWRcisT3Ly9SqTrh1xn99xRaGW660cYY8mvYVLK+++EnjYpKLNSGlJb2xncD5l4pEkZw+AKvHNj5uBJ7BwpXF4wn4uUFuSznjf+7okyHrZ6xzxUumELSUmzz7AS37Ckmvv/hezmWT2w++LuDZ2RyAXhg7FeeX4jHKzg+ct8Fol8LxhB1Ys57iojX/TMqJTVtAXMnncHM5XLUTPLDi7rQb4k9bGC8bzc7OaYH5Hl5om/KChJ+HVTBRs98HflkII4LtvA5l6SROHzZv8gc8ELBOmGD909P+unDewrrIzxzlnnm8HoCKxNj0meQbtjAPs7g2n/hpWD/aZpUfbbdkWPoB5VSlPBJj3OXPsS5/xC8/7505VnH4irQL4DlIzlK9DWmZz4n5DZXxhSVGWMgrjoSv+N3pN2Vvh77xtn5SLQ7gL9A2zMLpQO2dAzKPkeuM5xxoLCwv+cQwOIANjtluC7DBbkW7N2oZ+yYkgZs6zxu7pkYyDnCu+qJ9sMcNMxSLo1eKfAb+MkFrGO1JxfHHDWaP6ZeddPKxcoJLKzYqXQplMgXPXpncoWLU8W0yOL5lnkZfJqCOjBV6xq/R2lGpm4i34+64v8ROe3XHMANebfJRR2xmoKUY5T/LFNJmb6zpmlC1iwcqMCzgK1WtK9cp4mh8U9kvJZ7kbaVMaOk0f4ilmqtyzgzzzK69SycJ/wRGHDCTt61zPS1/hn738Cbz9Y3pcT8oya4sTYeZ4RKZnkcZpbtdaVmEIIP4DEyPvSmK7623VriNTP2SKxbnhixA7Fj/Uv9Rb+ULO2siD49z1ovAsGXkO8CL/XUUB73SM45sKBJyKgQFpkCmDeWZjjQ+pRS1VLbeZyYooeQ21im0GSVdbvEyxWOyCWrsQ/pm2NSDBycW2x24/mIbQa4IoS4xEItDbl9pQldbsTQes2iJuVlfAWswTFGqcPOI5jraBMbAw6lsJ/8JxLiMlhFeBBIr+3uTgYp7TFsWIBbcdgaw/neFUFCCHLitOIWzoKlXAnqURcIrnDdA7bd9k4nguTGxC1GSBjA4BkwoBWyg91X/PizV+y5FMa46kIgHggGHuHUHiUn5BHXg3a8KjAhmCwsW8BRkaNSoPwip52X2BlaQTpHwCaIfyMb4MyOgfV+fXnR//Bv/wf5F5MGwBpSIggnpVq03m7l1XmDzNbZ41vuEQf4s1/nv9C/Enj+PklMSUdIv8VRGXA5eCOgOLI6f/PJW5LclaTVixiEJCcNEFJHglnRvoNEDbAzbScPLqmn8FmzGvRHA0LYOwib0yfgL9svY6dXEqplsQ99z7YY6WtbbNEhxgS53nTBB3uC+syZ4VXBgGVMyDoCKBvIcif0sFwFIHo8++cK0b+yA3UF+FuS55mk05NAnSgMUsvTE6BnAsGke/XONIF35/mDWK2jNzLlFEk+F1nXGfA1TZVtOvFsA5GtSE7bTSviVfe7rbyYKHzwsyZn1QywGW9kpbxaNaoly38H0F8JEeMlAs8JIKegG7t9DZj1/Znxz6ymE4HQ0Mf3JvB3xxyW2QmilISgswII2+DzHsIfId6Jvm5f6ZexzUDctKxkt3cb8PFRTyTWgIyhJJVNq9friePCKPiYtgmZLhB10ITNCXbanUiMGEVrFgMfPnwA14Na9BmRqXgsHJRilIughMzJ/+cRwUxkvMi9FYT0+vIsF+T21ZmEbhkfiF3r5DmukJN9mHLWgI+vxK3tPQOqIz4syFLR60whkEoUQ8sxGBd8TfiKYnKUrsShX3PHpEVmHhP7nU7Y9O5+J4/fk5w7MGH8zsgaU5Lv3bjvX4Y6U2jdPbxlR+qjFItSaSncbkrsDp9IpCfbO2T5lzYu8MYTr145UWAlXq0fNMCWF5LKu48vOsAvM2337NRdaDQIg6SyFH7eMexIdntwfmD37en1qFeKqB1zu30oDe2CPM6RBd4rrwt7yPaF4mtPobymeH+/v6mPja4qusxF7w9XjXkjNVs9n3udx6A9svzw4YXnQWNqaBv1go4Teu0pSF0YTDGhalWCIyYl/fDuvRri58Pzqxr0Nn/ZXrj7F1vhn0ifUuvyd4FP8NSFmBvgnBvxNSGnY9HHHl40h70Q/88UaP68Z0F1w5bff/e9OsY68HmE157ByRlumkgCHs+JyPfNCSfuD+BuYo62aZRixK8n5OkVAESIYqxOBZwEPnh8L7Qtg8fzOMBJ9r15MKCMx7u/u9PHjx9ljnpP8bdeb3TFx8/wiBS4n3mzdlnGVggakW0g1mwP93Ffy5bA7hXOu8BBni+R3NzG8/rZgH4NcnfEmmVY4pMEOoJ3Ya83j4/LW5jPP/1cV3ADNJG1k/t2YNO26NHfOpwpdg7EZi5Viz2xse+FmNTCCZ77DK4sS0wRm9RFbsteaiXGeq3JkaXWJeGm0sgF2Z7CMYBPah9NIS1HTyKghFIALzPPmvVWIwWZd5ATC54RW+/B9/b+kTw4yP9sa4ePRFvj6YZ+A/qFXFno9ZoZd7O714p8+8IO+IEF1zgHeQG03u7IPSNdq/wLck8sSi7gt2e8lNPiF/v/L7zgTaYruLNtZonYm5fjhH0Ktra+B/ijoUg9gJ8Lm0YRLvIgyPoAABAASURBVHH+GOFh+1PGDXaN+C+lIs1RBVnNCbb1NM5gbJTQc0bOEALP8yLLDaw7v+/ZBLOfxc8V/0eweeBeUxvdgS8vWOw7460DIxPgi+C03aykFBRL4chwCHPBnZbX2InMabxUxnF/423CFjElZexRa2GBdJbtkZHfeDfGRvBp/I9gTvyswTQnLbiMGe7s+Bjg+QZOn+QcaRyWXJbPniMogMOLAjIYUxWszNgspiRMIM8XGGWeZz5Hea4Yw7JwnTX7yfJKvyCXx/fcLXg/k2Mse2SQETlb8kNoimb0ETlljkGua7xwjSnpLz+TdWHCjIw+AnJ53Mz45qdAP/vM9t1ut4tuBbt6Lut2ZuFg31gPH950ctsJbKaUiZsV02c2n7rFnmKueCJxHAmK7tbpBimMGH+kg88G2RXy6omWjHF8LzKQB7fSGeEd5AWBDQjf94QdyceGWLH6viMQDox/ZeyBQMG+aiFcO31AYStyAsAVANgJMw2scG2qriQ7C7nmFaiL0YgBMwob2KUWJeY3uaIHRHKT7zlQIoafGMf3/ceuJwjNhrJcb968XUAyEBAbirrHx7caSVxrZP3Nr3+tX/3qK/3h638hIV7k37r0d4SOBFvKEAkk5e+MWpeRoLHeLho/fPioFbuPTtjW+cRK9cBOQCl1AUtLcL7w+e2nn+o9RFwgsA5g+HihELyHGB85ZoBmO66Q5dNPP5MdXmmbDACCxr/N3GNDhaAtxYVJp+KXlrlHbLkhoS2kjuK2q3eZMr7xuHvmsQ1+9avfoP+shz//sop1SDHr7SefkgTOcnBZBu8ai5+MvQ1123p5xty2lf949x7y2kFoLb4LNLqQJAfIbAvxNsi825JoAGXNgA4iKSlSTO4IwGHx10Tx6OKwEBTLmeePvJbNfB5YNd7fbTWzEs0p6J7ipimZWm0U6gklNFPY+rhQrFtXB9rHj+9YXKw0sZuy2655JTBRcJ+0asATgdmBqRyDcowSGBko+DfIO5C01uxGTuDCh9tdaX/hyDmqlKwbO7gXitmBYtQyDfQ9U9h9+cWnjDWC68IC68iO0XFZZGQCX+jUUFBO+NtvEpZxGcPjdtik1qJndgIn/JtzImmt1LM69vOeXULfv9JeYGP/+qIb8q/XKyXa5pIWUjpR7G/AWM94fi1fs2U96yPJfmbehHNSnBfKMn6886WQ5FieGdfk7fgPISiiq8n+ylhe9OVSBCXoiG/v7h4Vsd1mt0LHvc7Y3TLaIcbmv/zh64WUGjDrea4UQC2LKu/oP755Ixc1IzgVc3/7/Y/62//u31AQnuVfILl/86lemePST0rthkQ6URjutadQGEjGc6rKJOPrMOuFIjKURhncn28TsdppDJnEGBnjqg/sXHqcC7x1HWedeb98Apft9l5jLPoTc8+cqQ0pDqJ6Jbn94DNtxzkIKfThmflZLP/09KondgmfmPeFV9Hvnvb6/v2TLqMYL6tudrrN4tXyzM5jL897oADtQ1THWGMIFLojx6QbxnymuI0UG9/+8F5Xdn0+Pr/ohQJxz+7nE9depF/gS/+pNhP+BH/14LJpWsMA2x+Xc8e9yj0XT6/wi33ZgDlcpDv4ITHvm4cHPbKzPzOG4+NXX36lEIIKfjWeQwjy3xM1byb4dAQvAaT46zHecTJ+Gjjmyb+Vy/NKHIUYlcD1AD7FzwSGZmLJfDrjX8f/Fm7dkJRDCBRj4/KLfx2FQQtOzxRu5qVUqi4uJlKR77er9aKXdfb1hBwuagqFzpW+fq2+IfHFlGTO87wn+CUzjvHXkFdCSOqI5Qk5gm2P3y0LDtUrxX4Hnk4sMN48PCrgnxF/3Bjbcz6xieAxfb9gnxbbHslNts09dsTFi7yvcGmCV6Uo++WIDP46QYhZ9kkPR3sn8gRfLLuW6DfS9sbOaUZG/xUEYLwUghOYc9GpXCUwPiBzWW3Byax+Bs9gTrHwuNF73ghVbDRSXc0x6QOfTxSHMzqn0uiEbpGzPx+IpVcw6+/1Tuh5Ja4mZNizyLohx5VjKXBrC1dG+nbqsUNKEY/Osq+40IXcd0GPFZxzAZMZOX3u6T+OsxTT8pr+hp1dN4RI/xBV4bwTmw/X7gJ/EChhFrelEJZjVmTToFFE9hv1AhCS5qCgqIq/O3yYcoLvbnpi0fTw+CDRdxwn+f4EX1ZwqSD9/PPP+KFf8leHDj5cYPVgXoyhlNTT/ghf3YiZgcn2xEvJVY6tBj9bzxW2nal9KjYxJ7pGGMCR25zx8Q3udb8zhfYZDIcQFmyP2MFtOvQotcFmV0WUXZFPUkharzZyLERFXVkMGIvW1Z/NuxOyuX9kvEA/nxMyo7BiSosveMT5plKqPK7PKSb15CDxU8FrzUXO++bZG3Wbi2Ln5hl9L+SsI4uDEXud4XafbY+Us2qtuuPNhLFveWZimSGX3CImPqP7rF8w4bFnxpvwg+f2+UoMl1rk+iD9WV7ziMf1EYLtNCy+DPRd4V/raPniC6vQzyh2ZgxfSqMQE0fUll1FF1uRzxbCRVWplctfBrswaYezVyTvGWntQLOHnZYQYsRxntz3/bklKVnQFgKyAiNAoNsiVExJKUVWmvvFoX5+wsnu42vvGg4QY8MYRwrmipMHxt/zWsOKjwAthMj08+KgxHgZw8aYfiGqSVqRrGJIOLHXJxRbFV0mdKbrMucAeJ55PXPHaupf/5v/s77+0x+1xSkzYyWca2K5ERQmn46kFELQSBCeKK5HnLFnhWxdg+Iy3pdffKV3798rA4qewrVi9HfvP8jEZMIKyBJ51pCgI7J2zL8iwfYEshjjSBELrtWh5xGwC/08v+09IvfAfevgYjyXjO6BY1YL6H2/xVbP+NbFe8PcG4pB6/vDjz9SzD1QGJ+UUlZDuxlweackEawxRq1JHjOGWeErg6/DzyFI9tmWgrOUKuvV4AfvIEdkc0LwOWPz9+/eKWE3F9ULQCExMccNzBwIfPv0wOrVvtuSUF4g/o6gqE3R/vAKKYwS8334+F5tU1Wx/4Ug8ErcWHN82NYDmBgJ3h1YPVEoGnMmS+8EeW7Lbplb9PecTpCFsazbDTLxWF6Q+DVii65ONm7nQLSOQq+APSZs8UqBMCNU4J4L/cw4N+ySFPXTN9+rjVUXdhtWudGOxDtD+CvstILMOgoxumGBafGPY8RyXCH2GWUqOppw9yQ2z90TGwFMeHz7dw4Bkmg0gjPFoB7f30j+F+Zv8bfJsgebP/34k2zP5dUUmN+w+l+vW0w/KtHvAKauYDaXRit8PKJXA/neIKsT8WZZFKQl2eAz+1hzYMqklKqeKMTcx7IucmnWhPwjpHIlJpycOrAulHU7hUDymcFKXnbSKjHnf3DiBAlXsP6eHcxCQnaS/O6Hn3X/5hO9e35RQL5RkaQhtZs7XVggejfzTGyEXNn17Chaz6qr3Z/bJgn5xpCWtqmudKP47KegKZalOO1hXIZZitQ5FK12D7yKfaFgnNSs7zRxbw5ZHf1Ol17vPjxpUtANO7jwn8DZiM2N03cfflYmVmrJ7Hw/kQB/kMKk777/Rj/89L2enj/oxC70xCJof3yVUmLh+YQ+s57A0SDJu7xrdHPBYZulnCnS7iRsFlNaEoI52LuUuVT5esDvM7aeif8ejPQUOgeK1gq+Gw7H+IH4ijHJuC+56Aw/JfxRub5RQARJMzg6wldRwWLrRJH1AO+twMrEoi6lSJtBTSmamGdE77v7OxmfIQQ5HkIIKjw3bnz2vTW5wDslPVwGGcGDvSyXMfqBAna926ggZ0C/jjEreNgxb3CMIZfxHmOSY+tEoRSU1NRGQk79GYfmx74fKb6eyB2dAu0D/V2c9oxpbGIiEv5WyxuxUjmfVDnbbp9/9oXMjXv077FDQZ6Ysmzb9Xqric4f2CRo4eUTvFvo52cH7Gh7M6FOFHcn+MgYP9LG99zm5fVFR+57MWA5OvCaif9+mPVKf/v8huyEnWZFORZPFJA+X26DOgj/wE79CwuUGziMucoFqzEzx6wWXtljFy9icl2BZXzJfcWi01J8VrjBC66O4haUYZsrMpx5NmPDFdztMSfm9qLHC1HL5oLMOWgAT+ZV8/0K/X0e8H9LjjB27Gf7J4An/3LcCzvuIzbs8HdL+5ZYrvhUaPdKbt7ttkqOkwYO5xjYTBjhbOeEG7kghKAO3urhsZiS/BNThDNG9BjYgLopl6K/zHuDp4ylpjb0++W5OX5DDjEHKkghBo6IPa7KtHvh7UkC+x16HPDBgLyKCT9LN+bF3Tpxf8eCzfmLERZ8HLnnZ4m2zoNevE3EXc5ZD2wWlVrITa383Bh3W+tl/E84eOTwWCEEeVxjcUeesi4+JmLZY7XknRDBAvZwTFj/Hlk9RkdxOWPLlLJCCMi14iyllDTS3+PY/v5csZPznM8pYktk/WWMHg67asIu16lXaopubPxYPs9vP7ndmdxgzojYX/zcyI9MqQH//EW/GSWdX3lMvAwUv73sb49jeVzfpZQW+XzusK/bGg8zecLz3MB7LVXeqKpgJX7x2ee8+rgR6K1mAmW72QEAqx3Y4biqB5Szgnb3D5pDXO65o4WKKS1COJE+PFDU8MrCJDRj/BlhLZB3MVcAeILAA0awgXydMKqFs1Azwrmt+65WrbzKKLXKq98bBvj97/9FJtmXl5fl3OOYmJJcPDCNLE+MESmD1qzUfG0CLKWoaao0Sx8hlT0J/khwu9h6edlrwkkOxCMk0jswkPFAm5n7f/3Xf6N/+Mffacuuz5K4Ab+/HzoA4K0DOSSFEAHhCmC07CC+1V/99q8lvPbA6vqZRPr48AZ5NthwWADjAmjGNj0Ba6GChHzNsipyAVwB9ZZgulGMZWQfkGek/fb+DnIaVXJlnMnqEDz9EoQ3Er8D6UgBNtF+BRH49Zt1tV0c6N6puqBjTFFr/DsrKNeiewJpTwLzHC6MtwRhCEE3EpVtfUXnyOcRsOdcFjJ4pqi98tyBf6PYaJjvAClOyJlL1YDtGoLqQFJ7Idma2Dz+jSLM91PKSgSx8bTHFy/YO9GvtmvdIGef/R0nI3BLwHoX7oa/MbtCzPhM6vnQrrfYIZCoH/QDK+CEvV4paivy9Mj7ETlf0e2GrSfsbAIKMSnTzmdhgw75TwRE/jNRNew8eP6AjFeerZjjgn1djFwZxzKLMZ5JXh/ZTakQrhS1yhDDEHR8OWhmR2uG9Ft8lUmaPiJ93HfHKzTrVhwPkqy35+qIsWU+cGXdEkWhYy1gc9+fmOOCzR8p0EbG9A7KGXnczvJNIRKz0v3DJ9hw0Gqzw1ZJJ5Kh9X8lLm2bHt/cgck5JmLsKMd2D9nt7nbLv3rz/v07VeZ2nxXFxBykE8nLfvX9Uis7oe43QEATxywXkzMNZ3ZrFDJhF+Si5Ixdr/jcCzb7/hWbff/jz8tfy/DnAZ17Dif/Dr83zHfDb1989Sv5lfUZu5NC4YAzw1b0ydqT+NvNVnxY9H1kCbuKAAAQAElEQVTP6+ZxFq/l92DgnfbgUCHphk5ndiCNp1cwdkKWTCHwkZgMMcuvvv/47fcqYC6mqgnZexL+kfGtRwhBXsD07MLfbRs97FbaVPqlWesa9fnbBw3Xo0oYVcOkHCdpvOluXfXmfqPtqmhFu8r94/5JJ3aCBsj/Zf/CXFpwazk6MCb7DiUOyDmjyxYMTNOsPdh9hqO2+GYA7z1tUy5q4MdCvAzIu+wqs2vTYauZzg24SsRWD2eO8FmUlOHFyNnfq+tJCDdiOoSglJJq06gQDyvGCLQbbDcS0UwsJ9oIPlnTxq/Qe3blZ0ryEwuVINRFJssh4shjDvhyoP9ut1ULTpyIU8pyIn9aeBs7S8sOou8P/STH1J7dSOONKeHC1cJphXgstWInKaFzCAF/j8tXrVr0X/NGzAVPod0ObjxQLKzw5d39g/bgLMSkMwl9zSLrBndYzgt6G2sf2U379rvvlRnXdnYxaX6yfV18rtfwCn7wdUwJ312UsKmQwbz3wlufAWE9jzHeYB/rH0JauPXM4ioT+8+0m8hrLujMv7az53DbpT9cNTHOgB1nBRYyryxcXtA56APF+gAmJu7f4JIKdgfs2+DfDn1GrkdiJYCdAwsO70QnZO3wb7/44E4J/a7YwLjoae/jAKY6sFHZJV+vN4oxKaHbFswZCzFFVWwaY5L7bom1DTYMgXxBOxdNAbyv8YF/l+CrL7/QDEYCu5vAB5vG5fPIQmDNHG6/gk8GZO7JaULfWgt2WpMzG83YJ8aA3yuPxuVw/r3iq8x8ieLVvhnQ9QCHJRZ8N3S0b0Oi36pVqVUKgieO7MRu4cAHhZQWvBzZrPKi7AgPzpIeP3krlJbbhxCV0DOnsmzInMD9Db7K2M12sg9ddBbmDCEsdqnMlcG0bVNLhefOCiGpx0cey/69wtMtflqx63mDgyZqqiMYb0qrAM/UXOV7NTfqeH6FX2NKWm83asmblnOPrpMkX4u5Z2L7yriWZYIbjIU9Bb5xNWF/DLnkbMf3AfzP2Mt9CuP6XlBQ5rrFF84JMSVdsfHEuC31klIUFK4B7IhJr+BmBR8n2rnNch95SinK9gs2aMmzDeOFGBU5/GxL7eK2nttnt/U5hMDY48I1NWbdqEWMkZfXF0UXEombnniEtLwbZEMeKCDWGKQhwDz4nkIhhCAD0kHVoYCDaQtAC87wODuAvNyHuGeNFKtHSGOjE7sBIQpH3TSxK3CjurbxrGCP0jOGmACnARtCkAnUz2zcEWP6lzN+oshw4HYA8MSuRAfIDwTxChmvJBgb4RWn+DddTRIMuQDkmULB4K0E1nq9VW0AwCx8NusFYgwAzrucNqT/OPWMHAlhJwje3xX6h7//B4rvO60AyA8//kD/BnK7yMa9AVjPk1PRBGF8B7HZKd6i99lyWbfNaiMHYlLUDOHcY6eAx5tS2aE4LuBYkQRM1ra1Sd6OX6036vFJjw06gjjhfAdHjFkZMATkzLUohoSd74GIeJ37rMI928VjdRQqG8axfW74zH7aY7cBUvKX5TEFPpG22+1C3kf8bt1KxU7Ywv6vXA/IYbkc3AE5JkDnnS/vwm3utlJMmmJQAymk3GizIxnw+iiVRqXZKBGAN5JOSJUiadL2/kFXZNhwHix5yjrix44Am7n2+JF5YsFG2Hm12WpCT4+RGP9G0eKFASds0WpSXAovz6eYNdN2u7sjyQ3y3B0NXyECF2x+FnKhWJbOTt60v0EUJwjBu2zecfO8B5IJIisie0Du59fjosswBeZL9A86X0f98BOvY7tZ291bgmwFFqKMDS92LiY/ZHliJc4UqiRKy/pKseRdjTN4vg6Tms0O+xWdkOfMbsiBnRDLNChppH+D/t4dHLg+4tMhRF4LH+Wzd/b8itrfJ5yVl927AkF4weTftF+DtwReXMD61beLRheUA1jsmN8yHkhkDTFyxQYT+t2Q4cY7asf6AMkd2MnLOaox6SBDwma73T2ey8RSonCY5N+0v/JK3MVTSlmB/x0Zd8Sne87GpHdA/RrKO3AzuDY5X1g89STGK8TnGDQGK5gjP8kJxzK6iHTiPUFeDbFi7Bnn7rdjoeKEmvBpB584Hgu6tHBDSzIIIerIHG5nvrFOjw8PcnxdSR6vJOYefGw3O/kNSI9NHKc+UFmCs/r+CsImBc3qr2etVlWW+565izkL2V3s+a9ltNh64DOrRX329q1iFLZpiNGNAteEiV4ohFpixfF8AiOe90ghdSQRig4ZXdZw6wtFqK+vxO6MtU/EVK5VKUXGeAXfN5LtxLnDD5SI2DTFqJqrLH+g04Ux73kN7/ifpkm2re3WG0fE9Z6dLD+rteizzz8jWQwqxF7PnE5iFwroUuvCgxsS08gcezhkwkHOBwV93V/8HLFlCijpeRe9dsTCTZmx3W8ASzwiVrbyYnmz5XUz8e1CO3tO/GddzTdzwPQcV/zxyWefscBggReCnuFtY8L3ryTmDj3MkRM4m5BhZI4rY14p2gfujYxRwcEFfWY8uKGov4G3G5xKc/QdFZnbY+1J/i34enp60S+xMGsgTkYOodcWf1/xbUxJiT4xZY2M6XxpeVcUx82qkdt28NssKcYkFwAQg0b0i2CoYjPbuwCwEXtadx8duu6WOS7ydYwB/w668vr4QA72LtfA69QJHXNOasjPA7rkkvUAphvObmucfvrJJwohqKlFn1J8xSj5/kj7O2wg/OeDJhKJrJaqwHz2p8edwMpfZJuReYduAVlHisk39zv1yBQZIwOy4+uLOj5jLBZnN4m+gWNmt63mooAfGs49tcEw3NRzNG1WKVGlJorALYVpq+3dWvePD4ohcO9BCR0dB+vtFswn1aYKJYinlQbbMkUNYDiXvNy3H4zJu90dMVAo8m7yK997PvdgxdczuXqz3jBepu+oFxYLLXyJCTTi54RPa60aLT8OHKg1OnSOGHBGXy+uZhpbNttqsRNtWzC2Jj5izCy8joopyX3sV2NG/IQQ0TkvePBc6/WKOUesO/NW8rDIs9luaFMkbOCxFaSUInjolaLPN/ktbuTaY9sOfh5CUJRoHmRM+PDbsA1zoIyaXOTPW2T0PWPI/mVy0VUezzpn2l2psTx3rUUJPfw8YRfxY91FJ8veE0O/fBby3ZZ5bQffc78erHncEAJ1XSfzo2UppSrXothA1IylFJM2q61MCgPgNimeKRQPEPeR4/HtGxLuqGeKPBu9I1BSisvO4gXgBQTbEyAxRrA8Ebwndf1Fh+OLcgky6LrhgmNeAN9lccBHdiWXghWysKBODq+QYULhG2TheXoUPLHqtoU8toVmKuaYKXAvevfuZwjpmeJprx2Jtod0GkD6AsG/QFQ2YsmQMYDxOD3ZOijQPxCYK/2ym3STda21qgB4g38CiA0rzzdvP9V/+I//CcCvAYrQ5yyPcaNQEONMFA8dBGh5K7Y8sALZkZhjTAoxyOOckT8rMXZVTVVpjoqw1Ux1Y5tTzdBu1shYxPcim1dkPQSmkCTGahwgklqSqp07EkSyrWHcG06+YSchj20WQlDOWYHnpWTZpqUUJe4lzrPwUQgaCaarbU8g37BbobjYQn622cCYHc9KrYwqZXwSJGSDitDLc0fGolbRiaLlDLHI97GfvzfbEZAZe/xSVE7Yudcck/xsQqcDKz9/2f5EkRNyqxcKslAa/NBL2Mjy/Mir/GEO2h8u4O4I0Sdd8N/5NpKMbn/+3Csgx5mCaWLcI4XblTaVov+KfSM+PFJIehw2J5f+ez573ilmjSHriAy+tkwndHG/5XoZM8v9plTksTyPx3ZROHOvp3+XIZG61kVRrxQ0Vxw6l6whBp2Hq45g2W19nLDpGewEMEna04fnvXz9keJ2jFljLIuMA7p4Xs9zQCbLmHht7euZvh1zDWDKxytFyfnSqV3vdKWQmpDpu+9/0nu/Mg+RHcFRI158gmjtk5mAP4JJJ8PnZ4pnyOZGUXWFoA/784LxEzbq0EUxsCPzXrWt+plXz4bdMMzklyi3LfjueLhRjA368P6V5oW474n3QQNgbvBDAne7uwetKKhiSvK/wnFPAlySAa/l1hAiUFVkLmG7UtJStHRgKiK38Z5TWJ67GCJYVMBSIDmc4Z4UowCmKjZ3gu5J0LVm4rTTALYrRLcmOYxgciau/cqtNlUnFlsrisAVz3yYdF+ePmqG/67no1raXMHSHAq4FUdUzxiNk2FuFHMFlyf1c1bC/z6mUDUs31ltxZt83lxIooC93S6aSZT+ZTrr8utffcU807LzfH9/r2cSuF9v2QdnimxvBLzyBqFzHJIAI9h4ZRGz2q4FlWkmfieSekaGFfZrvOPEgxCjQggametAMeWF5ZZkO2EH2yDzPGO7O7jSn1OIcjF+ofh95q2B32blFJF1Us0Z+/UUPxedsccLWDlis1Irtmng+Ct+ujLXqO12o46csNtuF77JKYGRSQizPLM+LbbOjInYusKZnQ9455edy6NOcEIPB5ZSdcIGCZ0v4HDFou3dz++ViDcoSw1vHoLHHwHAHORCeIArPzw9KeeCbGslOKFgE3PUiYLxih0Tcs/gyK+cB82K2GLibHyN4MJjDsTPkXyXK/EOnjrsNjJPiEnGz2azk18/l1rRTbp5XHTKYOXAjlvv9vhhAEOTpMo4I7vHOUojfmxqVkvfntzqI9A2oFTDXP//5zCPusOmvreifYpBAVlHeN6H2+9fnsSgyinK904sCjrGpanc73I6qKBvLQms77mOWmETMd9AQTUSJ27Xg80J2S7wwEjMip8JnIcQsGdW0zRiannsnKQciX/6NhSOm1Xls9ApMXZWRY+3bx5UsVdBruJziKr4y58z9wL9V/QbKU5vHazJ5xObVBcWOhX7XPGXbXcmtkutcp6K+CrZztizIo/tWzjb3kLOyDMvQgLKX9Gth9NzzIr8D1NqgMv8eYK7Rnw8gbOee8ZWBle+Tsl4H8H8BHcMcNpFPf7twajtMmOEZD1KAfc3aGjSCG4mAD0ynsda2oKBFoxO4MbjOkYjsiTmOZHnZpIm5l36doyd0emCzl6EGcvWpyd+K5hKzCUwkpDNNpiRoXBvwF+WqZQq37dcPKJrUMB/KSa12CeEoAsbOyvaJeSZmU/IGjDwjNwhBPJDTwxJtm9CPxfAq9Va1svzMpxFQN6B88x8YYn1G7nMzwdizz5zuwYudZ21ok6xfGtzDzbyuD4i86WIV2L4ZSwb7AipTDR6eXmROxuIgUYDwnZMciUxvZK8biTSFJO8WyIG8sRuF0LUC4XjiFWvtOGRUg5KKaLEQJH6XsPYaSYoU04aSTodgVQMGhx8c9DEJM9Xa0XR0bZcgjvT5gwhNMv9YSE9Kzbg5JKLdhRMPvz5RLtSi84Ekg2whpgTBp1wYAfY7Lh5npArLQE1IU9sqhqMPSB7i9FijARcJZhWBPGsTP9//W/+jf7zf/kv8k6s5VmtV/J8ThyV+Syz+PHY3XiE/gAAEABJREFUntP2W3TCLjdIueSqAbI9UZxiEEUbaJaigpwMfLZAhbEuBJ1ltyyeI6O/zwb6bMAg32C5Y1jsZP2cfAJjhfALMGwX+1LozX+yTDf8Yvv6WQWYN/y6rCyxkXW2Dn5u246A37ZiOJ3ZxZiwjXFiIJdaKWZmTcw/08AEnpHbRH28XuRdySuFmwJBSgEYUlXkmPkcYuX5Vak0FJAndknvSDRXOQgVkl7ZPZnQ40jyOSPfarPVkd2bWD1n0IXCDe6gz00FoMfaaKD9K8lT2MmLiR4/XMDUR/DqcQaC7gaOC8X1HKLEkenHbcZhbggpxIxOWJDir8PG0xwhmFFizAOy9Nw7nK5ygjwRC/6tad/7SEEwIHe+f6MD40Cl2kN+J7D5AhaPkOsN9puYM4GBdx8obmLWBSzeCNoOIjD29rz6HaYgF+tHrvs5yPJdsd8e/UWfkecfPr4sNvjoXX0S8wt6PyGD7TlMkuW+UJzb/i0FxgnimbDPhQJ2T1vxY3ydSfTDOFHqCWxs1INRv3Ju2hVTNew8vCEGGt52rBVj1AYSGUg4291GxuPd/SMcNosh8N2kAWF3u3tVbFxK1ePjG6VckEe0TxD1CBQn+Zf1jMUzibGtRWcSdopRrxQ2Df0iUf/4cKcJfvBui2OmtZ+pNEfsVUhuLpzmeaao2apCxAUfjSTNBoxMnK8ksZKyOvw0Eyee5wq5h6DlXohSTyw8vf+g2X6lyAu2Ef7qKXgHsEMT7sxLIXXEVwOdqENZHGRhXs2hqldSxi5lc8d15lmj/WVQB3aUV5zT8v3SANYtQ0SHUrPWFPIniv8efDclI8OkhLwttvduYLtqsf/9shP75o3tmGTdX19eFEKQv15zBpO2Qaa/dbPfGjB9IVZtD/OH431L/DCtXGiv4TYn0xjTwqETMW1e7OHhEILW7G65WL3AnTEG+fB4DXa9g2PtNx+7uzuZj0KI2L+qx145Z3ncBFdaNxfztqH947dAlsVj9MTFFay5j8cwZwhffvjwQT57HMvlZykmbs2KKamjj+ULIbB58UsSLLkqhEA83JZzRU7PZ7ucsYPQYU8Bfia3jOh6RU9QqD22f/vpJ7rh15k481yKllaLLqWUBVuWQ7PQsQjhFhlasPjy8qIzPBfpA7yWuScumtrip1kFf5fcYKNRN3B3Y/4GPzlnrvGtsef2xnclF17g+4liYgbzEwWZf2HQ15U+F4r+ibi7eT6EWTWVWBrkt2lHNoLWYGaguHUx6ULSR6FfoO0Eh2MCzcuZO8RGU8ovMRck+8gFyhb+TzRcr1sZN7VUxRTlHIfiSlyfseeGYjhznRjbf8poVYtGuK7ggx7M7MiJFZvYkh3cVFKS49CHC90ceAJhWK+BRXkuAf7o1bILOs29ao3KmPp4el38nugfc5J/Zvxnv07k7iM8diN+Aw9GOMEyTzy3LinSHnncPtH//8iZ3AshgPubRuxRSkELKcaoE3EfU+TzjAyVUcPi05krt6tNVQbfiYNG8twD/vL4LfZf5uZsHNnHDbm1J9/QHR6bZJkj86CU9vjM9/3ZdUHF1jmlRS7P5THX61841nNesOuMzh7Tc3bEgXO0x/dcLXic51nmrBR+0QHpPYViDBSeF/BYlqOH82fbizmp95c+9nGFN4zTEAK+xrvM11OrWB/LM4Ebx6vHEz8dzzrLwVjWqefa+lgWHsu2DzEqxbTEU0QOyxhC0ATfTvgq8axjHNsy9mFQFzqNdVKXOKsDtB3b60eFqV+uVyVqIJlOgL0BOLFJugGajmMMo1abVnOY1FNk9mytXyDIaQg4O0lprXMXIe6iKTTqeVWZIfCK4WcCN4QACAlewDlaQEUE5YAcEiuGI2C+UnhcnFB4lmKRQlRIWRfaHyl2Lhw5N2rKGhC1umGcMxn5hrJTFDsU6MguREcx4H8+bwzSZbxqRLyRpDOPEyNngDCosJPh8c4E18TqMUNsI4P89q/+Vv/4j79Dx1H+Q62ru7VOt7OO3UkDA3V9UswrnS4dgSWlAphzVGmQl3FCzRojsgTpDEAzyZqHS/ue4sK7NrfurKZJyth4prTqp5uGuZP8x8zCqISNkyaFcUReKaL/hK4TWZHH+GpQwzwmpfW6lWgr0Hb160N8mJDnzKvQKwuOqKAz5xMk1wGiI0WB27rgGQO26CkslPBrxn5R3hGs7GZ1w6SRZwdeDY4klB4gvbJzYhAKPQp+KTWxw3HCVp1CEIXlXjPANnGfKYrefXjSyK7Rj++e1dPn1oMdfBXQqsOXLbYJsejn5e8oztqzalzsOgdNtBmRy+czBN+DIcWkM0Q/hUjinzRjgzEleXfyAg5n/PJ86nTFAR/3F12597S/KpQVRcZBN1bLrx/3YL5XnjKFSq9KQplmhMduH/ZPau9XGuKoniO2SYfbSTOuPV0Pev/TNzrsP3C8yNjfsyP5erzh24mdrU5Pp0F/+PGjTn1gV3IPzjri6aaJmCr4ORE39pmmQT3x04NJ75h5R2OCMDt2KJ4+/KDH+1YP20aRpHTHTsYDSaEBnzf8MKL7ZJ3BufHS8fbh4XHHPFeKnrVSbNQRRzuKkhSjYkhyzJyvg2Ld6HidJOJy+ZJ4KqrEUwYHA7ZpuYYoNF1G3Qie97xdSGBpvc5qmxHMdZIOCvGscTjpk91bYSbdUfSMyB7QcdUWrYiFnIsSiaVDr1DQHrk3D290A1dHiu3BhVmsSsjbNhvFkJjDq/FJgVkEAmbGez48s7uI7NwNYCdybCBk8TmRHKOPdk2cSyNjXBk/4tMb28prisZU4JxpVqkVLE4cs7wYmLDNDIaVqzK7GLVpmTEqpAyGZ/nnhn/2r88Usld1x2eVmTjtjsp55gi63o48OwhXifeSulxnzaoUPTPjYFvkvPZnGTtT6NWWpAYZE/JkSSmgJVjwxbK7uW50/8mnwnDKdbWcL8TJiaRyI/5/ppi+UMjcSMwXfDwSUwlsT/jPf1P0lQLm6biXvzP6/PqCni0LQWQkdmJt9NPHD5rxyQTnbfBrhGd6bDwi14A9zoz5/HTQiO1E8sUSUEUvaEoROa8UerfTXs/vf2bsog7e6t2fI8YJu40aKQAj/Ou+E3g3HkT+aMHF7m6l2iSKvLPaVSbvDKIe0Y1dsWg8M46LlBtv0Dp4exkfH1zYtQ/ImijqL3DclTkqft9u18wpVQqDoKiIDiUmjXDEOiWd2Cld54ivogoYnC0X+hf0ne3tEHRicVS4F0PE3kFiQ2VO0pxG7bYrnff4HblyKErKxNaFOIiY5yrr12LX3fpeAQ65wlM7doYvFBQ99jtRBLuom+d5mb+H/4bbpHXdwuFSk6p27UarXMHQSrsVPsdXATnv0K3FVvd3a+Soutu1atsoL168EdOC15H88NlnnzM2/ZlX/NzzynzAZm/v71RS1IHd0xTQdrypzUktdkg1qGL4moIStryHY1rs1FZsN3WM16BPo2FIWq8fJbU63WZiLPCmJ1ITZPwWNMFPKQZyfafKuDM2aFdrxVQ0TElz3JAfEvFbNIc154rVVzxr1LSPuss7ZfJpv+/VMEcei2podTsOerP7RG2qyjMRZT/tj4rEzg2MTnPUMEbGrBqx1wQnlFrV972u1A8IjM/zckzk1Vwn2p/RS8gGTvFnAdQzuAxhBo8DfDZx7mGVqIT8MWb5YGjZzh5zJrdV5vEiaWJeoMb8nSbGAXqaiJGRA3FVm8ycnVarqhDpTd80Mz+xfzmcwGgHmtDDPOj5JukMfiKD1pxVODbgYbVeKzHnDUzEVaMzixdU15yCTiwYmtLg56LE5kDB/nFVNMBPszGe0KUgB4uwyLM20xauGHhlE+GOX8SaNCFbR6xG/D8QZ+aTGZma9U4BbE4xy2/jfL6Nwn+zenwf8KZzWI4BHryK0FHALoXPGFKzRhmHlQ/xQFXeECwHXp+XlBdnfcYKMWI5O3CzBvxBmsaRAKu8jrnizCuBMimEICcs736uCPbE56ZpFFPUBUKcmXRNEvjsk8+UMKAP7waYOPzMQO0hBStc6JM51oB+vWoxdFIpCQBnrbhXMJgwyPlyRJZBA2Q5g4LK/TNF1Kql4AqzzgT3drPRbMeg8IHXEhG5WsYYcVKKEXD0yimJRqKLNA4UIRfuRb2wwvW4ntMyepzAWGuc/K/++q/YgXghobfoExXirJST3M7j9xRyLaDImWdBjC8lzxME6HqIAkcDIERQ5P9mHBViWNrkmNWSIAcS5QRo5lnyPV9LQSEk5ssaebZhd2vPzpd8z0dM6khEZ4qFDjIbAdGRHTt/PvmVNOi4cVx4PoWoYQ7qKIIHAvbG1s5M/4E+3YhEIevEjlmz2enjy0F7FgARMPtQrjqS9C4ERzdOvD5+JTh67l01MZbv/cwuX8c4R+blpFeKx36Y9MLu5plxK3gIgNiFbIEsr5CDx7tQCO1pm0rRbJ1S1siYIVWsFNUx3wkSGbBLh67vPz7rZjnQq2Nb1IUtcCBxnJUifSbxevNOUpA4vBMzz5AW+Dywig4x6UrCjiVTfF3ks3fOn0jQB5LPdz/9qJ/evZd3LT3u+3cUkNj0sD/pm2++A983dvafl18cuFGER+T10bKCbSDb1WarCVuv8ZV1fXh4q0lR949vcVtWwpYdheOJxdqAXGd0O1C4un8HMcz03ezuFNH/hq/mGLU/nNF5kL8WcgVrB+x1Ze5fjm7BYUMsuxAp2PFCwgvINaJAR7uJ85FFhy0yMKYJ1PEaGNuF1syDgK16ks+IjZ+JBSGbbTdxNmb9fMuOWExRfl27rJ4lpZTkMS8UO8+8DfGYV/yT8HXOlVGF7Ded/BaA9j2J+Ib9Z65PFJ6W9Z7dtT08dGCR9Kc/fSPvyA3E5l/kvCGX25dc4CI4gljbbLfqsIV96a+abCBmj3GFVwq+FZyRidHVarXwRsEuNxbS0qxA7I1w1BWCd2GsEGg+K2IP6+KkEkMk3ldqsWuOSVvGjwp6yy6vuS+ht6Lk/iMYPZBEdvgtYfcXuHXFzmLmukXWSEP7YMLvjutaqmop8j+v2sB5N/TY3e1k/T1uRD6fB3whfJfhlYwuwhdNU5Vi1G67UU5RW+bcbHfcS8vfMn7lDYD9Z1vEhG8Yw78pvkb+nnhJMUnoa9s1cKOxH3IhBUedKW6vtMlNw/VVgf7b3VYJ7rqAU2M3xEp8asH0CsyHlGUMXdEhotcVfE3oO5BYJ4DlmDiwu29OgE7VwUUZXFwZ70bxYCxXcojjoceO7hcZ09gv2H5WkK8HnsWYFEOS550U9ZfxR+zSYyfH0h6+uTLHHAKcSSv6DJBHjFnBfVdreY5MwYoh1GGfcZqNCilG3d0/yJ8n8RE5Fo4Cr1fi6ECC3/F8mgO8PtBuUMY3ordIrvv9izabFfd7DeDc30mM+HKLr4zP+/t7ZfxeaqXdhoXlvXbYt9Sox8cHT0+snFXw9eHwqsy5Jb/FGNGFTI9Mlb6+F0KgXZYocFZRrtoAABAASURBVEZyohdiTcnydzK361Y3ZOWp/K+nNfSJyFFKAi9bYqgaSjImO+IlYL8U4xLXuRaKCcs/yHNFBa3A3Ipi//FhpxMLmtokbTctB7HFwjmSTEMIyJsZu1n6jdQNMXjMK1JLF3YcKxVJ22S94W1H4frTt49aU5B1bOg0NWug6Ck1qWVxkrMorlcK7LDc3281MI+LwxSjbA/HQQt+R/xXa2XOIsd4UFDTNIu9bPOUIjbeLfouz+nfo28o6AkHhJRkjrN/ub2MY7+JcWJM9JvxyY35R66FjknTNMs/A/Hs3OJYmhgr4y/MoMSYhoTnswx+foMTLZvPN2w+IHfEJz3xYo7yeB6jQRePOTC2/XzDt45d27MnZ4YQZM60zoH5KjbouN/Blw1c0sGVPqxTx/0z9VhGV8sUmM/nFTEwES+eM4SgyDiO8Z4xRnhTtPNhuWd/xvaZovr8+sRCY2Lx2Sviqxm/sXsDBsFmiHLumoiNkLJmRf1yDurQ8Yos5odX4nMDZ8WvPv9KIwmvxCwXizkVPbG7NWN4k0VlF8Ck02OoENMySM11aduWVmIi98301xQ0UQDtIKR7gu1us6Fge5Z3cgrKvDx9VE4R4aO261aZe3e7zQLmmeJw4nhld6UBhEcCz0VmzVFtA6jo5/MdgbrG2AVjlZTklfWGIvlI4poxnI+ehDJAhDeM/vbxQYW+e8b99O1b+d4EKTC1PD7Dq6llmSMFqeakqHmp3Eeq+Tv0aLjXk1hPEMuvvvxCX//h9zqSJDP2mAHc+bxXyWKcpFwiOr9ImrDgzGmSdfac/k1UJ21/7liN9uwOGWwicAfsy1CAvNeZom/Ejg0Fqe/1EKmfC4d2EPCewmP38CiTYsiFmaKOFDITBdusrJHzjd2KmCpdWoBVIdsANaZlx3HP+Decu6egYuEtpWYpOiO7K75PTacfKbhWvFadY9HT65FENMivnqlX5efN5k6+dqHabu71kZXoE8VZabdL20DR6kQ2xyz/Ys8ciryCuqLXheTmIrejMLWckxLz35Cj6COvRH/4+b0uyJ+QR+hwQv/SsOPM7vIL84whoI90PF4pyk4k8FfdKGD/+M23FIWv+ubb7/XHP32rf/7d7/TTTz/pX/7wB90I/OeXF11JIj1J5ApGTtisn2bmZhyIMdZKMXrWSBDZvqmpqshQ2RUfx6DC9eObT3V394bEca/d9kENu3QF2TJtJpDTDTNzDFqtdsKlmtAtlYpu2B7fnZnf4/fEzYCfEv1CbrS5u9eB3eFX23C1xoY99p3lHS4/3z18Itva9nti8VGxcwYfq81OTp4zaHtHwdyuVgopM/ckx20lefsV55ZCqOQs/33ZI4s0plcgCHyMCHpgF2u73QmRmPuqXDP6Vs7GzkjbqJgSuJ41Qor+vmTic2bMHmLZ45cQk5yYh3FcyNnENQDg/VJ0BvoG7SCdNfq5yFpRDCXGWCNzKUVf//GPegDX9w/3+vVvfy3vmBv3PfKN2C6GrBF/TQifwf0BrMSUlOk7M7qL9yMJ10S+o0g2wdemKEax0/1C355WEwlkZDfwXhNyev6GRDXAHcZEA7ekmLDdZSkEN8h6o5Cf0LnDd2dij+H04/ffq6Wf7SvFZeG+ooBawUUD9rjR1n+K7QDRjuC9A8N78GeebErVDPGfKFY7fK4QmO8qn10UtdglpqxXisgQoxI6IqwmeEvYs8JHBeLarFp4uNFnn76VC52KHUqt+vSzL/Tmk0+W7yo+vnmrhntPcO+PP/4o/1Kmzx1jWU7bLucqf9cyg+Me/gi5Vbu+A7tZzXqrEePaNiEEuY0XoSBCA2CJ6BJSFSoqt2uZEzpigDBXSEVTSHKbA5yTmKenYcSPUlIHkUxTRKXAHIE3JSel0iqBa5wqc1FhTMf/RPsLNgyx6AQPXMHEHCJ4zYq5wFcfdKGQHcZZjll/5zjmLGCjSg6LyLLabJFzggNnHbG7sdTDQYX5CnESYl7aPoOrGz7smKMy/4A+jywcV6stNv0Ue7bkwVGKUTVnfNByr8ox9vmnn8n/GEYMgc+b5ViDiRms5ZTghRXx09M1Kscg54SR3cWBnd0riXwmwU+8eWwpvibuNw064KuKjtX+zVmaZ2mayVEdYyQZm21hbI6kUYWNkYbCLoAVnmpVk9ZsoIxg3DgJojt4FnluR35z/gnIEvh8Y1f5kYXgQO6LJMQV8XCGG8Sq4Xo5katfNVPsBhFHyLVuqt7c7bSDX5ZdrVoXHY3/FOMvMcSzguwt8bHBFg34dT69sXF0Im/fWPB35OoNc115E+cCs2dHu9Ys58uRuuCF/H1hfsuVsOOAPWOKmoijCwvYiL09BiJroPi6kl8H5BzZQZ+xx4oFwYen92rXDW+lnsFNXA5zc0LmjP99vV5t2N3dgs1BM3ZumqoWuSy7eSXGsMRaSlkhBCXOEnGBThP2zvgnhKgR4PXIUWqRd7xv1COOIRe1F3JPCEENGzCc1JGPKjL0FGfiZwXnHNkksQ0tg/tdyFX+7N+b+UvhOeOveZ6Q9aYeX0RkMF8U5CVd2UMaAq1y1JpazJztfHhl0XdFhjNcyXTo1xInowL9pxg0oMeIXQfOQsDJjThHwQ5x0v3dSk2RAm/LK7uqqAgOR6Uk2YbVemGHG3Ul4QiP3+RYKtxfwf8u/H3cwGB899PPShjMxPj88clYlHcSxISFQf74pz9xGXWFUG24mJJmwO8CzIT6hp0AdJRwVo48w/AfSIQjADkBLNy8EOSenSVfe8wGY7979042eoxRv/7Vr3BChwJRkXmfeUWSYhTo0tPHjzoA0oJxPOeZHZwBwStanwHrRFC5nVdfPTKmGEgGN5UU1dDGctnY/sWHH7//TnmRf5J3dey8kf57CsvIvG/fPPI8Lv1TDFq3LXE36mG35bpCJiu9f/ezvIL9+us/KCJjgrRKSUufmSA9suP6JUXqB16LWcYniL8HiClniPOsIzYZAc2Ig2NKijEC0COJ4YUxBuTqdEfht4L4T5C2V/J23nt8MyloRZHwgUS2FCuA1AWpHWmijKWFXANEPGkKhcJqFJsZmkOVUrMcA0ljy27ciUwRq9vHZZczcP1yuFD4jTpTrE340jsWJ66PAPaGX7tx1gsJ+Aa633185VUbSYMi0HPkZqPCcWFc/3mcG6T9kR3UM0mBWnIpQo8kjgugfPVOHonoh5/e66f3H/We3cyfKHhPJIX3H3i1OYr7T+qZ70zSyQD3RqK4khQGcHYmeB7evNHd3QPF+o2k8JkqSebh/u2yO7jbPeirX/1Gv/7Nb3T/+KBSqzb48O3bT1VLo/uHB3YA7rBL1CsYWvNaqmUnzQGY8Xlqqjp8+fDJWwqmB/lV8HZ3D6kIX12VcqMXivKMvQvzdmC9wz5KRZavQmJ7CGNNsDnx3lFU7Sk2CjY+sgs0KemFz/0c9e7pFV9l7dn9/OTTL/BR0aSIvPe8purx5aCQso7sKO+xNeaVffFCYZPQ5ZXi7gHcAg3t7naEwiQHvjGjVBlLFCSfg68nKQR9+923fP5UMUXa9XqmyBk1q2Kjn37+SWsXPyEubX3vRLHqQnFDomopeGrJOoO7E0dQUENS2SPLgc+ffPo5r3YvGuCHK2Ta0N4JotSC3c4kzF5ffPGlcikUwp9iz0Evz89wy1WFe5999tkS70GCC5ImfN3gj419Q6yVUtVg7zO78CMcYLJ/Qf6Ifd7StyOWLYeL7BSTzrwtOfEa1zLc8wryniLfqjmhXCDfSgE5gbF5CponKYSkEZx5zIqvdts7FjA/K+CPeQ7LM/FpoM1ms1v02cNNGdlto5iTeuS6kQw69D8xR0NiC9JiX4/54j8d5f4UNhts/QA2Ui76JYZbkklHghuVuedi/cRCNyG0k2+OEUkYzF6FPwbm0TwjR7f4ZLVZw6O9bK8ZOc/EE67QFr3/u3/9b7D9V+B5J8eE57x/fJT/cse3336nzW6rb374SSor3bDHibjdk9gzNj+DZfshIMeEBDN2OsJNIWURxnCOFHNFqqiKXlduBmJhVFCHfSfaN0tMXHWjMl21G2w5a+SZbRJp21L8TlOQaMtgcFen6Lnhn4l5z7w9caxdOK/WW6VciY2e+Sd41fhplUsjL4Beia0r8rfMucZPilkJH20oQMVYjxTlDw9vZBuv2CzBHdyOHIlICPDKPddZ3pGNKWmFn5wvAKTO2MTc7XwYYlTHxsTdFu7j+h6c9uxUeddxS58txVZlXuel2lRcNVMc9YoxUDT2+LnXmsIou0BYt1ovu4CX5dw2RWvuPdxvdU9cN6Ww2TKoyUU5Jq2IC+cnL4regCEG1pb2O451LdoSe4F4WLdV1KL0CWCwqDJOA+6X3AdGHQfO386jDfYe4bIbebTSxtdnFuZvwMkMv/V+cwAveqfytPxVDCn61Sw7Y4VBbhSI7nMlX1Rk6Cisttiko/gqzLvGHpkK8czuaeEcKZYbXnkPwxXx4VXGuhGzl+tRuUTsc1VG+P3hGdyu1K6Kzmz2nJnnytjmvh4dUoxiOG2Nf/yBOcGFufMic9CJ4va//t3f6dPPP9PH5yeVBlsS8C1F2RlZQ8wLD748v8qF4oEcR1iRj+2jEb9JFxahz/QdiO+CnUopy3Nzi3UOIWrCRjfwan1jCDK+OuRMYOhAXWBbvLy8aAtebOMreazFjwJ1v4wR0BlOhhM34OctG2YR3UIIcrsrst6ze+6a68Z1ZM6BRdIVf1nuEILMP6KPDTIwrkNq4SPapJz18PDA5sma8VbIl7HnWVfk6NCrg098ZHSLOckbNUECa41CCNQeW82M7RxHGEvEqq/N9Y7RlIsO1Gc+Ykxq0M3Hmhir5JcR+wzYvZsmVfSznPEzVsveGu1wZIEsWxo/AOhaGpwx6Le//SsEGfQpr9FvGLfSZiRiUypiPBLGE0qPOpKArjw3Ob8hwGcmsdMsgHdXfH4AyC5ubwTpI9d2xgmBvUOzWq0IjqqEs8TPDAKsCJeaYNErBve9mBKAmHVivto0wjIqleBWwNxSTAkH7xQw1CxRTO/VkrROkOiWIiKXityzdhRym81OkXYVnZ5xuon4hqO2PAshLmPc2Cb/05++VlML4Bh4RfKI89b69LPP9fd//9/UY4QA4l/Zse0oNAsy+VXXCnB/fH5Ru9rglLO8qt7sdjKp7dH5wjxXwOmiCx5WaVcIn9EhLAXgTz+/g1hvuqfAz7lqi+wfSbbffP+DNqxQz/RvNluKx4t6FB1D0JHE3IM4f+4naZiDXiFMFyz+Ez2vBJZ3H72Dttrc0b5b5jxRQf70/klXEscFmc4Qxgfmeib5+exdyW9++FHPlpvnTkxKWQeKqRMJoWeeF0j/mULEhWK72ekdr+If336iCTveKBznmFQoJBWzmtWaY4VuD/qEHYP1dqtf/erXWtHvAezYr8blmYL1lTEvzOEA8/0GUCtFOdBuyPIAVq/YIpdGTjIGeaXNFSy+slMjJ7HLAAAQAElEQVR4pe9vfvtb7dmhO2EL9zMWbvR5oDit2N39ThBMKhX/vpGDcMCvV+xwBncBmQ/oNysu/pkVSFIPOpGEOwrqzfZOPbYbwWk/zDpiF39+5k1CQa73y2Kr6JVXspk5PK5x0eP4Fh9OjOt7z7y6FvY6IucFXwaw7OOVIjOAgRfsv9iR4kjIQIgo0aZD14Q/HHMuiO4gKe88KyZ1yOUi48svvwT3k0qtuqCT4ylBMg2r5ZR+sadtmxhvDTlcKF5+ibfIouiiFBO7yx/1zGJhJkn96qsvF+I6gSkX9k271jsWE+aPM/E9ItyBZyv4xMTU4PsNuv7H//AflwVlh20tw46YKNjE/kgxInLErifi5QV5R/zcL3ZL6I9L9J45zD8urhI6l1rlHYwOAvU8n3/+hX5mUX3DJral/TgH6QzJ/vzhnSYJXut0Jq4D89m+A4l6DkGV2PXnR4h/R4xdwIiTwMjEJRfdsaDIzOliZINebr/mbFwd0fVG0TOQECzX3d0DvCV0uSqlInhXCRveg9c13HBFPico4UfLscLmPX2th+3hceyDFXb1/LU2ijGCP8n9HlmA3fCjOXbAHw38+TNvDu5JMB+IPReNLuDNRd9+993Cg7kUpgsq2HKL3V/Z6fvq17/Wb+B46FpffvVrEhK+LlXmpReKa/OQ5d2DQQXmnwP46fDNvOgH5JEpKGAXx6o/t8Q37pd1NHfbNnv42ry6xa4H8G0u6Mkjjh/bLYQEx91pYvxRknHEYxlXEfu9YfFoW7x584kq+Le9WuJ8R3HtRc2bt2/ke7bZV7/6imvnk6KUglqKsCvxfaKYyinpmQ0OF+9eVJ1OR8bLtGm1woYTuz7OS37TFoOEyZW5qCnKu32PFIM7Cp01heNmu16Kw1d252rJ5MIPS+GHleS3a1fm825cJvHPGJhhlqKy5qwQJH/22C42fd0Si+tVi8yRYmZYxhjBZpQ0ge+CDDuwEwDTioK2B8MNY/kt4ArsHuAXt/UxUUxYBkZyZzlmG/w6Mo7H8jg7Fh2ZMROTN7XQblo2oGybhJ0G2ibGd27MfPaxRueUk+7v7+C8HlyPupJbrxR5EacHDNaTB0MIapDRNh3AdUy/8Ie/tmJZLfMOPkgxqilFb+Asy/QJsbfBvjlFRY6endhSsgIy2har9Qr7JIrN7XKs4O8Jn+UMb1DYRmxTaetYdYxe8fsav/7f/2//V72Qjx+Yp4d7XLg/EScF/W5wQ8DGFXn9VsAL7cDcAtnmKc874b97+uZcWDiNvFG7on9HTdBzDEuBemGcNfKFEBbeGrCfGLgwbqlVFR9Vrv0XIbbgyPcdoyP8UnlesEOLPiswMCPPEzg9s4jNyGguZtgFox8+fuCpljlto8bj0t8+s6xHdqztt4JPM4ewR0xpkXOEKw7kdY8XGdA6hYCQ6LqCgwL+OIJbz2n5Z/T24oPA1Ac2XebU6HQbdSVIQ10pFArZ1U6poc4hH+7gFS/03/38s0IIsm09xjTNi9966szIfdvdukUTMc/kJNwj3AmFpQABXSCZSSZ6E9ATlXuLI28QpxhgsGCcKySQa9Waoq1FAV/fmCRAGnesMs8kUhOJycgktNrsNEIyERK8p9jw51gadt4GHVBAMSMLZMtzP5uUtFpv5SLGfTZO9jiMPC9OPNstRNdR5GSIKTHWGWKeQ0L2ToWV9YGCIOdGJ3aRnPRDLBRfN8acSEhRJk4XRZ5jwBhH2h8gyVc7SpIL6nfsaCpE3Sg4OgLK474h2f3nv/sHDditQfc9tptDoPCTPL9CRq+RU1UoFcd1eqGgqu1Gt3FeZDhhzxFZ+wmbcy0A/pHCZYxJE/P9TGF4Zk4fLgQHBb2wg3hEF7+q/pmE/M33P+q7H3/mVfle3/Ka7RuK1PcU1EcC4opdPlJMLgUqROFkULDRB3ZUI0lDzOME6oRg381gsdRG2+1W/uxE9cBi4fMvvtCGezuCcIOvLxR27usxXHjZ9w8Uy7ZfTGkp5C74wQHmoErciwmdIKkefDgQZmxdS5GfzRDHhB392eB30dVStJRcVMDCTD9pFuqrpCi/mrHdZ+71BPrEyvzIbp2Lxyt6e8wVeE0E79PTizLjRK6NccvkhL181QEQnUiOmWdHfH5ijBVFRSGonaAVIgXliVmkAb9bgI7C10fgmUKQdwnOrMoj1zknWc6IjBPEGGNQ21TFMGshVdrM6LLI7BhS0JVCp2U+y3CByBv0XpmE/myflhibaefiPGMvcX2jz0eIqNYi75CcIZ2CDh43xEQC3+KvO7UsgNZg8wUMdCSGZPmCiIsKSYKmGBUTfkHDwHVKWULmwri2ZWJMfz6wc19q1ZdffM7ss14Zz8Se6HsDt+v1FoJthUoLF5gXHiiSJkm2leg1Yr8Nsmw2G4UQ2OlZEcNuIYi11Zlk8XD/sDwbeO0WsaELc8vQgZmYEriE7HJVXo6yzDlgzwtJZZa0J2ab2uCCIBcqPmLM8nF//6iJuJsB+Q38+jzTyTbK4MMcYh/3xIyPQsyGEDUjq5/dkGFAQe8cfssreC7lHeQWnPUUCgUf+rnJdjkzeGs/0t+fZ4VlLHPLI4n2BVlfWVTk2uiZN0QBfRWTjOs9BZ+TK0OoIsesSN8kj+PY+4Eiu8WO5qJpDhSFN+VS2Ek/ytg21j1Oxn8Z3RQi/h6XI9HO2O6Jt54FimMx4PuehUPlmc+Ffr+mOB2IrQ7bFmR8YUF3Bp/GeMIXndvXSkIe8PGNRf1WCR0i+Mn0z7RxUr0j2d5TeK6R1/NsH+4kCsP1bqMAHr8AUxPxH1B2A9aN94F4rhRkHZhtmioDy7J57BLBbBC8kNgV7EhyF830b0rWSOF1xqZbCoGR4uXmHbEQ5M9rxivI52s/82vgu+1GvjdQzBVkmnlt+7f/6q8oqo7ablr1vMqdx04bitjhdtFIu7YkCs2G+YOiJvyTkOOmDbuPPbuEeFk1R2QetVm1xH/h2VoISZ8MLotchBVsFJHNcTHBQxPx4QVOwlduO0vgFZ9h/4zcK3xwIs4fiZFMG9ujxTbud4Hb1xT+JRdFxnQh5c+JeA6KusKJlq21DUpa/NWhS85JLjgj2BR48HeVXVi/UFQzhUrJiw5XeDHR9kZcXvFJb7yXAu6uGri2z+yDEbxU4mDhIeT4mY2UTD/vHPteqZUY3asjlj4ubwf7pZDyZx/GonW/IO+eBVClfct4vp/A05Yc5PFLrbI8Cbt4/Au5N8UArGbwcF52pnv0m+HgG7ziNwklRYr6TplxKseOcVclc+9KEZyxwKTo3whiZ7aUpESbiSD3kehb0DeCvcp5BqvW2Vxtm5rTVm2L6LNyTnp4eJDvlwrPoqtjswebDXhoaNfh0xACJp9o1wLvib6TXJSNYMH+Wvozl3X3vH4WQsQnhVrmRO2z0hGsz7QP04zON3A4KtKGdEObs1x0N+jp/hl9FrnhK+tyJYccyX2/PMtysd5zb0X+GclxG/CUY9IMR4ijpcg8na6SwEw/game+S/Yu1fP5w15cwYL1/NRD/c79dczsRWQ6aaaggbiZyYmRZvXpw+6Y6ERexxUCdaBAN493CtivDvOK4T85NNPVGqRixBXyj3EvKLTQNDFmlUAc2qq1rutZpx/hJxiSezIzTqwgzJZ+JiVKQI/+fwr1XatK0Hm+1fGiqmKCdUieGGXcoJIR0XGyuxCTUoEXMOzm/uEpDsKHO/kZdr2JJJKcj2T/GJpIOcMbAI7G/3Sf2KcgfFibpRKy70it1coSJ9U261uVMY+GsZpVltF2kXGSrXlulFAviNF8YU5GmQPqahj3glZXDRO6Pbrv/ob/f6Pf0KvQUqZIvCglz8XiB+e99hoI3838sy703cfX/TMs3/6wx+5d9QLuybdLC1/rzFGXsc+y3/n8YK+J3ZTzhSeAQBfkbNXoJgddMPRlnHNyt/28He01rt7+VwA969/+xu9wW9ryL3gn1iyVtsNukQlfGa/Gvx+rTIMg04UFmuKghgACIESAa8Bf3OASMopLQFyhoAqwSDknQnKDHnekVRCCKidlh1pB40JIyJrilEZEu4BdM9Y7jNBcCkG1ZLxzkwr0qo/gzk/p7n8PAXJBO25M+NswVxDnxHwnr3KDfTldU2pGSLrNM4D8dHr7n6nSOfAmDNe9g56JZimaZbJ70DxvwZPE+ThwPPuUEaPGBIrf+wLiaGaDuwMnfHNdrOVbXWFyCpB3EMgHmckZnqI2HNMXA8Q8oYYuhJwMwksRaHbpIQcQo6J5w66VQGDJakkME6/wtw5JkVseL/bKccgk1gg+c483zJmCpL4HHnWgIUOYm6bKh9ffv4psj5r//K0BPmVZNuygjZmOzBzxZ/P7Ko+sNN7x/ghBI0oeKNwaNCnMo7P9nWpVTFG8NXphK9tlwGiMGHZBu4XU9THDx8WGQtYP1AkIZ1yqQvZpVxJLkd12KlCsj+9e4/dR3Z91r/YkQXJer2BuG7uttwLWKpDHlyinJIsW+JsbBbsVfD7Zrsz7JRyYZ6rvvjyK23X9k2/JEAvmq/E6IBuq/V6uZdp27RrlbrSlR3+GIldYkchqyXWV+udznBUgWMGcJmZq3I9I09P/PnsZ7ahYiK+ew0IWdHrZ2xwz6IsE193JBonyxVkfaYI2LDAzqUudm6Ixxu+78DEhcLEcdgxV2KuF4rPewr0C/Fxw09veRMwgtOYEtNluVg7gFeP6zF7eMe73wv3KKpBhwKvziHphSSSmJPuisi6293JBaZt8hc97GPx4/MTO0GeK9DWvvaOjGPCiYMsobZE1Rx15rXhG7DTU1R08PWMF1YUYm1TFvylGLAWd8HqZJ/npATGAu1qLfKRU6T4WskY9teTWvoPxO6cpHbTSnHG51fdbTf05SM+7IijWrNSCmpp76SWuWYoxLuqJx5dMCKiNPVgv9MEN/z4w/e6v9uq8OByOjD0qHt2KhPz0YC+F+02rVrGRkUVZHBiXIpK7jGQHulvO+zoN1N4rmtSJobn/qrdqnI9UoRelrFtozU+bhhoh/wFASfswPSaiB3fS9zr8HHm5t1uu9xfikjsOqFrjIkE3mndbrRebeRfLnXx+MDmTVNb3cHtJSVFfCdytF+7X+DsATw1OWtFHOMGcN74MfFxUQbHMWXuVQ3wQGCOCuYsx5m+PfHmPsJP5myB6wtF2mw/cuzhjFKLEnpdyOkuUHErcXXTlcJk4kOP7BePgwyZ+YwnH+YLhpULwgif7NC58pwuivzfLLEw3mlkzpZYnUNUTwHl2HWePcA9xlrHPI/YIOeiZdxJ9E8UPKdFR8ecZZ+Qw1xoP9jetrGxtNtsVGKSC/UB+0fmW2MrXK6CHCvsE4i7jL6rnDQTpxkjl5rl76DmJnEOauhj+Qv2G+CFGIMcKyMyR8av2KmDe25g0m+enDszNrlgT7fpGHdExjtqqsT9njgqTZWvbQv/0qbteyDWeuTxeCEErDTLutl+N+QvqFnmygAAEABJREFUJWsHh/fk0gQeMvLPjNvURpHWGFGbptWqVgWIgBSpe3hgt6WuYTzLVWqV5/DoZ3Kd5VyTYzzWhD5NqSqMu4Wj0V41JnnciO2E7gEeYHRVxkvMUZh3lYsinNaxeWMbzsSh4Dvnu4HF242NmREbvD5/lGPyyMbYux++0w9/+pP+7r/874pXHl4B84RUPmJKSwKy4Y5U136l4S34GVRljODXT2BBDQXqjckGHPjh+YnC76pcy0LUHQKFlHWEkOeQlldzP7PdPSlpmKVUGoq/UWeM+T0r+RvVdY8BvGMXrRBHxpgd92YAuiYBKSZ2Kk8aUHxUILhajXNYjoGzyTkTsMM468Su65UxTdIHKvaee3t2NedQkLNXdlICCFcSk0KmcI0akGvGlQcKzjOAcp+BeXrmayGGI7qc2TVpALaLPcWMDbYKpdWnX3ylv/uHf1x06pjLsrjv+u5hKUgTbQbGXkEmm/sHPX7yuTa7B2USpFLhvKK47PXwCa+sY1DIWZnkNseoDpBdIbUBm75h12Tg8wwAvEPo8x4fOZh9P+OfPcR7xfGKAduMuuHbC8Fxo2BKBNrA2QF2YCUd8OnEuD0YmLC1ScPFlIPZz2YIr4NkrpBQRBYDvudzh98m/C6eizEGAienxEfIGVm5AOg3VmRXLCglZPG9gXl8WZCjbYpqSeqRjaGVeWC5DFa3GxizqVVu21FY3ZAhR2nVAHsKspn5I0lpQJ+GJDVC+GeDnbPH6cFmyhkiZHckSCaNO4p2J+ZCoPX4/57d3BiSOvw94+c7F9RIXMCfA7HgG8+RmBiTKyDjMh8yZGTv0CcwdoPdnRQK7SL2CNhlRo6cgnx9Qy6fE/L7PreV6NiYiBizqUUDfuIx+kYKvEY9dp4IZI9XomW80qZj1dsq54h7DdiR3YlGDZ9X4KViL8esC7IXksjhcCIh3xHPZ03Ya0XMjvh7hExu2P0GsXXY2c+QVDEzD77tIZqO8wgmcskKISzFYsYuOWe4ZdQFgnVxdCXWBsbrsOc8B+Tb6oHi7IZNbd8jxdGNxVTCli3FscecwHCAvMT/2aaZcU8kHt+yL0KMKhWbgCU/G5C5QrQjsXV/90gSOpO0b+g0Q8p3EvIxtexvy27fXijU3/P2wHOvIdQbC8B5jjqwsAgxK6aiUitF6EU3bF1JNN7dm/Bdh19jSrpxPmOnOQVl5HFh7c9bXj/mpoGbB12wYSlVMSZVZLT8tkfi8zThoxAVGOuOguOFmEulqAMbA/M8vbwo1QL3jMh1JF5nTfMsy27fbLfbxXcvz68LRx1469G5oEhFr8T9Hl1cU6dSyQ8TmOnxU68XxnWyEmNl/GVfrUn2N3ztAr1pWlXwMuHfLUnt088+XTYZIjLVJE3YI3G9Qkf7peFs++yIjwxeUwjKCb0ozDp2NR7uKCjwVUu7Cd28SJqIvx7bXcG+fyE0Soq07xl7ylKvQfvTXrkkpRzw53mJlUBsC7lLSuCsl88DfeISV7Mq9zfguKlZnodGcEKVC0rvXHpOMca6LWoY28lwJLZWxGxkfhfV/e38SxGa41JIRgrUzboRH+Gji1a1yP+6T2Scys22SYw/k2h7RQrehslKmtVd8Bl6N7UiRr/Ep7Bbix18bybmZrDetK0u5A/zLGrIz5xXN5sNVpn1eP9GHfFyJke54AwheRglziP+ppG2FLgpBux0VeR8wv/m54nYsH9KqRLt5xDElNi1YeHVK+cqwxAkKsXIkeTCbQALPnrw6907umF/YYMIjitioh8ymTMK8elBjIEExgv4UczLfApJISZJgf+SQogyx1TadXDIhDApRYUQlBmn0vdKcble3mTO5MGdPJ7VzNgxl0aag3Y872hnmwyA3NcnihzHc4xJLqCs0wBX2bYjfujBiQvs/euLLizeSowsQLZaM2e2XIy3Xa21gYcSfto1VU2KLEyu+DwjIyPi82nudesumsFhxNZcoNOEXYp67JaJqZb4QSX9EkNb+ecVzh2JqTO+NtflnCTmTZxt81kzHyP2v2HOSagpx+UAfzr3mLd8XUpBlsic4xLPjmX7OIRAnA/y2A/wCeIhTweeGq3RKTJgYr4Vtg88XOKOPj16V2xrfcSPr0vJ6FNlnjHfjcRtpK37nLyx4P74vy0VPhjkYjQR0wMxe/jwTuN5r9d3P+rDd3/Su2//pJ+/+Vpf//M/6j//p/+o99z/r//lP+rbP32tbzj+9PXv2bj4WT9+/60OvLXrWATtiLcRf0U7et1uhD902J8IBIzPxDkVRRxtgJu0jiSzFDMKDwQGgYCRG8DtXRD3jQDRxWKkX280BRv6KuHQ3XZNUq1qV416QDkQND3HmSTRsLs1MMCgmZ3UHQXijWKsU0yZLeGbnOT8qvSXRNZpBNDPLy86kLBuJIgOo9wguoFgP7L16/OaMXvuTxgVL7Kw7QksAgSjFpzrvgPXGadEHBEyejFu4vP94ydSLMrsLvRDIEDekCCSmvWddhDFx6dX3fphWQmCNTGMUmr01Ve/kf88z5GVhe/fKG7Pp5tyWgGmIoPrBhAaimSDdgR0GXsW7FU4J4Jzz+4oORbdCwBFDOTy+KVWnUn4J2w+S3JCycjtROVAUJAm9O+poo8U3FuCdw+IPAePeNYrQr4BG1fAiarsSmwXcNfSyn/+abm32SmEIP9vhrVSjHrz8Ci6qamFec8qnpekklJg3FGV+4nl1oSfbYxAY3/vY4AYGog3MkZKibazFoBzf0YpkwYiqaDjxFylVLoHZAIJBBJqyr4d8KGPHcXjxP2QMmMJG1XhBmZLavBVSpV7CXePYGQgsFvuNxrAWca27WqlDrxUksMV0r1/fFAIYdHJeGFofHpTQK8IYVhpYzWFqAJmrhT1IUdVYxhbz8wcQliedfjVpNDgW88V6DMCAmAt/9yxkh+mWVcKsREHh4CcGNx2mGlkUhNjjdwzTq7IaTzMvsdzFyU7CojIGDO4OVPUYUJ5EWJ7+Lu/3sUfef7w8MDKd6PH3UYzMfDjTz8usXK69hQtZ0X8nViAdVNU5pXKKM6lYcfsVdfzSSkGNbVATFd5IcJHbNqDl4YEe1OPjHuwWCDyHh0j/jMmH8DJiF0ytjuQAFZN1enwqobPjkMnzAyOlZJu+PRAMkngvsd2Qu6csmJKqmDmSGw76cSQmXPQCGaO7BjGKHzbqbcvUpRJ2DsIKUTlmOSvbOAWeSfC8bKhgBuQ6QbnZIqRGcDt2OEyN3zkFZCTQikZH1a9wCkJGWzzUiuL5xP4GvT200/B5Qx2epValZCx5WyMjwBwzeL0wsK0gzOv2CUj1wUOiMj0+nJQznXZFT6jb88O8IwuI/L4e3MxBp1pe6HweH15VYpZZzgxlgIX3umVJFrB60By3TZJK+MPe5aa1WCnZRcefPTDTWsSYqVfYsyWnbqRQml3t1n82JQCt++1223lXXIn6wS2RF+PbTwlSRW9YkiyTuL5iH+bP2M6hUhxBo/EX7A7gQMF6Y7i07a0Hff+m6glavaiEFzkGJVo35G0X/xWgcXKDTsVxt3BQxuOhnYTNlmtW+Umaw+Hl1qx94hEQVfaGxMNCTZh+yu2m/DjhKPX7N64QErIsWNjwLjbYIe3j/dLYTCDq1ob0VQRffz9vw25aA0XuPhK3OM/2Z8MQbuJBdtuOc8EWClVnrMDo8Z65nNIeZGLxwtuBvilR/4bnFKRu6HYmbHrxP2RWLUNgK2so+g0g8cB3DywiBmxS0S4kQI5JySgX8MYjoUTMR5C0MAYE3pcwU5kbnOB5VrBBykXemtp08MZpSkKMYCNRjPnkfHcLsak0lQF8KMoNU2jtm1xX9Bms1VmnIbPLXlzCpIxZ7/ds2s3EKsVmzbY2rIVxprJ75Heq3atGCIxOYtbmrnuwWqpRbaFbdLit6VGQHdp1pHiQzmpJ1/EmnVBbqWoHruYWyJ9xzmYEhRj1MT8AEob9DWHYwrFFJVLxv55ubZ8CR16bGU/YQQJXN3wy4H4EnZTSsT0RUvdwZuPCz44YNNunLHNRqm0SqGo0NZ4aHLk86SInCPxleMk/xWc3abVzOcbOH3z9lHW40TMWvaCnTZ3W2J3qwvFlWuMcUbWutY4p2WOEd2q7VYa8s2gMzkh1lZTyKqrjfx3Ngf6+POoJH+X/wr+bmyodcTN9v5BgXg+I3sqFRs0iy9zSYos5Cbs6GJyxA8zMTpik5H+Lx+fiN+bKra/8BbRr8D7y0ETi7HL/lmHp/d67wLx6aPe//i9/vC7f9bX//J7/fM//5N+eveT/JWjH3/8Th8+vtPT83tqnT/qA4WoWLy1LPbWa+QgN/oXSc11/kWpGKNe2PGc8btrHmNpsQux0YH9jI/iy9MLhD4oYKASqwKGiDFrQNmOV8ATxjiy0h7xvF9ZJRx9oRj1X9bH/Zgo4rTKRK8Yg5XepaNo3OiKUyogObMj5xXnQNI4kZDEj4HiQIopacRILgi5rf0ekoTQhj8b8RO/ogJAKUU9sqtSatUD5+3uTitWhO2a4mnVSkvQFK0Iku1uAyiDGsBg8LbIsKLfAHHNjBsYy8HYA06D3U5NPB9nscsQ5F2FORZ2UXslgHPtJx2vAIUdlBNFpV/dz0oESJDHaCCc223Uqt3piy9/LRfqIzpVQMUU6rpJh+NlkTGnRD8mmnEJ9nVCumLLGwlIypoU1TNfTIXzSN9eE3Y3IbUEcs5FM59DiCTmnutJEyQzEqTWvUNGLnWmCG2YPyrwv1kBvddtBYBXxZCFeDrh0/vdgwqBsF5v5ULAZFdroxPJMsWkniB95nWd572SZN3W5JkBcQE8EwMtCY3xg6RaM7jp1UDwV4K8A2QDz0Z0DSHoSjJBdQqKETmirmDE5I4K2HKEnK4K6O4jM1YqyKpAITrij6tk2cGpQoHwgvoxqF3tNHKmIwuNURtINMaggQAMISgj58ykGduN46iZyRIkM3Nv4qi1KDPPmV3WVLE7u45whPx5gnzoINtmlpRrhRCC/Nx9Sym6sChompVwi2ZFdOyRZ1aIWcZpDzPf+llX/Dqii48OYFTG2rNibprKyDPz3aQYVcFTwQdXEprnSJYbOS8UZTUlfDmrqcQBRLTeoDvCBHzIFIudckkqcdaqRD3ebbQmDirYORCX3//ws/7+H/4JIu6wZ097EX9xkfuOmKqlyoubiByLbiw07N/IeIfjq3peQ/orMc16p4F5lbLs6/Bne6cgVYh7pgCZIOlPXOSDkRm7u1Dwd6oD/mhWa/y21onYngg8/wkg4/oGGfteLkVvHt9SPPVa0zbFqM8+/URXdpxuEOYwXtVTXO8pSmfGb7HXBFZ9HULQkd2he5LnHGZ1JLiYokKUQhKLx4v68abt3VorCPOEXWcsULHpUkCDhRO77RuKtRsYenl9kXGuEHRm3DOFwZFiajCW+3F5ZTpji3kW3pcKc0WJsVeKKWnDYnBD8iwp8/p3y2vto0Z45A0LquXb624AABAASURBVEA/x/UOP95v73Uk7u4p5M/EhZNauyUhKciyzdejBo6KkWcHOTJfeFVdStDnn72VuSQw74jtb+xKsl2ncR4oqLbKOeGXoivtI75yEX4kCTVNQaY1eCq68ezuDj4Afz+9+4Brqwp2LeDvfrdTipFF3ZrE2mmz2/GsYsteB/h9Dee2mxUSzRS6r8RhpytxEUNcbGce2fL2x8c8BQWwOB6vyvj+jA87uLmDK66cd2DmyrX7DiRP4+YOWx0pXPbI3OKzDMZn7DJhv4xdj68HPfOG7ZEdWtxEHnmV7Sqel1zB0EZLIgYrmsEAsVVKgSNGeREvOs040DnrQNE/gNdpnpbnIWRs0chFw4wtOmQOqdKlaNVuyDlrGa8+Ev6utWieZtnnGZu5EHggp7XE+QN6BOa55/OFxV6UFJDHubGkoBVtTujocyl5sfkAVzCcfjnmZS4vsLolN8+K6I8wigxUSlTE1weKo8B4LbGT0TMoKBN3qWbUn2U8+16MSeKZi6cLNr8QK4H+xr/tcaPIsS1OcOPMeGdiJeCTgH3kA13MqQ0FrUKU+X292eiGHzvGcsHoN20xRfB1k7GU0WuEVzsKtDM2SDyzT4Ux3AdxpJiWsQZivJaELVvy3U32z/3jm2V8migESeD5huyjL3NRSEWFAu+GfD3y+XB6GLh2GxeoAzhIcOJI0XmEOGPd6NrN6gcO7CraTsjP0NgNDBNTGTkTNuiR22/YHDtP7OYttgxSxbYXeOMGtgZ4YyLvJfqUXAWUlmMgF7TkigHeGLGjv27VIkclzmIuso+lwHlGj6SGZwO5kxtKKcl6+rO/MmNbOuaFzN9/962eXj5qT331SjF5Ro5XcsuReurju3fyXzr66Qd2K39+vxSWP9K+AyNf/+4f9d0ff6fb4UlNGOGXk8LYsUNctduumL/Ck1vlxjZFD7g9NVWFxconX3wux+r7lyftyRMH5pwDtpoln1uK6S14//Vv/0qbzU6FemTNuQEfc0yaaPv45q3iZreTk56V63FaTEkuNG2QEYsUwNVhrASQfc9H5jrlImJRwmAO4nsKQxPoertdDOXqPNdGPiJO2N09SEwcUkaYBuVW8jgbVmA7ZCi1yrtcewigpYC5QPBP7AqMgCHz7COVdMChPudalAioI4XdOAX5VbuLwPO5U4iFxHbTrKSWsTt0GGPSHQntSpKyLh2Cb+8fdSLAQipy0el7N4Axh7gUAxGZZ0UI9qJQqqgfZMOdkevISh6/a+L5KwVkLI0uS9+kL371a33/4096Agi5TRSvR6WSNE5Sz7wdMpwoznpueK4btu24PgPsDrJ5ePPI/BcpBFXmDbN03B81Ad4JXfi4kF5Pv5FAqtjYZ//GnMnKtvTnEIKciIMCXDGzw7VHXnE9UGAyHgFyZec4RgHcvTbbtSaKrzO7OFt8yFQK2EI0yKVIClzGZYxSqs4kmIwPfATahBDk4BDnHkJoAOkKP6aYfItnI/qUhUQmfGofm9xKreogLN9zH5OX77sQSYwfIxoEqdTCnGdN2GpC7xXjC2lO54NuvC4ZIKvtbkMBdVaij21xJii22w3j9xRPvxwTinlMzxkCA0tLn8Vu4H/ELhPjV3RswX5G/jcPD8ohykWO/25j4lqMI9o5oYTgcQJ2PSmlqHbVoudFTmYj8nJL1cEbJThsKQrMSJkPTjgtNvBrD7/uOIF/gyWHpEqs9OAtKhCj6E+ge+q2qRRDB5L8SWuut22rERt+/tlnuuGXSHuTYQe+bacWjNSc9Td//Rv9LceaxcgIwXp16wRhX9r2jt/VessK9xXiuSc5dxSpkyKxUCAQY/blZa+KvEH84Ed/PSJgsxn7zxD1hUKhMt8NDAxgNsETuZTF/5FOTiIHio4RW7udX9MPFFQ39Gywd6FtjFHf//AD/JBlXAt9zuAypiR/N+6RJFRou6KwG/HDBMP3xM4Tq/yAgTLyXRmv44h8NpYG5ttTqPj5iUJvxC/mvcn9ufbngTZ+NivI422Jg4L8xspIvGWut3CKdWpqo9JUxRTlZG3ZvQhc+mOXI8naNn0hEVzww5kF3KRIn3ax7ZlE1RAfUMJimw5/bCFny+x5I5jyYf+065XO7GJMEli/KeNLJtVvf/0bPX18pqg9yzZOKXF7FuLLeoUQ4MIz+L4ucRNCkNt8xE4pJtGYZxdxwaULk1H7/avu7rfcPxEzV5WaFixfrifi6KIAIeUUlNhtWSNXKVUTtjnBgzuKzDuSzv39A/w7K8RAkdZqg58mfBzw0/39veYQFBhDQcg5UQBXjfDiBnu8fPwo0XYCT/4lhhuY95FYBD3e7/Th/U/q4coBf8+Md6U4emCx8faTt7KtYgjLmCPPN9jzBse5XUxJ3oRgSnSdljFa4qAiv593+GPZxaffBJ4PLDLs+xHdbKuAsINlRJcYgwbwfQGT7suAqqXoF79Ib9++1QSWOnzmjRMXA4il5+ePy0aK7THwrGFxmJEr5aTEOXNerVri7iLPkUuWPxfO7t8R4x77m2++Ucvmi23gQm6g4PFYngfRdEOX5+cnSfgUOSKdzQU9eecXLii6nC/yeD3PT+iRiRmPl2JUThl54jLOmiLWmDTvJu5bx0ibCe6zPW4slhzLtkOLPrbJGlwkZHY8KQZF8Dpz7pBzBvCBjZI8RzUhK5BYh/NNEa5Y5Spfe56UC3kOHLIoLU3LhtOOBf09+DzAP41WFGeZNuKn4MOJcQ/kyYCffDToE5hzRM6zF7qcHx8f0PusEIJs/w28uYZHejCSsb1tGWJkgX6iIO11m6IOl0HN5l7Ph6tObDRdqWYPl14vLKBGioDCuBv06+DtN+DN15X4b5mD18kajk+K/Un3LXlh7hS6o95uqmZeYRcWwroeFHhep5vWeVIaLizMrvL9/vSs+XbUxx9/0DuKxpeff9bf/e//gdfe3+l//3f/Tt9//Qf903/9L/r6d79jp/Kf2Vz4e/1Mm9/9/nf60zd/0g9w6J43ofZzLpka4EWP1GkzNnuhtlqvN/KCISzYq2op3F1vPb+8EOs9vDToQBE7wY8hBLX4odRfcF4bdABfX37xJfCfGWetDxTkF2ztWPr53c/6wb8M/e49OOq0YIZxbnBhCEGvzO/8GPOfE8sdpOGdkgDIEs7LTORVg4l0s9upBYjCoYykFSRcCZSO4GxQ4o5izsnJBaRX7x6nXW+lmBfQ+J53OXfM0dL+QmI4sOt3A3y+Vip6IjkUVgeTos6skJ3wXMSOc4BYLvrtX/+NThR+qTSAY9DpfJVC0ZHX3Bd2KA+cT/T78PGVsiRD1BNjnhQZU/Q5AmSfhznpSrH4kddjAwA7kRh8dn+lqpCKPM9AYnplx8OrqQvEkwH8Dz9/YMpm0Uu5yp+PyHRk3pAbtZs7XbHJp19+oXdsZY+QZrttNPA/26onyDxuu90tCYXFlyp2irXRnKI2rIw/PD0vAWLiuxDcEwQxQnYzoD5RXMwKJISbKsETY1JMSYFzw+eVSQnyTgQTxtHj2zfKCzEWbTY7SHHWat3o7m5Lsb9FhYT9CIAo7HXBxy3PN+h/1cR8BbkS9jBQSq2yr0qp1EcTfasqz00yMz7qkPEGqYaQNI6TlmQKYWbmd7s1yWWWkGOjHiIaSR7+7OtEm5joRzCvIK9Si1a0P2H/E4k8OcDBTIuOIQb5+TsAfmXXZuJV48xYZ1Z0V5JRTIyDzSLtdhQQzyxcTJY3bHl3d6fCXCZME6Xv+2w7esc2xLjYNnJ20LpYcqJxciTKtIKsgoVGvxbym8GRd7bOEPh6vUY7KTH/BT+14CWEIN9/ZZVYSxIiwUlnfXz/TgOv3e62a1V85X/WcUdc9NirMq6v1+g6g6XdZquH3R3+mBRI+i+vT5Dwi1IMwtDsfF01orf/CDSNKErxI37xPy7RcG5ypW2UCTdQIG7bohdeo/gXmH791ZfK6BpT0v/8v/yv8iv9I8lgDknvPjzJCzvFrCu7AkcWdx2Em3LWy/MLWBog8xOFQ687ivyCPJnXMSN6HYnNG328gNwfDzJ+kFYxRe3gks8++1QZQrywQLB/37IS9n0b0Da/kUAHCoEOe2T89f7DB/DZQYrDUnDt9yeaBghyxASTEjre3T+A37UcM599/rk++eRT+U95tfBW4fk0zrJPgIq8u3qiCH15fl0K2pFY77G1sQsEwd4aHHToSB/4w8RsDBvnB/qZ5/AGcTBrDlGVxHtkN8dzR/x5xh8t+B0ZzPJXsFAg74Q/bmCn475j33bqsNOENg3Yst5n8G4sVvSupbIw3Oo9RdkjNitwrnejHDMt7Z+53xCX281OQVG2mectzCPkOoPDAzu2jseBeW/E0MvLMzuCK2Jw0BU798TtlaRwIFH9yKu3mKQeH868D6pNod0NXLzo888/1YcPP2tmh+Qdr+ROLDS2YH4gBlLMqnAsdRvF5Er+aZAvxagMXgq+vtttBUSWX0QIFJ9X3ohdSfyJ6zNxPlJwBpwzwQ3AHFxdtYMLxHzGlOC1n374ThUMndklnFgsr+C7r8DwEYx9/913Cx5l9scHHvuMT2IImrH3gcI6c/8M5hALeQtNZzWlIHNFtqCJMe/g4ILMxuhMvyOLJZ+DJF+70PZiccRuMzYtuWjg+kJxZ7x+eP9eOSXGbLSDf87gxYvgwr0WDBwPe55HuLMwp/SWDQfLFYP4mVGzB6eNEjeeyCG1Fjgr6fX1WR5nYKHyr/7VX8s46bDhzrFXMlgdFn6iG/NutME3V/jx/Xt8xo6j5V2+6jVLN/hqw5uiCr5GuLLiqxHnZZw/oZNFMec9PjzoSlvrk2LUiA9SjAoh/OJXZGM4JXQTF35bhhLIuke+s8RApVZdwdMKrqN2W/hwt9rqbr1TieCL3NlxzLwpbFOjTbv2UErYtYdv1uTUk7mHWuGFGiGXogY73q69TuA7p6LBMUQMr+jbcR0UNYGlEJAT2czbAz6KfLY+4meCX57x1UgMXMGJ3xq4gD6z0DIXoJQu1Axn6oM9bwsVExtDPTw0grCkeza0RrA686YHAWTum9HT3DrwBiKQlybwvSrgiiKyP79q09Bv3ehf/unv9eO3f9Q//d1/5XX3d/rw03f653/4r/r9f/s7/fDNH/Tjd1/rwGvud99/o+//+Hu9fHivKxj3+P7nl9+wEPvqs09UY8BeVV/Cd/M8w3mf6IK/vEj5FP778ssvKTgfFiy8ZdH+8HC3bJJ89tnn+qu//mtsJJ3A7RG+fu8/+USOtJ478uQIDhhSAX+/vr6weHqSi9YLNj9RZL5//0HP1CrOr27bkfvvyFO+TsQPJoZbH5b5zUuOxz3FbEDm77//XhnM7onJeIGUfNwospbvLzJrDxl7Z28GQRNHhtAsKDJBWh2AGuT2Jt8PJKMTTnS7A8K570DDI4Hn85nxm9WGVf+Dfvjp3bKjUih6r8zXQpz+rsPH570S9z56d4W2L6ymBTifKRIbXnO0FGlYZECZAAAQAElEQVR+fYhYgDMtBWoHOGclDWPUmtdXwxR0//CJbtyPuZU/DxRGZwjSv00+pUxxOEGrBBL9Qq7oMUKwAaCNUsysfK56BuQtwcsddj0nnXDKESe9QNCr7Za2nbyt/wpp3rPSbTcbVYB/BqyvANVz9yQ7/329f/n6X3RhRTNRtfTDRLuVFJIy9gyJ+Ri3G0miISz23JN8CmSQIIbI8xGFE2cT14C9Btr6fiI4r8ilGOWfyLkSlE4+HYG2Rc6eALsQ2FfsnxmvY9XpsWKKakiYMSf5WgCig/wNiAnr3mjvsU1KNwqAmXuZoI8pQZpVpVb6ZRnwfq6QAPIsz1FoF5DlSgI26PyZhsrMlejv4N/YXrTzda2FZDfwPFNc3H45I3/PERknhKCWQsyfM6C+grMeoDsI7h/YSeEV44okNCD/w+ODQghqkK+DhGYI6YkAET8eo6UIuNHfcnssBWnERillCo7VYhOTVMt8N/R+ZLyMnF7NTfjh/zjwgYnKcrio9hgPyHKGxJh+kcE2cBvfO5Go7wn8K4kvYesZYtzttlqx+3KDoAYSyldffKEvIJE1c48mNeaw/D587wTWZuKyQy4X0eJnoF1OUSlEitqbJnQ5gtGKzK/surX4+AoZJdpMyG+fZnww0m9LYve8j6yGGUoriqX/17/9t3qgELwxzpWY+Xf//j/oleJF9PEisyUmJhTssP8b+pno7F/79qcff2SVe5X1HYn9D5DZMztIPdcNBZwLqiPYzrnoD//yO31HsRDx7713w7CHdfN4liXjZxdun33hX4zZQPaz3rx5o1IapVzBmsDEhkXpmTl70Ck9v7xArGfd2Bm7YwfuHatu7/6XWhRjUmLMEIJqU4WDKIgP+uTtJ0vfhnizbUqtS7sNCX3A/ophmftAATJgvw7b2wYeo8NGfp6w9Uhbz/vw8KATGLAun+NL73y6zxEbXlmkJnT33BeKveX1IGPiUnRZIWOEx0YN4L4yZkJWC7fIRez6e6heBCtmdKQwpjA6Me4Owi+50TOFtMc+cC+ECKcNiilqZhzLu8J3Wwr/LbptWfw6OacYNbnoSEkTOgzo5AWZCzChea2O8UkjRcd2t0a3o37z21/r4fEevFSK2IbY7SnkskKIisTRjULhFb+bwxyr4mei/4BferA+sQAqvAkYKYga8LmioE4RPsIvMzL08OEvv8lb1OK7K7ufBfn2LOBm+r4lzpBalTEu5Bfj3dhzDDoWP+cNwBmcrRj7s08+kYsuLzwjvtyAeeO1lqTtegMtTYv+iKjE8xTjgt8DBWLJWY6fyP0HMNqADfvF17aPi7WYosxlPbgo+GxLQTfC0Z99+inQCMtYEfunGNTB1W7zF3sf4YSc4lIIvu5f1JSy+N56BGF9fDHj4x1ceUGfV3LsWwoI28IYeffTT3pLDLa1odA7La/xBd85Fq1/SkkXigTL8+bhUSNY2zLWTDxGBezn+QZV64Wdjd+YEn5dYYuolphoOCxDDHG5Z7k22M3c6PFDjBrx2WfY3Dj3Z+MrolfGfjsK+VTyghHj/AZvZD4PyDCi48jNhN4ZzrvybPkaADi5Ys+Oc2T8A3ZKyHjhnvNwykmWp+fzjTiyzhOFqe9tVmtwPC2+PZGHZ7B9IR6NoQaudaF+oOC593dv4UAvdtbgBPeg3yyByZSihL6lVGF+uajcbRqh6XK0NaqkWes2y79Yczi86Os/fq2/o3B8YYHwx2/+qN/Bb1//8Q/65ttv9I6F/rfffaOf2JX8p9/9s/7dv//3+v/8T//TsnA9gt/VaqMbmHH95dpixDcd9jnwzByRm0YNsTv6l6L6i3p2TEOS/uXr3+mVubvhSj1y1gfmmRC4x47mSvtb/NzIdxO4sE86FiuB8c1TLhqtZ4PNSl1J2Lqn3RyzOOlK/tziv0ewsyY33PNm45E4WON/86vfcNTS6NNPP6fAfAuXfko8SS051rnNWH+k75WY38OfPm83W3J8J/vqSxaNnxCfTdsqmuy9Q3lF+Nqu5WJLMbFD9rAUixNCf+CVjY0zc/9IkTkrQkhXvbDtnAiCDiC6+PQz8KC9DQjorYgBJ6zm19JW2AruIcqUq1zUDtywA47siE7M9cqYa0jyiS3a7d2Dfnr3QR8oJGbG8PiWbWJ+6jm2x6+aU8KJSAcBfvv9j2pxqp2oXKRUZPC+kMA9J60oUAdVirUbK5s1bZleCkErdHdl752UPe1vOKwQMAFMlloZqgCciVXQZWnfAowbgdJCbCODfIFRAzKIDu16gxM7ffXrX+nHn3/UlZXoetUSIKP+EtgB5K/o6y8xHwmUnqCIKclfQYgEsIGTCYRZgUQSUaeyO7lFhhkdV8v1GgDZTitAcoZwntnduLvf6R0rplwKsl4VscGJFU4PsPkAWJ9JwCftKVZuFM1XyLHHmCNFs4uAAV822KKjCGmxzwU7Wb8zSbSwSHCSq9jDK/6AvCabAgYM9gvjOdG2ANGkdMSOTnYuCE7IZ/D7nkJAj4lTVAMJHLy6k7g38v9adn1CCMu1i6QU40J27m9i8/w9JLRjpbYB2KVWuVD0vEfIZ7u9U61rdgy2KuDAsrhgGyEl62uZNxCyJ4j44YScM4RYsJkT8Q78+WwyX+NnP3MCD7QtpWrG37UWuU0DSXTEToMNLIv9MEEGzySNO+Sz/LbNhqJzRqWZSQt9J5+bqgYMXNHFpGDbZuT9wM7WicRDE3UUJTElhRjx+VoRjCXwMTOYr2/0zch0g8gC8nk3zs8Lcllm270joflzTEkxcjCG51r+DBU6myBvkM47VrUe9yPz/4//7//R0+unn37W7373e/37/+0/KIOlQHHSgfseuWxLx7c5wMcaospg54Hi7stf/VrrjfE6ab3dqDKPk+mnPLuHzCL6TPOMDcclSdk/vmd7Ovl7fL+Gb4jVA/55Ba801/3Dm2VHcIVfBvx5D9EZBzcK+UeStBNbSzy8Qnxf//EbneAry9jBRwMYv7LAWiGX4yFgj/dw2wa8pFyWtiFmYWyJV4Q9MTBjZxdtDYX0GV6bFHhrcJaw40c4yjLYp88kN/+jCv58YrFhrPUUXzRXzVk9yeCVHYA1hYoXhyNxtkbOGLAoeLny/BOKl4KdKrKIH+PrAokfwcKA7Jb5iy++IhZ6rVaNMn7cUYT62RHZZvoE5LJdO2T3M8t9IvY6MOqYbSH9gFDb3c6tl+O3v/3tEnO2fWc85cwckxrw6WRmvIvBT/B24BywyQifTPDGkXsZO67AW4tMMw1dhI7oN4CRAofGIHY+j9rCgTOFZA9+ZnznncsRGzXEw+effwZPXnRP4vMu4QVO9Pw4gh3rhwUjn/Ka3UXORPzdUUh4gWX5Uopqmf9I7vBnY+eHH75XBGMXfOFi7B7MbdYr/c2/+ht26J6VKWZaeAPrKyH/GtkjdnlgXBfDLm5PFKM5RXYBT0oocdi/wCdp2fHfgT9/b7YjT2w2KwrIjoXSAz6J7JTu1ZSikYWxZfT4I/y+w/cDZxek1r1nx8z6GysTC7EJm+EQZMvEfefLRYe3bHREdDEerFvGP08s8gIy+X4uGbmyTuif0UXzrDv86x2wI3FQc9YE/lf4/gbfj/DBirjq8XUpVdWyGh/gzHzpzQ7zacOzZ3Zh78FYWxvZlh7/hv/OYAq3cu9CDA/qGCuBx+12qy1cd2KsC7HX4JctXBvA+KZdSRG1StSNoup4O+vEEZqosm7U8aZwSnicWF4vReOWQv6iGLNSjBTd2DfM8oJmxfOUovyVkP3rC4uwp8X2AzZf4UvboJYiz+2qKkXaSjrBJesVG1T4oUdnt5/Yrfyaou4jO/wf3r3TP/z9P1Bgfqsf/vQH/e4f/r/L+fj8Qd/+4Xf66ds/6j//b/9Ow+Wo97zJulG43sDyd7yRez4deG0/qkfGD/sXvVBAT7lqykWhrDSnqru3n6tX0mr3RsduVofCqd3ozCuRUFfKq40OvNEdlJd2bvvlX/1Gb774TPefvtUQZr398nPt3j6o2W04P+ozao/PWfQqCFtFtJxRf9Ye/K5WKzlezNX2ySubEz2++hk9O3BwD2dud4+q7VodOWSAZzqw4nzv/FCJEReVzoEj+NzDw3sWmfbrmRi9sMnh3EXY6wpXGZ/3bAJ4LmPJNYpz7UicG8fNulXAFxdwuCPW4hlCdvF44vyB15UrAOQdvifIsiD8FWFCqZpCoDi9yCuWDyZetN0R1N41seA7EkHIBAED59oq5kZ1vQVgA/1u7IA+KuCAE1vnPeTu5+dLT5E7K0TGxykZJw3s03cDr0ZWW16hH3kt/SD3EclvjkW5WetmI3HMIbIqmGS5BwC+ItG54OwgvjNyXAmUAEidFDKGdDBOtLOR8BI7KDd5lbilYHRA+Q/8Pj190KMNgx9Hv/7B6JW+dmAm0GOMGjCmAzmEQICcGecCSV2UUiYgb0ro0wIqYaPHhzfL99hm+hRW7s+Mfzy84qyLYpJSCiTqlTbo638lws7q8MXAvLlUHQjkSsCIee3EliD23/EzGZ1ZBd5R5LiQrxBKQ7uBwCqlaAIRa0jSf0Hg7u6BAq1XT5ExkDQy4zbIF7FpA/Aa/CVFpVxValVMUb8QSlI2UYODyv0Oe06QvxPhmiQ+DOOSjGdJkSCzLLbTSECOyG/Sd/LabjcaAPviF4hrjb1dJKQCXvicMgTK+BPjhAiBo7P94T57cLhi/hCCbHMnmQkfZubr2dU9erechBix+fF4UQF3t9uAP3qCULohc9NU2efeSY6Mb93OkGNm3lobDfgmxqTIs4ocuE098lquSJsLY3iciwOMtmd2eG9gjGnl58LW7nOE3BIYsA8dtA0++UiB8wmvPPYUxoXPPfa/2g/gt+dQSMKkKsg4koRcQL4h0e7A4EgiOZjEOHfoOk8RCyUWFp3GENXRP5RGY4y6Qh4XZHIM9LxKNOZPvApq1isdIYpUs16wzwFy422XTDjrzU4z83/2+RdK+NkJaw1B/O3f/o0qGNqQML27+4bXhP/mX/+f9DOvXv2v6vwv/+v/vODjBk6vFDpTzMqrrV5PHYQaFGLR8XhVBz4mjDTh2Mx4DcnIRGaM2IcuUO7R02T1lsL0hQVUS5Jcg9uPz0/69W9+vfhvw4LgLSvmwDx7kizwUkTnECLzHCkoXrWGuJdn07wssHYkzXv4CYMhT9QazBlbIYAjir2YEgXCKPv7hH0G8GoZQwwaKa564qi3TSnsLhRZI3iw/BO+cGxNDDwSZQWdKkeKkQL2pLWTbYjKOatBF8uZGdPx/8BOuLerEjH/9vGB3aujHim4Gvp7MWoiH7GZiXtGhh1FhPtbxhVxCjxIvh1csZbB7a8mTOjTbLfgZ8Wr13t2g195hA+4/6dvvtWsoBbOuKLzPTuITkopJfn1Fw2XXTwnpSCx6XAPf3UUgY/0ihRSZzUU3gdirJSGtjsd9ifFUJT4n7nmjrk74mKgaLixY2nc2G532N9x0SdOpwAAEABJREFUe2VXsyd+hNNmcFlS1IyOSUE1Z61qw5wXvby8YLu1nJgcJw0yZzAzAJ5ATAVs+kLys20KvDHhny2FX81JaxaxI58jybltylLsfvL2jXCJ/HpyRUHyCrZOLHR///t/XuzXYQ/HtG1gzJtrCuOe8bUXQO7rhIkZ0XuLvfZ6IMeJn54469AX46opVXvyYUIv971hC4/Z89wY+IRYPlOYeMwnisamFs3otELmWir5p1dD7Lc+kPNCwdxTRDXw0Ay+ZgqcK3F8wbbeyMgl4c9mWYAM6Fxr1kAh21EI7+62umcDwgVaAnP+SsUXFCsTYwQwNyO7eddHjw7ehbqC78+JvQY/pJR0hdtqwb/R11d9Dned4egJmb27VpHTemfa3rCh79t2LRie8PGJtjcKnPVqrRYdsoImNjEKOX9kE2Pk2dlfl0JP27hpi0pJKjXJMmeK05bjctoDmV7OxQVd/Jr8hSJQFIsj+nqMOwqwEVs5rvxd9Ft30TsKwR9/+FYfPrwj735gAf0jxw/6/e/+aTn//O5H/cu//H5p9zWvu3/PjuUzXNOi148//qAOGbftRtNtJFQn+esgX1HcNWD1b//VX+sOTvQvV67xX0N8t8ToF7/5jX7FK+3f/s3f6tOvvlICuw8sJncUdy2808EtPfbbUJid2aTZw41Pr0e53plCWjbsCmM5lnuI5TNenV/xzx7fnMjxP4ObxHwdBHDxAg4H/PTxA8WoKHgHeOe88GRGRvv4Qsy9EE/2jb8vPJKzRvpF7Ogc2qxa8LPWQC7aE9s3eE4hS9FHIveN8HuPT8ryXXzj78om2hVse8xu8eGZnDosm0Y7bJDAQwOGzJ3G+RoOjykyVg9eW+YaQZ/UU/T34NbPPFa0kiuKiRCTGkBzYCeyR7CUC2RwU23aJZHEVJRylXe51tutKkZ+oRI2KUQC6UIymhTl73kOkLSLoxNJfoBITShXku67Dx9FzlRD3yPPfP+CgSNzKUTZEAMJpIeg/HwGvG7vMT1PS5L5+PSC+aOE484Y5ebfzCVwm3WrkYDtAegVgCoGJYA9crdltfQMeFe02bMySTyrPCs5akXgeLW720J+JPs3kLTBfoas/HyiCH2haGxK1gCRbjer5ZxThEgGCKTTX8YdMe52s9OVHccci+629wB2p7cQ1x/YgqexWsYRhLBGJkaQv1wvZJwBaU1VDbZ0gm4ouvw6dPdA8Yg9JkmlFJ2QkcvFjgbCxcHNfWGrIGkA6AFb2rk35LGtX14Pun98y7PATse9ri7Q8BeuUYxVIWRsxaKB68xYA7J0gGQE8CEn/ELBg20VI+2yKjKavO2fmJJGfBZ55jkRQSVnAQGS1V4BW088b7HzhGwtgfbEqjrRZiEuPleIyoRoAgshyH1W6H9mdXUFH0cKUvedPCgTuK/nSySmWhpdscHIooU40+w/MjgnzRDeNM2LrAkZXRx7vNV6Jfe9p3AfIcyIfB5nZuzAtYOYznIfyzUwaEhRe4rLDEkViMA2abcbduDPOkKkHXa+IGvLs4y9RuxnfU7Inej7/uOzKrH1SnLzP5967QfdiLELZHTFt2eS1cTcI/a5YfdXfDwgWzZGGM++MFlECCLlRpVF2Nq7jcQDH7RmkZM3G20pcBx7U5CujJNK1uikjKyWW4UYiRUgrRW4vsJ2CfulXBRDlPVeo0NB5pKTcgrgtWhVC8XNRr+GGE3C//3/4/+p1vpQDP7EG4of3n3Ux/1Fc91oSg26Dbp7fFAPsZVS9QCGQwgqyLPd7fRAYXjEnn7uXcU1pP7y+iIXoSavHtltyzMcYX/YN8a57Xp396DPv/xK/z+i/vNLkuTK8gSviCgzU2PuHh48IgmQqEKRma6ePnvm7JeZf3k/LZnu2d6ZJtVVqCoUeAJIGjycmRtnqrq/qwn0OFJhZkpEHrnvvidPzD322M6JtChLfJUpZRm8EChI1yrQYUUibBV4P+zxecK2R4plc0leVFoge859J3w1xHaewz7bg7cW3Lfc3/HaUHh2YK4FH0fel5BslufE0kl+9S8NdszsolTo2PCc/ZUjl8c23grsmWKQk2SRJ43AYJaiiixpS4eqLHJZT8dIgS9OJB+m7AuzGtk2LKaXyJsYPwTGIQH4euB5Y2cLfrogFiZbRcY98HyWF7okCUrBkUvCqbTG5lVZKcMPIUSVxJ7j2J1Zz3MEx3lW6H6xwqaFiqLCh02/zbbg3HK5YZwR5059ghrC4y3xUeRJ7kS1FJgHZBmPRtpRnJy45vMdWK7KHP13sg7jQSUXFWVK2lM4NSTH+f2tQpKUBxVcz4oSq0ZF8s6padVg/0C8dyGCvVrWo8XWuz4pdshV8bCUcU8IgeJ5SQHTaLlaaI/9Ald3FFcldmns88EAuDfaEb/+DeE5W6gDfLZnvI5xG2y45ZpxeEBGF3YpBRaLJwrSIfoKPCcptNgpU44v/L5/RfITOvk5d+cGzGXbP3nyWOJajCIVnHiuUI487oi6e9kh10MvtNA1T4liaEdxPaDm4t4s798fKC52YNtYGRGDblq4m9nxTAjoDccYcyEEJWx1xwJ4NKxlWwXy3RGfGKN5lumK3Y0pPHhDDKdOCoyRFGU5xvWIPHfUAT8WzO1GzZIFgLujFf5x3Fl2x3FC1hOyW4YDdnP8HsCBF24bcHskjiOxxyqZLdeTYocNKTyTGjGJSuy6pSnjv6u6x1/b1Vwf373WDcXk92xx/+53v+m/D/yRrvb7N9/p4/vXdDyv9Fu6k2/4/Jaj7Q7Ey0oxNBoOS/CVGPrY65TFhP6dKvAasUmGvHZgVuTkxYnyMlMHRkcUTcvFnGekw2avNXlyRd3ymz9+pbfULr//+jvdU6Cu3QzICuKg1WF91M2HW129u9a7V++1XeyUdZlWd2vtVnstqDtyOHhSg0+K5Ut4cUz8P6Wwb4jjBB4G8Pz87ga7n1iULrRiNyXAPR2+WtPFtCx3H291d3Wrzf1ax81BifzW0Ezo4PCaPOB48OE4HsOxLgA/+eRTPWJnwXr7KxwF+mZw14Li9+PVFXG+0A4Zts6f+F8x0wHOzlLO24R+J5VFoXsWWEfqhaCEHaUlRau5dIstNusdvrjvjzW43JIHT/Ck43I+n/cx6M/mVr8e0OnA9S0xeQAr0YFpoj8gSMFk4ifhIAPLgeMCwA974I5rMUYdIKoNydVgdpJdQqIHnveKbIMQO0B74J4G4shR2M/7Hr/3/XuuV4MB2+sfFLOMonbXk+SKToSJ1GRjwvf8Hq+jkEgx9dU0IiilqIDkgdecJLImYQ9JYluC0zKGyPUQejn9rAlnwurjiEwOVge8ZXKAtAAvMLsDLEMWO7+FSMsiB8A75Z4jT4qx084FL6RkUk2AKqUAiRfctydAKAAoYr0KHtGxyVLSEQCnmFhxD/RjVk/ffvOVThTHWYyo0corC48VHPjI62d2OHU4rMUpjk62yRH59jitU5Bl9NES8HZohf4mhRbAJub0v1STkWBizHoAReYakRDu5wvIrpQAbp6XSlzf042OIZEETowcxRBas+rig2qKFttefGgh5A4fOAHHELlnpbIsdYBkPKfta3kXBE7KCxlcMaGjwdVJJ0B3BNgHMGIM+Nk9RC9+PDYvsk4F+DOJ/TDHWibHsiw0qmuFEEgyA1WQXwgeOPTnViyYqmqIPINev0gCylJBghpxPfYyeu4W+Utkts1MwNYloItlL5nDr9bhwCLDcoof2zhgv4AuJfO6CBW4a7nR90yn095OeW/v1Ns7B++eo8gL5Ml6vXKSaYTEq+GInYCpBvVYF5cPVbtLhK993XOMKSCH6Do7O8PjoshpuJdkC7ZLOlElhWeISUVVqyVQMsbt+LzBrjuCuYLYtth1yvOWd0ucdbZVFLFz0o0xMKjV4PNjR3yAoRCCbO8tyTlIumcX5PrqAwnyoIrxYRANKFQC4KjKnHulCQSXUtJLCO4Fx4NHT/Tu6kav3n7UW4gyMP6SgsV6HSgmzR221w7S2dPN+cj2T4kvRuAyYN8jcVkUhRZ0u+3/A2TXEJcRuwt7CxlbPjesRs0ja7rJkVhdw0H3JEXbxjZvwJnl2qO3fed7D7yfkGQbCv28yGU57H9/NcJ6e56csToSgc85eQ5IRMa/X8d/0jUiZwlnreAazKQjtsuLgm24K/xcqMRGBeObV6zLHj94DMsRGDtLQQGv7rGzjy1beHmKqocVXcs7HfCf49jy2N4HCmG/7hgnhAAPFfDJUf5lMs9vmxqHe3hhh24n5InI6LkrZLFtfG4Pnits3eHvPC8UsadtEEJQh09tlxp9V9gyxUwB3zkBSZE435LMRxT1G0WuOa5OcJrHcnHawO+es7cvBdegLrkvyL4ICLmFK63/ELsd4YrBsJRYfGM8Nfjc87oDahz46wfm/RN6WBbH66ntVFE0eCGdskL3NDzML2sKmjV5xnPbPw022HLOHGK9/VqicwhRkSPFiK6dfP98Puc1UKysf7AlguZ5roJjTf4ZEmvmMevg4/379yrLAmzeC5MRCwPi/Cjf5/E6ZPTzqKsUE1jI+/usW4G9h8NhL4PH3yLzAH1a+NTnPW5NQyODs8aTcV882zel444Ba+JjQ0K3PsZn19keFDJBvQy+1+f2xH/JwqIBQyWY9E4ft7BwOOvlcYfPdoWKFVLqbbHFXilE9TmQ55ICfnPxNpTlizEoyxJng47EsM8FPiGWHK9b5PK5GIJPKQRe+0MqkGFLHimyXEfy2T0L8NuPV7r9cKXV7VyLmxtdv3unt99+y7kP+vb3v+/f//E3v9HvfsmW9/ffa06TYkFn8u7mSgdw9Otf/oKFxEYnxwNxtMVX4vVAPnXdsaJhdIRbiiLTgmLWMts2WZ6Tj7ZyYVZkWZ9L6mGtkrw5JMeFGHUEm9PZGAxk+vTFJypC6nNPPhxr9uCJZpdPNDl/pNH5JV3HXPXZA90td0R1UmyDUht1OXugjmLwRE7ds9M0rScaD0Y6nw41KBJ43/WvJZX+II/qTnvNxgN1NLgGedLjB+caDYr+ldtpWo01HQ305OGFHp4/UB4yTYcTPXv0VOeTM9XFUKx9lCvTiiJ/BS/1PiF+3Kn2X4XwL8QlsBVj0B4eNPZKfGPdx5OpCjATwaw5Ykn8r1igmk+PcK0bA1saafalnx+C477WAAtPnjzubebPMUZwc5TfO9ZDCHI8G1+OTcevY/IIxszPXgxiOOJvh1922A/SLjBIiyH2kGLT7KUcuGedru9vSFZt/z3KYydtSAxHAu5AIKwRxH+MejAeKSNAQxZ0gIRcVLWSytGE9nCno6IW24NquoCBJKq8VJtyJl9rOCwAbqMQW52Yt2kP/evxtFNeJu04t6Gt3uK0PQ47Mv6RDmcHiR0BXgMB7hi7KAa016+VMsZuIqvahnGiOrphh3VDOz2IoZSFUsNyTE4NSriuo1N2JKlFPweIlsuthoOpQpcrtLnqaqZBWSuLSeLFE1kAABAASURBVHsSQj0Y0tGcoFFSVdQKrHRYzCkvSgknv2fFFrHdfHmLLQ6KrDh3rKCi9S7Kvujw90byFDStPW6mhnk2h8DjQY27uXknNVsCbaWEnoNYaBgGSJur7VodsPsOwmm5rcbGMeZqSC7kIDX837ge6cj1AvIY0hlGWc4fAEUlYpHu1JawPSnRaUjMdWSuIm+x1VZ+HVNoHSGXIkYCgmeCkKNTRfBmIGdQ5BoUhVrmiMhS4fcRvkp4uq4SwXtSxhhDAH6iy5cUlLVSDRnVWcb7luBBFxLjenHHWIlEsGX+A3aWhEFzxqzKnKQbEf+kW7Ybijwj0O7x7Vou2ltwYMyezWr8cOS5vcqiY6yVmmYNwG/Ud4bw7Qrf+SsmXcjAWo59wEQTFFOhHaShrFCHbHvkVSyUCMwtq9ysGoJh7pUgrrHOJjMNwO9oOFKOP1uhG68hJQrFodx5K8pSOfEQkTcypt9vCewRiWdYFDqQhFqwu4MwROJssEMgId3fLbBBUGKsAySWUk4CKHSkc3AEQ1WeFIiPTA3heVKgK1NCFAliecDYl8NakdXoNKt0ZJu0RrczCq8D8TGZzJTyUmfjiTqKwItRqdP6RtOK+egcuOM/qCaMnKkYDeUt3QNEdkS+gbELrhrG2cxX2H9PwTTXGTsFLSv6MnYapk4//fS5/uLTx/ri5WN9+913en91rdcfPhD7ey0pNkJeKID7ssp07l92QifCTyf8vdou0TUqC1FVKNAvUz2c4MdOUUktspRVocg85SDXdr9UIt5iiIq8ZtgmYbeUMo0oGF045Ni+NoaitGWBnBOLJ+QAwuiwY8xOLTg/GwzoYqyVCwhBksMC+5E07YOWIMurXAds3cGTp90a7GYqsFSBDwcsVCv8tOf+Bj+12Ck0rfIQNMxzbeZznUiep8Maoj1JjDPIMt53ymKmrCy1h0sDOhb4J4KZQNwu8VHi2o5F25GCL4UEDpAZf2e2I89WYHPA+zF6P5uOiM+ATgdtwFroBM9VahinIpYCfHrYzLUlyVgv82YJZmJi/qbTPYkm5JUCcdyEo47dHtnQgYKygXNzbJcnDAkfZdyTZajCmOYjxaCP17caEBN7ZK3MDyU3EJ9lllTyucF/KS/QoVMX8GdQ/2M/HeGRPEQVnG+w44xxKjBVhJNAqSLEPWCOAjtN0LnCVgFb1xSKJWO60KmHQ7hqIBG/EX0G+MS2HqZWA44RGT0hzxnPPHpwprPJCPsHReuFzRO4OuDPDiweeR0MSrgWf7XYcTDR/f1GVTXWnA7wnEKnTZK/v9jlQRP4No9JHX4fUtREzOSjARsN42UZumGPkmsJw+3QdzSdaU/MH3hmie235NUWDkd0Nfyfjz3xdoQHhsRfnmdK2N/jJsZL2KMDCw8fXSoD+xWxcXTuwNbifO7rcLP/usYRvYcUV1keWcBshaDagOMmNurQO2GbCn3tqwHj+PqRIm+9mMtHTkcxwTvzq3faXL/T+v0rHW8+qNyvteT93Ts+k+9u33+nN998qatv/qj3X/9Bq8WV3n18pZ22yiel4ijXLhy0dh5H1y0+PIYk/5Lwgc+uCSYXl7p4/FQQkEbTCwX8eMY29tn5mS7ZBh9PzzWcPtCwnqkejJWlUmU5wleZYqqoKwa6Xe6VipE6cuWReF7isyXnPl7N9eb9tb57/Ubvbz7qw/uPdBTv6bLea79tyTELdZIiPi3HSak6aVhEdceNrP+oShpkiAY2ha392eau6kzOo4v1nUq4aXo21vnluXJ83hAvx67UsctVwGdLOo1bYiFwLTHY2mOXUf4HHLbYc0sBvYXPh/WYc2t8O9AWDCypy1wHNfjiwy1yL+caTmrlg6J/HVGD5RlzkHeWxP9HGggfP74nvRx0ff2egnyu1XqvBThuqHO2xNmShbvj0jVVFzqV6H02qXRBPj3uVirLDPt3mjPXipw1B/dr6kFfO1KTiSoipgzdgqrJuXYmc3JOJCd6AYQplWIG1vYaoHtWDFTjv+lopEcU2+fTiQK2iCVBvYM4Ysy1pu2cQUTzOxJCKuXvD45IWnlReDwxtmKKOhE4icFvWNnsCJ4SMsuzQhXBUpQVzpduWb34gavra1VV1SetgnFaiMTnY0xq2k57kkLDeGOKqSIvtGILYTKe6gSZG0DeTvBK7/zinOBslBOMe5xUMNaQglDAxs/neS6f83gl87WMeSSB5shTDWs1ABKca03SKbhuorcsDc+vCbg2BXUE7oaC4ISMOYSxM4CRp8RGChEwHOTf7rWOC1Ydx1ML6GodCKYFXRnb6ojcFfaAX6Q/6cgbAFlpPJ3pp3/9N4xx3+uZA5oUAoVWIIg6ZehkvWOI2LBTA4m0EMqGYiWHQDpILUo6p1OWUuCeRgeSWocj8yzZPcqwT4MMXg116HEkca4ApUFhOx7Qr0L/DaDqEDIwnp/JsoyW/D1d2V1vxw7fHLBzQoeqLJlnryIv1PJMh8xCxpjlrI4bnjkoL0p8eZIJtmNM/ws8iTFPyHbiGWHbEKO2zG8b1xRHQ7C1AT8n5jrirx3vM8b0l5wD8/rcAV3sQ3cfS+zaoaXv87XAeHdsD2zZjp0TUFsCXJzzPZZvzPgZMlw+vFQJDkr0SCmpJgj8PnLv5cOHsq7+XJNMbIuYYm+DIwVAlhIBNNC+t0UkqBJTJNm2JXZs0M8Y9Lie6wBmPNaAwqYoCvBayHN4Reh7O3BY1zXjxH7cIs81Ho/1gK03X99RNLT43ONhRuLghE9zNfjReJlw73A4UAhBvjch64LOsxOgxziS4E7gfnF/L8/puLhhi7xFF49Xk4RtX6DRjxFCkOX+YayM4myrGCL5m8Ug43hRdSIpcjP43yLrSA8uLvTu7VtkanRNNyOEoAMxZJwYq3/7Vz/VI7Z/P//8cxXY/JtvvtW3339HN38n3Kk9siTs+vbte2JiorwsOHdQUZTyPB7TWK3wWYZ9zAMNdrZdc/wpYvbo2OC1LCqdiD+vskvGWbJlFUJQge1jTBQ9J+4CEZzzOB63xv72bWCsW4rEclD1/tyBzT3dkIrPfl78rNlVycFdyXHAHi60dsYC42+4ZtvZ3ifrFDP5fQRXxn1CR8+zpCOimKSU8ZJJIRI3LOzB+x7ZBxRQRV709tyyWDIvtUhtWUdgNaUI/nbCMdoy9xE5EnFeYK+8yOW//ef5K/i3KofasCsQukgRP+KRpC1yGv/2sXmh4JkDcxsDZ2czNYynIEXkHoKPGH7AlnXwn/+Rut4+JxYcffxLvX3/HN8ZRdEVW3qBQRwvW7pTHsP+sF/E+SApy/P+OWNyBI47BJiYB4gVx5dj5pzuvTHu5z1OR7wM8EcFH1dljm4reAg7MmbCvuayHnd09IyN8XjUz2E/CD1WdOIa5gkxwbsLncDyLZzh5Dmux/BZoywr6GwONSCftHBRh6zT6Yy8NQDXe5X42rp712uG3N4WLeHbE5g3DlcU9p7v/n5OsXpPE4OxSsbk2LAAKfrnT8zVyh3tP/vBc1l+xOSZCj8ckSUqT1EhdrK+RzBp24mfFlv0/iOmbD93Nq17C796HPsjz8EX9xrrJfcNsK3ncwMlz3Li4QiXH3k9IcueLveaz4f+X7r5ho7k7//we33N669+82v58z//y8/1JR3KLboqS9qAlRvy0Ry92jzpGKU9ch1DUM5cIQYlzrfY2Xb8QFPGOcgd6zvssyH/buG4BpkjeGuI6+lsRlFZw4dDxZQ0AINL8lOBzyNz2lfD0UgjsHJPLsuw55Cc7ufX2D7PC2UcQ+JoBn7s98Q43qHKiHFjzO/PuPbFF1/osf/qyJPHmpAfjDf712NMp2cqygIcDJTAtOPCXFEw3+tXr6iHNviw0QW1SD8uz3dgyzEzAKOWp0TmLfFm+/fYoH4wPvbEW4E/bm5uaZZ96H9LfsnCeMX1DXXXR3aO9tRhFTyTkH1PLjvCRTEmcgUHdvA49mlHPG6wj3Vf4QvXWsaGP++wr5/zfYlnBHhOcGWHvc3RrikeIL/j6ZzYf+ji/uJM41Hdx7j1+vyzz8hHF/3hnFiR53oewpYed4///HkLBiL+XsG5PKwlvjmRu3Zw1D35x7XAjnuv6WL7O/3v6HqvuOcNi4AVBa3HZR0UFTHwzpkhy7XeHHROu/n9u2uCYqIdFXg9HPUktmNVZrDf3dyrqkYE5kBZLElaRwK1VUqFlvdrGXwJI9ooAQv4/QDDrjG2g6BByDs6PifaqkEmk0xv33zQkEq55liyasFeCgHDx0xHuiVrCrygKKpECKjkNUAmDc/UEg7Z4XQ7wGAzGcQY5fdZkWsJIbbc5Uo+Y5W3wGltkHJAcyQAasA9Z/vPgK/HkDZBvGE14j+f1BJYJrDciY6gGgK6OR2mmBca8d7JpQtRJeTlhBSzXDmJ4YA9T5BZgd4tenQp15DC+jVJ98Q4V9c3Csg9xzmDLEjM4yA6kMh83faqeBb/QkTYAAJIKSjnXgMpsAIJBP6eLb2cYDnw6qRVApYG+2aQfYNuBpTfnyhg/HlI4Pq6388AYErR5sPPO+xaaMc8AwLZtrDNSlbHLtpLyGUN4HLGT3mlaHt0JCo6iP4llA4dq9GEguJcSpkGo7FK5sqtA7JsWWgcxSVso6zQloLziD8z7Nbh48FwrCwrFWKuGdsZnqPh+oxu2aOnz1g9ndG9bfvXinlKMCnwNjm7kOc4Y/U84HzOFvMOmerJmQoC3n/y4cjcNaR2pDiM4KIoip50O/wTkOmEnXhh/qzHVItsvi+l2I/haysCB66hENirwZbGmG2bUpKLjBwdB9goMv6BIvAIeVyz+DJBbSDJElnqulaWMsUQ5PssRwPQfb+fFz8NsjjoTRoeO3AuxSj7NaQo/2aiYzDLM/V+QpctRcsRknnz7i0kjd3xkWJS5Niy2vV4Dbo6ya8hqLwo5GQrRfkw5hRE3J40rid0yrbo2MjPjCH9I/ruSDwVcbKFSJckdeO9KCsNKdr9arz7b8P5/iUF8X630R2d68jAf/nTv9KLl59RiD/WP/7zv1II3LMQOajCJ+/Yjs8g7R2+WYLhBl3HdD1cZLmoMYckbGtijSmyml/SjR4ppdS/OuYP2DqmBAGuNWWnpQSbCrGPf9ssy4sfFnzo7Zi6ubtTIGbKUa3L50/p0m50D0c8ePhICoHisOlx0ICDDZx3v1zL+tfjma5u52pDJq/oGyV1zBNiIjF1/TMZstrvOXMymNy5qZFpx2LVmFziD+8iZSUFRyueD8g8k5OR/RokksEYfq1Ucc8H7BNTUglXRRLKCbzsIPgdGMvAwB0FdM32rRdkOQWosB9iqxrWfWeyZPE8rMf4s6Nrfa6nT5/C1Qc+N1qtF2qwe82CpgU/c+zixckG/454HqXg+KI/xOLXiavlVfDOifkPLH4zZHvEIu7x44fKs0wR+43BSQXPphj1hGTPC/OcFNSB2YGKImPoE/4ZUwAtOdtpOKxUlrm+/fZuechqAAAQAElEQVRrNWCNYfTg8gHPSHtw0THvBG4OURQAxDZjZPjQ8mzg84cPH+jsbKYTRbL5sRoMBc1qgO57inx/DilTThyKQWLKKSh2KouBpAj3lcR/oSH2OnH/Cf7OsoBcOdekjG7hkc5hS4f0koJpQ4ItU1IXkhLjBpQ0P2R+Nf+C1QZcdujy7s1bbSkYCrDx4tlzPQFn3k3r8OUJvudWHeHd6bhGnkx75x6ey2IQIsjJurTcHaKqg2+O+vD+fY8Pz2u87eCA71nkvX71Gr02cqH3jnv+8R//QW/fvpF/efDV61d6RSF1Q1zeI/8d/n7PPf6zaAdwMIfj7vF9yxxtCHr07ImeffJSQs9U5LoiR15RNN1yzzW5/A2LzxO6H8D/HuUXYOIIfx3I145bF0nj0RQbDhWxCxSkBY0Cy+vves/B7nQ6lTlvBGbMlTk2yojTvCjEQz1XBPLeW4qX1yx687LQCj41l3l8c+p8fgef7+W/PGK9ttQCW+LsHbnWtttjWyKNmCp0BSd//HCFfXbgo2VRvNaC8erxRFMK1GsKxA7dcY2G8LUtvifevGvz9MkTjcdj7PlWKxpQdzTZ7rCh5TBeIv7y+wOLhroeKTJOBReHECQOc9WzZ894L+3xl23UnCgnvVO7b4mFne7ZZdqTr2ZwRovBOnxh+/jIskwNuJyyu3gkXoMCi+8T2NrKep/AjM977Bt8Y/tadmPMu6uH45bY38DLH+WdgP1mqY8f3mq3XtIF3hA7R7B16McaUgMkfHtJDHo7P8szGYMlXO1rzpE+P+g/DxRCp7oeqKQrW1IzPKDp4+5qBbcMiduYRc2wbwmnjbB1Iv4KODLGrMQgWR+oXUgqyhrj7pXnA4x0UhYLBFoy+JhJgtRFCOChdlToFxcP9fHjNfev1XVcU9RwONYtJG0gdRiwJHDuAMgKkrASBpmT+ZhibDgYKYZMYJb5Sl1f3aqEEIbDEQTFVF1HcbuTg8Pf/wkxcl+OozZKOMMO2ZA47BwbZgSIvVLxHCWOf8cWoH+hY0S79x4jVyS8I8hKGPOOqv2AE7sUtWObqYbEE+C+36wUuZ5D+P5cjWpAutOGxDu7eKAjOpm8Sgodk77J3iTPaYqvGSRW6ubuXiWF147OXMpLOTGErNScwvrJ8080oWgKBPWbN69VlxkAWMhfgt+YaAFqynKAALAoFkpk2hNAJvQTwIwxyeeKLJMBnnG/gddixKD4g68oxAxij5Mx1oDCKCcp7yGGwPM+6tFYt8jZCf0ZN8dPkXuzotQ9JOMkbQK4uZurHo97IphMZ/IvgW3wfUy5FDMS3Ug7Vm7D8YRQiZwqeA2qmDMrcnUx9s/bByVgPEDOAfu2KZOKQgEQlgTrkQQ9YQXakDW2BGdCjk8++5yifabb+VIKmR6yPbNgIbKgIEhZoQlBukGWGpI78tyc8y04PH9wqQ0LJxcx7g5ZfxNeRBZjT/zUBFiDLCYkY9X3brF3kefKOApkiyFyp3R3ewf+a9kPHishe4m9ltjJBOR7/0w0HmPHqs/k4QWQ3xuXIQbId4FtoBRwbYx6XPtNCvJ9HtPjX119BP+djvhlD/l5fMePScaxYFmti3F/wu859twwp4t1d+hPYHxAArYMJmgTnwnDnx+xlbVA7o45vWDages9h3VeQcSTeiy1nfy84zeAl4JYcixsSTAD2405Z7OZ2n6eAfG47ok5YpeP7z/ohCx5inrs364H59Qrcpx8hBf+7n/6d3r46AnFxUN1YPcPX32lJQltxHgRm29I8CVx2vDAZDpDyqgT8w2GI7B3xzitFiRKc4zlti3q0Uh5XsiF8DULO2Ntiwx7kqrt3DDWicPX79H9x1/8RPP5Qt75uL6/k+cr0MvFsAvsHTZXiGq7oCkLoAGxsgFP92BP2KPh/JbYbpGuws5O9v6rBZbF8zx7/kKR+zzfkYRRmOeIvzVYzeC30eRMhz/h3Yny6uOVWrAYQtAIXRYU8PbXki6BC7g5ifqIDQK2rOGj67ubHo/uKI2mYyXOB/CFWP0OxJB75ozhX5DyguOGRHlifH/Pa48PC7DbsT04HY/B9o1O6FskEgSLDSerDG757ttvVJFcBvBgVRaaMs+RgnNGwXBxft5zEKQv4dy3FFiOs4p7S+4d8jompk/Y3/F2TuI5o9OCiFpYF2Qo8deReR9dPuxlyGLShqLGf6arJEnV4LBrOqntyCkDFcTkDn68OJ+Bt6WGJLs9vHjgqCh2g1pyBThE97LIZXwW2Hw6mZFfuAbGnzx5Jtv7bHYhQlCOz5OLTXhxSwe14f0IuaOSfNzeXpN7NsqLqCILOsMG1x/e60gxWYNVHy7AD+hTZJmGcJ7lFLY9IteJQiTi0wHnI9zjDtB3337b7xqYO/zcERulIM3Y1dqxaPPXjfYs9E/Egd+vyZsb4vIX//qvfSfyyy+/lOPOtjYuvvvuO3kM81CLrTyX7Wc/nMhv5+B3hV1dmCx53RIXQqZ78GH8xBQpxrbk8Q99d90YErpk6Dd3kUXXsuX+Fdx4Q+f4xA0FuW9EbD4jl8WUw10HHqlU0X0vyXsd90f0/fGPv9AWWxnL5poKO5Rg47zHT6nnz5/TeHoj28H4+RbbvH37Tt+9+l4L9PafE8zLgt2RI3y+JQ/caUns39ze6JbD437z9dd6/PhJv4CbzqbKs1xSB1cfVcJbBXogSo+XvlMIZ52IpSIvtKF2sB0y9L2l8HxF8b4iRy8WK7hm3hea/p2KNfb3s5bv+uqaIm7P+DuOQ297c0xJTO3B2J7c1TLHK3RYw2sLivYQggrkuGDn6MRi/iGYf/HyBRjsiN1cbRMVlIlLxP+YorLRjRcJ+MgyWj7LYDsN4akd2JrNZsRnha5C/8eaUZR6lAkx7bhzXD178lRPsc2UuL6gy3mOfR4QPy9fPscvK12yFX5G3XNkwTMZj3oZU0o6sHDywiSlKOegLbHh/GTeyPOi90fgmhesXiztwW0L1hyL9o/rmMnZFPvs8dtGrk8G5P775T023zL3lljdaQ6e4h0robwoWVVs1IXYD+7PIWYaDEfyFlTk/ZHqulOnlsg9QqoJ4C0xsGJSBSDvDVYKmiNEP6ODIX5ssLzIewEuXRQARguTeOZAsCtEirutsryUyfohCavFFZvNToFrMSQ5CbkTMCIJ+JXpkWuom+tbXbOakYJCCAT/sFf4ESvuhBFdCIwxbpbnWgJmboL0jxj32CexMY5SikpZkrs2e8jijkJ5RAJYAUzf76CGApWR4JmFQNvLYBhTbFmPAwWC71tSzJZFoRkOLqtCZ7xWAHJIsP3gmL1CTBRjSSJJV8ORLh48ZAtgjA5XkFtUWeY6QPANwfGDE/eo9oM/ChLBiiAQP3tI26uvE/dZBsvu14zAs+MbEoIJyWOc8NOOgFgDIB7Fdy2A2PZbAE6aCTvV6NuQnBBQDpwRdvZzM4q7mBL65vivAeRPdE8w+f4zSG1LsNnP9ltFUCwJ3BMEaKKqICGPYR97jgzQngjKE8YczWYSNojIO4TsXXjmeSkX6saaQlIEW8bAPQXlgoLB8ht3NxSCxmiN/ef3C/W/Xc5cObb22J2CeBgMN5rMZkIcjfCzx8jAgUKQk3OLjQK6hRg1gKQq7OtEYiLpMFQD1nlRgpj86i7qCDu1gG8FAdoHFc8lxjCpiLhYg7EbVp0ey+cjY2c8H0KQnznR6YgxqChKyHIl+8hj13WNjcEG9tlDLEeCP8M2vpYjs0n0iDy2ewSrA2y9Jo6s0xlEvgcPvs+ybnlvvbb43IurFgM4hobDWkVe6ATDfQ8xKkSwfFSG3X04z3se2+OOAqGiqPL8ft6Fj3cOGuQrSSBrsFRi8w8UTfbvAb0cs/fEv583FmrIxv6/oRg8EedreMK2sw/aLsidCi8IurbT3/3bf6tedhLjO5L7Apwbu04qO2LSBZQUSI47GWslxUmMSQOKVMWoIbotSayBc54ncO6OQjdHN88zHI7k2H4A/6yJ646x/KdJBuho2X0ssacTJKLJ8oeU9QRpPGwpGndgPSO+PZbtaxl+sPFJ39NVmsF3C/S3nCGE3r8BeRzLPt8qKcQcHY6KjN3AkS32PFJ8ZGBkgL0OFDG28Rr998wXQlAGDu7h5xodbasTtu7aTp+8fCnzm5Nex1jWK8tzuXNpjvRu0JSElGLk3EqzKcmA8TN4zAnXhVDGvO4qT8cjnZMsijypBCNP4c8a2zynUzcoC8XQYbGWVwHzFt3uwVJG0jyRwC5Ug0cntwlxVlsPMNiCsxZOcYx0vL+/n/djtF2jRAy4a9LQ0YwpwH8fZe4cjYbEa6OG+ytsvQNnLbrlyBl5Okf2jjHPkDUQbx335XRVzkmonm+1WqhlzD4JkugO4GlIjC6Y+wmLLtTQNdvBM5KxiH+Pe0DWIRw9RO4WPvU5d4Bb5vG52WwizxEobv1VhAm2Ght34LbBFz8cBw3hjyNYNX+3yOXk7ULEBeCJeP4Irg/Etrfur+ho/+ZXv6Tweq2v/vAH+f1vfvsb/cf/+B/19dff9B3Kbyj+3/PMNbtj7lra1z9m6/gZ3euHdE/fsdPx6vtX6NvKGAAqivj6EZ3oEp0dW3dwZZblGsNbZywAZvDhOVuv07OZ3IBxzLkjdUSPDOw4nhz3Z+wk+U+ejcBPB9/FLFNeFBKTnIPzl89f6nw605icf6DLWKVCqQnyd8SrlMv5x2OlrKC79pFm1QOZK1pJrg08b8F4Dx48gIN2miKXmIfL8oIghEA+HqNPUILv3tNEurq+UkpJljOg54H4aMGGdTc3++te4sdFrO9t8U+G3DXY9JiOL2OwJo5K5s7zgrEyDeAz28ZjhxD14cNHuOLA643URRXc65hsidUXFMvm4XNsmIjhimdL/G67+tiyaBiCI2N+hM3reiRj1vdYFl8PAknI7cXAfD5Xxjj2Wz9eNVBJbvAukrfpbRLHsPOJ+PFi3jWLxw/ImuOzQCw5f3iM/hp50Pe5wF/SafYc/ocatiwezKW+fw8eHffWeUmBW2SZzvH1mjzr+zpsN8RutsuOGNrDGx3xVmM754JWQQW80BIjs7OZIv4aERPT6Ug1Mex4dCfUi6YHlxe66HMUBSdjWZczMDRkrEfUepcU4rFAERvYSjjxdgTnx+uPEHGpRIB3WOLPBVzJ9kSHAK6QMwjBQoxGtapBBYY6GfwpxT7RGSS+x8+762JiRQ+1jB9C6J3jcaaQo39x6UTg3tLOPqCw72kghAzZnESyLIf0Ch0IlhYDtWTM6XTGFlytEDAIQPFYdugBIvCzHifDuJbxRAK3g4q8AHQVc+fy9YYCzffa8AXOH1PYnDg3oigwWEajsY7Ig3Kynhm6VRj/QKEYUKbABimGfvvk+CeCObBK9+rVrz7ne9Z9cXKrBOAOJOQTIExZrjMKucvLS70miTGUAkS3266Bm7DlgGCW/HfAVhBlAlyorcFwJBdrLtyOnIiMM6zH8jb0ppKGuAAAEABJREFUDOeWJOgCEnIADNCjwz5ZXsiFvI8hz19CYi4mfGwAxpDnY0xqsO0R/R9AZBuKmIIOgmW0vC4E/HyW5SSNa7148VxeATG8bNeW5FIhY4qxt1kMke3cWktWkwcK9QO+CyH0AW5QFyi8JfEXeS4TdcSOIYQe3DEl8VYmaxdvOfce8IN96STho8DnOQQV8IMDLeOZCUkwYL0fzqsnuB16xBSVFwW2GyjhAxffDiqPMcRGBb63TOInBGTE3t5KyZEtyzJWpCdkPMnvR5BLA1aNmREks+deKbAivyORn/33+1pIS/z4mRAjeu/5FGQdfI4PvG81p8AIIWiNLfIs5xwRhi18jzFtGzmYFxCEz63AUkLvKcT9hq21ETp3KH0E4yFhN675tQFjw9GIeQ+yfiuKeXehEvoMiOOS7do9nesDvhlCOAc6LiWEusdPeV5oS+Flm2zZzjIuHCsrCj3ff2LsDQWC9VpRXPr+HThKyL/D3qMJxBQzhZCIsxPxlimBByfsPWQYOqkCWzM63v6TZRXk6wLwnB2GTz75VMIe7trZJg129DzGU0I/L5idIGNMdPsXMi4975LCrUZfj2XOOFDc+bN9XRATez6nrOgL1gH6IgJyYW/wPsaPER/ZJj6/YpGRgRfr2eBrKFAlGOngrgLbeOwhpPuIOCo4nxeFErhyPJmkHX+2U0xJYtwdNi6xeYdeCfub7waDkjjZq4PIV/jWuBITtegrMC1+HBclMbXDtjN2cTo40ccen7hjKOLfC6gh9nPBVZVFXxi6cFywmM6Z/4Liw89MwUlQhMcmesJWop8riww/5GrpXuzhnT3zeHrbIifmNmCy4HXLtY74zsgHZV5oQ7LNsoT9MsUgxO2UM9eajq0LOuvhwusIJ5bI5Ni0Si4sizzvi6KArpFHH1McnrFgd6w/pCgZYdcGPX3fbDoFCgETBnbZFkop6DULqKrMKcDXTNMwf6cMuQITdL2vGtV1paBGexYcLhiPcPJsXKvMMzXkhw0Ng4gvM8Y7sWVvWR/QIfL348bc53lcuB7hnIiCczrIDK/3797rPUXKnIX41998R7H4Rm9ffatvvv49195QcL3XH//4Ry1ZjByIx+VqK8dtilHuZqaUel3O8ImY/xO2tyeTMbl2qAwMbYiNHKwOwGOHBg/A12c/+hF54lxzCpYd9vQYY/LSlPg3Tk/M08LbdsMtctqO4sdFQsGYgbmF8C329mHbhhBUj0c6UIw8fPwI+2Vy3OR5ri1xvaB4CSFybqjIa0OMFHmpIst1T2G7W291/f6jThSgB+5viPkiJlFhKqRMYs5OfAT3DfnOXJTluQbEpwsPF0gd8pRguyJXFbyag/wPIpzTKXc8Frmx3Pa4Sh6b+ztwsQWTLl7Ne0VZgGfyYUpgsZDzvxdgHjdLuVZwgrnzBL4db37Ni4LGz4SFTqMIboZ1rRCjBuDuMR3DYT2Sm0NPn73QlMXKiOstQeE/W2QZ14xZj+p+DPvRcet4KfGb+GmIZ9/PWx3hnIL5fI/z/B7sufjMUiYXirOzmYbMO52N8fFUUxY8WZaoUUolXl00AxMPpR15JqHnDgwURa4FGLRvTmDeOHUesk2MUeelLM+Ig7o/zC834OeGXHNCl1ve278t/OEFyOFPOwAH8G4MeOyP4HwBDnbEjs/PWcgZ09d0ng/oZfwsWOgVcMh+v5Fjx3HZgMcAHiOY82IvIr13QPw+cG6B3OPxWM4rMze5TkzqVdsOUslR+njcaXY2UgRP6+1SgdcxQbL3fYCgwcA1Qeot4x2FWExB88UcB1Z0MxeKODXPk/IiZ2rJzllCsBVFqo+EEbMsU15mOrFiTXmkKzVUSeewC60yPuclzwbJBGhhGxKe+GyH2hgew8GX5bkC5xuM2hAkdkJKGQm3EKeJ8bZPfKNhLRO0HXUiKAz+HBnKPFcMkQLjqATRZOi/xQ4d420hL5N0jrw51w60mVfoOac13rFl3+H4HcTsL6aX6BvQxYTXYBO8odNhy5wb+ZlhlRNIoS9ObgjgVpFubKMFCb3DShUJ5P2b7zUdD3U+mwL8qUoAPTt/QNBO9IDVQjGoVdVjxbxQRvKuJzOFLNecwuLUBWUkwgO6lRQWQvsM3VqA4LELrvFW1WComBLEc9TQNuH+BtsWBIkw5JDgK6pK3KShAy9IdwCmHA76Z3cQVsozlUWm5XyOnOO+wxIgeyced0sSz+QxU5Fyre5XykLSkXlyZF1TrCSuiTkj/sq5V5DDAeK1LZv2qBO2PZ72CoA1Y7CS+fIUWUmdqU+w3O8CP1Cse4trTbHQIFcgUnN0c9LznxE6EuwHzu8prFycVeiw5N4TfrNtTPYuQu8JSm95D8Cn+NlDphU2qCjGDmDemDLmE3ixuC4GRiSALTJvwAqPyPcPKWpcMJ3QK4TQd+ONV2M1z3OdCMwYozLGKbC3r40JRBPmkvjw85YrhIBdpxDODn0rTUnCxvdDFioryK9i5X2AAFrrWxb9fTvIqSahuPhpcLRl9VgHOgWeC1P2RO3kE2OCmDfK8kLcKn/2YbncSdtAcLfgfAT5hoQfwc6MFXIMUQnc3rNqvgcTE3DqLeIhBOotsZrkck1sJHT9+ttX8ldU9hSzxvecrRbHX2TCMX6YgLM7djDu7+YS2D2ynT0A77bFAV0CcxmLAzAfsZkUkHlNXJfoMe6L/SNjT6YzlTxn/Q989rkdOvtfJSvwX4iZ7HvHwZpEaVlstwb8FehlfWajqZa39/KfNjkhx56kav/e02H3/cZ1QXwbYxuK/6COjlehA3Za03XL8ac7vUVZUrTvkG/Sk2sFntz9tM0bMHfHtnmKAQt2MlYXLLYHZa7JaKgsJeV5IegVHQuV6LRyMUeMbki4I2JxWo9VEkMZthkgu18fUbAl7HdHp/mc7eE8UozBoeakPAViMOiwW2vKHCfkjfjTXdQGLNreNZjtiKMjsfL08SMdiRdjZoQv3UVLKcqyF8g5v78FLyfhMKUY+8X/gtipwKBtURa5OnjTY9jGQ/w8Ho/156LTC3jPK5T0/cAcr3a6p1DewrWXl3TEiKc1No5cKfOyjxnfX4Cp6WSMjZLGcKTvd6x7vCMxillVYf8cGSIfIoOfwFF00Yy/AtzsvzpxhMPX4PfIluMW3y2Xd3r37jUcttBXf/w9Rd6Nfvaz/6YP79/0xxsaA/6FiQ8UW1fY2P+a3xHs3ICNEp8cwXPqThqTu6ajAfZOmqDzmEaGv+vfoEeeFxI50/IVeaYf8JT1992RzAt0a0NSVY/645w4n7FVWzH+NfHx/Zu3evf+g6znBgwf0Msx2GLrEKP2LBr2+HYFtxmHIQYwOMJvLTjcakmshhAUufeArXLmS2D2AIecM48L5CP4bBjPdm/BRua4YQF6greBBzIPGWdJ0XNPjl+Ruw5gfSP/otTChQk5bwEWFth2BV5vyXHX2CuEqBYbvXj+gkJopJiiPl59lDm0oZi0PCVcaP704XN+zWJShd1m2HHKMYFvJ7xe0LApwPAO7vWz8/lca3KK3zun/5ljPQ8wAysTGYs3dJK3YGtYD3BFIwQ3rORcswF7HmdBsXXNDtaURTHUyrVOeVFoQIz4qwJ+wLFjnkwpgZU7mbf9fovON3CffeBdUx+OX+tzy9b++/fv5X9d6c2bN31NY1mvrq7k+0fItN0usO0tdlkpEL/OPdZlSPzv8Zn1s5893xxMOGetWOSYf33fgJxgHnKsudhrsa3t5s8hBH3y8hM9fvpcl4+e6NGTZ6rhvFMruY4gXWGPpBnNK4/jXOf5UpZ0gBc855q80+HHDXafkBcQssejsdiAHWGwloXcHPud4N8ygwuQwZ+P4HMLNtfgEKMq8D/vUFnub7/9TrEjSFsGGUEYHYHaUgQs1/fUCAew1wC4Je8bwlgAKIPQW60gidn5DAflani+JADtTG8HNwRbC5hDCNQWpx68dpLPmdyOAD8QJHMAa+G9KvDKZA/55XnGPJ0a5PA949God1jk/iPBcMaKYYsRPIbJLUiKMcnbJjZMTCbMBsMdVEBIAWVzjLHnmXE9Up4yNSQqk7dfewMyLrwtB9uezkKwoQG1770liGw8uFwZMgzKXB22Cuh8ZGUQkdZFl8l+tZxrt1lKlp3rdsiILkeHY/p7afscIQpEEkJTdE/kTmZBwXjGtkdVJn1490r1sFKH/biJ7lXTF6ALVpwH5Gq6gE+SAjptSZZZXinjeaVMm+0Bu7UyGdV1rYwANsmcAMIA37b4xYESQlSMUQa/gx0TQlaNEmP4WftDQfj5qDWB5YBzYvdYGeRlmw3KQgW+2qyXKgBqSowH+QSAaAkbVlRFypUUNaS49vucz/2R5Rrgm8S9OwqvPcQwGddM2SnLEjocRYZWlhJ2aGTC9vhLiM7kWBaZUgz9/SVyVBxFnhG8G8gIrFLAjtB/C0YT4zmAvdK89b8mAfHaHj5cmBhHDYSb5wXPrlUiV8l4xuqOQtREEULoidy28/mMMRpsKn5iiCTFXCfGCCFoA5nZ9r5eMpbHDyGgR6sBdkjo1JDADgT2EGLz+B5TaNMyps/784Jg7cDADrxY/iEE8/b9O3nlb/tXfG7Bwwn2MM49p+fbkZyEbxO+dEJhWB0ghD3JxKvuTtIKMjGprlj81MREh4/u8cPBcYF/T2C6oAC/p0uUF0WPjRNdDCcFx81Dtk067rFcCVt4Tr967Ml0qgXEaHJbsDAytn3eOMNlcsHmRcOKBH5JMrmA9Cps72IohagOG3ToFWNSi51so8l0psFgqEePn4CNrre1t78Dtlzb3nCEbVFD1ieeryj81sTvhpix/UsWa8ImFUWdP2dZjhVCbwdvIeYhaUgM7f21H4R1QkzYb0TB40Swhzss8xGf5eCpBGsH/FIVuRoWQ3me94u1Xu4Q+4RnbGXYznoPkcvJYzweKUk9cQ8ojoccgivWizn6VYrIWHLO43neKXof4UT7vAULttnAhSd659jHdpuT6Fv89uLpM+U8n/DLBQuDYZnr4YNzwqihKIraU4ROxkPZNlmW9TjfsHjeEt8T5MpS0Hu66cZZURbcv9fZbKYUo7wAWoEFyxSC4Na9bKMQgooiw6dr1SxCTsRAgS08ZoqRom6Nr469XkeSaAzSEB5yTG6I+ZTif/88RoYNvmzgqMiNe+MYWzkmRCWxh2u3HC483pLER+O6Hzugr+9f3M+1omDfMe6WcW5IhCvsat598/03+vD2NQvmW60odgM2L5hjiJ5O/o8ePmCUhtg6E6bVX/7lF3BOqafPHqvA15EgytHLHBjBhWLSBvlaXifg92w0VILvjZGyzGVf3VPM+L4VixkXrtbberTkDsto3BwYw9xlbOTEWyIOAuNf4VN/735FLkr4uxrUGsJnLpLMVc6bO7jpA1vTtpnj70hObbFTTSxkWY4tVlrDfz5vLsKUPYeNxiPtwLFxsKIocHHhe3KwHLCJOeKHWAzy+1pJcLYAABAASURBVBSjvFOxJpZdzCTuq8ZDjWYj5cNSR9tyUGp8NiVPVSqoA8Q4NXI8pHs7oWh0DNzAvV6kNshYwIsr+MZ4CSFQkP5QiFkf++2Oe91UWMMj2z6O11pz/4bjhqJtRzzalj13whG23wXbvD4nPOnzLs6O5KADOZIpKETH8HSmPXEr/NnAmxuwv3NxBK7G47Ei/syzggXJe9nPNxSOlsnHq1evdMuC0Z3PA1h2ASgPLPVF6BpOHVMkm3Otr48h/F7XI5X41j7wL+zMZjNifSB/1W9ALNjG681KIbVKWUfO3TN30D14bsCKx63xvY/eRyGA0wea0hCwD61rAc/Yjycw8B0FnX85zdhakkP24KTMCy3Izbf3S7mOePXmveb4c7XeCVpXlpdYLenUdMRzgUaS5Ywh9guZh+yGmgNsowm7MDv0b+DZOTIGfH2ivtmANdtyBA8MkGeHbc1HkdEoezTCFl5MjOHCMXaqyIWOpwTeo7ezTNwGh4kzh7DHkxmF55ZKeYJhCooeAEkwbFBIIWLEmmS7V4PQicLigLMbso6T1IrgywHZHnKuEGgFIURI7wRBeQsQbZUYw4q78FqtNpyKKkkQDl4HhIuWLEV5q6ooMp0gYthUi/lcw2GlCqA3FBprSKfDUV7xLxdzmQQaOl7+HCCF5fxWEVIrIRIbZYVTDoBwC2COJOagIBhDHYBsKEQPrDADCTB10hFdXZjaEUt0WpOwvbUyAFA+F2OQ3+8gvR0JPsTsB1thkz3EM8COK5zuBDcZknwIvoCsM2yyJ/jnt9cQXKEN90ZsOJqcEbtJX331FeejigybM8cGWYtioMQ9ic9ZEskmKOEV6+lCmqEVs0L+hZ8sz+VOX5RUZLlSjHKwnQCNgyGlIBN9lmXaEXwzEpbB01EQFkWuPCU1gKwj6ZV5rhaZeQTZpIyxWsZJ3LMA1BW28H226/lshv0Pitg0pcgcJ+VljkydArpsadOXg0JrOg++viCpnUEcCTmMDQeZjASw4fcnyK3GVkf7Hl0yZOl4ta07fGS8WG8vPPx8hkxZnsBGqRPYK5i7yHNNALxXoZ5T6Og5MuQL2C8GqSwLTrVqwWcInaxfniX5/gNY2ZAIOmvF+AHZooK8ypvWI0UEcGfvmtVv4vrUNrB9sky2d8t8B+S33Kwd5GSxJ/GEiI3RYU2gBmzquDth7z12tz0i8wfuiVwzUQVex+ixg3zLspR4VtiqJrBNiHmWU9gcdYKESubOeT6hnHWJvAZW1SeI4sT4A55PyOoxTSQmuQI7mZT9/JjkYRljCPhq3Rew/sPxJ+J7TVFnv52zTYYrsHVFQXLgdaCGGGqR6yWr7R+xbYh4cpGUx5yEPpA7mo+fPdUdieT5y5fq+YaYsz6WoyVuTiSUI3YYQLqW8Yg+K+IuxCQXyH5mBDc9e/ESssQOkuZwwqAqdXBixZfmgQNYq4eVsjwqgr2iyJRzZNhliw075rDOs/OZ1hRnxqX/GT/bbUIystw18VvDSRGcXDjBwjmB55ZsO0VwUBUliWAi4KCYgo7Yt/Q9YOiC4s/yZHlSC44n45FcyFrXFj6KKakgdhrsNajHYOWk5XoB4dcyTg7gt0L+HF/twE8jEAQZrUhWawrHFtzOkSNnvjZK/mWqA/bPipLO1F4hZXTN3vfFxoAYyssC+xzkBV+NrZbEbkGiaNDnloLnnMXAuf81rRi1IT6zLMoc6/i7p2ibTWeyvjUJpOR548Qckces/5rNyvwIT+3xwYTuihAwhkxlVujEuYLxtui33yz06MFUNQuoFIIWNCHKPAc7RzmO8pS0JZnt8Ym7kDfXH0nGt7pHBvOgfX1ET39PbsEi5t3bd3JHaE2OWSG31Kpgt6lpD8rwtwvdJ0+fgr1aKUtgIMdXkYX1WooBWx2I8wy7j3Vxcd4X3WWecy6A/aWmcKOLjnM6hZ9+9omm4KDE5hfgv6VRc3X9QW8+3GgHdvfkwAW8HlPA1juVRdHrlGWZvv3u+56Dl2A5JucJz5E0R4eyIobA5C0csiQ/Wf8WHSt8fw+293QX19gkYZs1Nj7AH4AKKmt1S4PEvrB/cuT2XI4ZwUvjPxV/1jvi1yHzbCwfWGrhuvOzmWbwVVBkATHV4dhpC9ZO5M0NvOf3jYJClmsCNmbnD/uYMzZc+B7gkhX8tWcsf03sCJZP3D9gMddhjyPX78Gou3TmwXo01N3dtRr4MaYky9qCP8eEZR7CZeJnCMbM9RUYKcDtgPPm+ANcUGAT369gfNa6fPgY347wV1LBvQnbd3Sk+wMsNMReA6fsyeU7cvT87p6C9yNF46IvRnvOwtaYhObRpj9EvltTS3TEc8t7N5gesztQMv6SnNVwbordajiqsDwUU94tGo5G2LFGtKiaeHfcHalRQgzga4RLuv61wE/eUUohyn6IkrKUel+UjDeC5ycUmOfEpH9pLoaMvHFQkVcaVLVO8LB/P2IynvbnYkhwT9sXlxmyHPDDPTjZ4ZcjOGjxfccRkTsPTIZNBmC4w8/31Ef+PvGWGiZihJz79vi0Ars5uK0HQwXkjDFTw7i2pZs5zkmXFKZDbHDCvhU+Cuhwx47n9d2aBVqLzJ3ef7hDtk6HQ6vd7ojNj0C34dxBU4rZLXwWr9gGaENQYEKvwo6Ap+syldVYpyboeGx5P1SeFzzcysXk4dDwXipLzmclCaZWVZS6+nglfy9qj8NzjOk/f3SCcPuEhoAmDa/Yfb3ropYUny54TyeEIhk5uGyEe2Q6EASn5iAnzhjFCm6NExuIYaE7ijdhwCFzHCiiyiIHNwf5n7Vsjjsd2f7eb1ca1ZU2gKYDvDucUuYZdWyniFEZDAfmfJaOFKNqOzpzFcO2kOaxf8+0KosS10TNCMIsK/47aZ1wqIOww8n+k0AxqyC2PS37MUNHZCkofqYqAc5yvqCoOyrHzmUQK+aTJoOKuVvFlLRnKVIOphpA3iaZ64/vuH+jgkq4SpliyzM8e2JrerddQtJzlayYziZDujeAw2AjaTl5cSv6H4QQyjDcAd2O2Fa8R3G1+KPAXi1ATJDyGnLL8ySE0QEC2vVglMR9GXPWEFcFIAVxuIDJeWbPeCMILs8Lhk0ExlANgTEgALqmU8qC/HWKu9WdWoY+QNbi9cSr59rhsyHP7/DLcFT34A4x9QBVJ+Q/yTLuIYED9ygI2Y4qkcWA31C0r8BOUCSJLZVluUxcftb+GGDblKJqyKxFbh7vfZ1i0AFcDQclATBGdkkUicKH9XDA+0YZ/lhD1EWWoVepgiJkdnahexYTKWXy6nrGNsSO1XlgbNvJJNlKOvL5iC86BNlDwJH799jKOrTM4y7ciXtMXDv8MkA+XzfZDikUGgj5gA8K7B1T1Inu1pZVeuB9TAnsgS9snHhvn+65Znmts2WusgKMRSVkccHTgtHQE/FRx9MOPIEVxsyJg465XBAP0HsI0Tgus5D6Z1ckwhNyV8RX4tyUbaksL9WFiD1KrcBMjEENugTOVchkUkwx0+tXrzUnfv33Ei3DdIydGfWWDsJRQQXk/J7rWVnqCHkdwb79tyEJF8Sa7bHHdu6GiPuHg5q4IhaKgcxFazqVNySSI5wxYuwJRNZJ+L9SlkUJO9s/HfyQF0mJcxu4oAPvttXzZ09w2UnnJJEFOz2H7qAl1yezcX+vbbb1whbcbSisRmBpTlcGZVUUOZwygpNOPRYP2DIlLMzYOXMFis+yzCHbtQaDXDFJiVjAffBnUotMRVFoAb4Uolpsm4qKexIcWskJ7kTSevTkEb7eak/xdo2tChLGnoX1ZDrS+cVM/lywmDsQTwfitA1SRywAPbW87imGpvBVWQ2w3Rbu3BFbewlszSl0HrHNe0K/FlvleaEd8XSE0+t6oPPzKfY5cJzg2Rv0rZVS0pjEyCRysYDoeKZTxv/bVva1nz2joBc/HXmjgw+OyO+E5n9wIofEpnWpn//s73Xz8aOu6eDtKBw/0tl/C2bMzVkImtN5SqFVVQR4eS1hW2Mtw4ijeqQHFw+kLlDEjnRBXJbYswJLToxZnjF7q5/QxTxnS7+mgLzDl7EsVJAkt+gc8lyRZ+YshAIaWO8TGLy7W6BboxgTfi41gGtiikrwgHOQeXE0rHQ8bDQdD3Q2qTXhtc1qnUKpLfqeyCH+832z2UQFuJgQ007kz54/Vwa2uSzH/e3dXO/Q3xh2t/RAbjoDy2eTkSrkO1F02jYnclkLHhyr9tcALhoOBmAp1/nZmUr09rU3r1/rnmJ1C3f73LCu8fdOGVy9hqd25GMX+wBXLT5p4VUXVn7GsbfbN+q6pLxKgkDURknorpjJXzd4d3Wr12+vtKeIuHr3gW7ygjzZaTKaKEs5nLjW9fWdVqut5h9vdPPhCiyvwHuru/tbdWp0wzZ46BrN7264ttQceR3jIQTtKaoz7DzGBht0cPyvdxulgrHByBGMl/DU4ydP5NcTOWYF/9+yeNqh29X1dd/la+Ej61UWSQ2xsbifq4EnzE3bzZ55DpowRwMv2r/2e5ayfnE4KAtyfq6a3FBXhS7gg8ePLvWcRXPJNX9FZAaeyqrChzsdyLfmzxWLCvNAA5ftsK351DnV+dRHxAfXdOSFnl5guAZyMywpqMxyGj65EFtdFzgT0WMJBjNwdtLV1Y2OcIx5uQI/7hynENFhQmzeybhfM78L1pp8qpjUMU9pjICNOQvNW4rMLTlvDYdt7m61Z9fy+2+/VkqCM0udoafxdnN9hRwn2YbOcUfIZE0xenNzh66NVjQf7rHnNbFrf33zzdfIcMszjRSi+h/wkg/G8p+cXMNBg9FYH+ha+zv52/22t9v94oZntrq/vxbqK3Yt6ZJkFEMAnycVGGzNajJBZQ2BkEPgVZHJWxpDVr9HgCFIgfjSgfc7tp0PrMqPKDkd15pTHG4I+hbDRcYOHE7Wy/m9xDwpRrUol2OAff/cRi3kmgXkABhzCDeLQYIcAy4JIWiAQQMaHiHQHKkN1IYxmq6Tk1/DuAZAxBBFUSjLMgXm2bPqKXDEGhD7teP+vCiU0NHvVySCBUSUF4Ui9zcAvQENo/EI0t5qBFgNsiHkNWe1nhMQBuOKBGxg+Ls4IQTssFOZZxBXjjwkFLyLNvKfrTkgZzGo1Hpuy0LxlZeF5hTGATlyzmWM6/siuvkP1b9+946AvVHERtJR+91SB+zLWgCAZWoo3g+Q5h4brwnYivELxrDsLu5qCMj6LJgDQ6LHCHO2gPmIFSVfa/GLSS2EACAabQFbkeey7Ta8P5udyUBzAWTZC2SO+KUoSsUUe/JbQ5y2Wc7cJ+y2p2jx8/0k/N85Hc4WmzKFQgjI0PXk2fb+anpbSaHHnefq/RxjL09KSfZRZC77N3J+SzdygK72RwhRGfJ6XsvgLTrbPOH7A4lmQ0GzAodZlquT1EBEO8iqxpeW274vIXTjyXPFmLTlmRbcjVjN2pbuWJj05wTvI7aeG3yZF4XW3GdSdOIrp+ELAAAQAElEQVRPyFDiQ+uEwGrAsHUZjWrVJCDUVkR2KfBfIOiH/TzWYUcBaRsNqgE2aLj2Q3I5gHOPucPnJsglGL2nGLog+b778FF7/C7kNf5zCpiKAtJzpBRlP63BdYYd1P8EeXHge2yrMcXzPbG4YMwanPjcnoLP723vE3ZyR8W2AbK97Wwry1FTAPRFtO2QFzrg74BeJtUCG/izd1RKSHpJjBTlD/fkRa4+KeI/D2hC9HWT0h6OOZCAhvg1hajxsGbRuJLlNyZtP9t2SwxXjGvfnFE8Or53kJxjJqZMZTWUQtLs/IFKfNyCb/vBXEHw9VjuwKK3+HJi1dg4sgio8pJCZ68Uo1pw6TjKi4zF8VJjCoITuj54cMHY0hE7Gc9j+KHGtzEGFoMb5Smp4Gi4PiA+cvTosCNNS43w7YEYHVG85AlfwHUuNI7onRHfi/kNxcxEXugNwFaGPV+zlZZ4TZL8G8crCu5hVqhQ1JaFUAevleLq/qQBul+QfBqwlIHdIX6PzJ13gfuTKgqEh7MHGmSVnr94oam/JsECo4TLM+4dw3GtHR2jnMgdGw2xnNCnBh9HYmkH3o1Bf5fN/OItya++/lrfff8dXY4PuqK4MOacuF69+p4keqs1iW4Pfm3LEmwsFysKj40+//zHOqN4GmFDx9sdRQSq6g1b69cUx5bJ5y3HQ7ZxRySxhpg6HA6y/1ck3IisB5K9/fj82TM9fvxEI2IWc8EvhW7oDL579x5/HXuMpphkTGbE6i1J2MnVei3v77SgENrCY9ZxaJ+i946t245n9rxajgzb5zxrfIyRp0Qfv8/hFs9reQqu++sSfVxjrz2Y9rkjmMiyHPztenzZpsavdbtkIWA+evz4sTxGC2ZdIA3Id/78EM6xaxIyDYjxEb6q0bPBP47ZnBh08eHzeVH0Y7io8y+1dozl7xnab2ti0b8IPCDGHP/GtLnU1+7Q/5ac2+sH7xSAsipydeB+R7NjT44uswiH7HsdpixsCjBdYAPPtQXbLvr8S14FkMyILc+TMU6G3u6ybrgnR9YhsV04PrCVZbAdzakFst8jxwre2sHRtt09+dZ42pCLQgi97d6RF3fgvKM2ycukH7hjpxJZLugY7ni2oTjdExfWJy/gH/AbU4J/hrKddvilwg7O58aA7ejcYRsviAv/Upa7ew0FpTFnnnDhZ1v5s8c1X1dVBb/XSujZwhuW168nuDnACx57iM+qvNDnn35G5AY9fHDJQnPQF5D2s7FgO3z6ySc9bl28DvB9A959vioLYmap9XKuD+9e6+mjB3S9P+jbr77UdnUvf7XEtde9449dgoZ67GIy0hF7n/BbBd+UHBO4Z0jHdMMi8+VnP9Z4di7FxH84LEjjcS3vFJzgjHNirsRPbo74CAHbgzfLVJe5xIKoyoIq9L5goeXxt8i3pWYM7U5FftDjR2N98aMnuryo9NO/eMHxXD/9yXM9fzLVJy8f6snjMz3lmE1LxRkJqWOC9XKFkSRB0pECs4Uo+wKUwnDJquXyfKYFLfTAtQKlPGFiZbMlye9ppdaDUicIp2YL5IKuxJGKuSNBdDhkRtAOSfZO5iIwSpzSQSBllKZ1pSOGs2LgXE9YdVQoil00QbZbVg9bAtrg8eeODHYCVCaRmBIgPCB0UIiRCnuvHDD6fk72XQSTqwuYE05tefbIysXPjiZjCrlWJh0nY3evYkIjSHxHYgop6sA8fm7D/AZaAaC9KsiLQh7HQegxTwSuiSag24rE7j+HtITUTgDzgG2JCQUctoSUlyRSyziZzeRxfdAwsFmUspxts4N++ld/pRtWLq+//1Z5JhJcqwybx1QQepkStgyQ4on5JtOpOnxW5kkVSSViB8vdMK+J3jI7iDMGSinJ7/cEYcm9KwLe72NKgHAs3xtjUg5BOKAcIBlJyiSxJ7iPFBy2v+3l31JusNVgONQC7PT2YMwdfg0hyMVMILOUyHpyQmRMj7uHkJ0EPf+fg9rFmuU94ZsMWapBpRCCXOwMCEiP4/N746seyUTBZZ3QmxvxY6cT+u7wmz9P2V5aopvEk9zo+YbIGVNUxD4hxL6zc83K2QW2C6KYkmLMFNF3bz1joACZaEsHocAvB2xm+RP3lZBPBjnkyLn903mT4A5ydEL34XlMWJ43LyB0sODrfj4Exh6Pentbl5QlEvZKI+LE4xzQw76x//zdKY91BsHuiaUHbH00ZKUDNrX/FaIWJGXjbUOisa/GxE2IUeLYgc09984pAIROtvkJcjUG9/jC8zXYzs8nihn7qsBnISbFkIipA0Q7kv8+32bjleuCzmzT48jYSFkmv5ZFqX4s5uqYp6YAv7ufy/IvKJ7XxENRFhrSySjhioDOY8cgPrTfc+y6hzgjdsqR+8mjxxD1WHmW5AXrDE4pwHBAd8eYf2Pesb1YrokJaTKd8Rpk2TuI9AKyj+JZdDOOYwi6h6TdORogRwO/+buTdTVQHjO12KSuB2qR54KC8/zyTCs6o0fuO2LDkmcqOiM18h/A+JxCpoFTJnXNjkanIfp36N4aO7wuKKxmo5E6MD2EEw8khDwGOVH7/Z6xT3QFqjxpTadiCh7oBsiy5SkqIEeUSDJv9YAt38L+6CQQKn+t5MHZOZ2bnSbDkQgAuXDIUsBnUo4tO9sxgbtGOpKQh4OR+oIBjNoX33zzjV5T9P3mt7/VH/7wB/3yV7+Uv+/2mm7ad999138VKISgWxZfXsC/evVKM7imgvsq8Ow/aD+ejvWS5Gm850UGJtb65NPnGtalprOR3BFOyBJjgl8mqqqhfvOb38vjv337lkX1QYnrR3jWseW5Pvv8M/mnRX5z/5C4bfDhDv5x8XvEFwPiTuQlx9eHjx90D86WYMzzVPjz4uKyH7eCO4y3E34yZgZ8zrIcWUY9Vp88fKCasRw3Fdzlv/H483/9hd6wte8u+x5f1vUYuQfasHi6oTt74JxlWRFzK7pwlnuKXSbTiSyrP6csyRg5UcSNx2Nie62HxK0Xm1Ni84yFuWXZ4QtzSQuPRrDRF7DgyXluBHaca2r0L5Etgf0FSd7n9tjLhZR5riWn2VYbCrUN8ZllGeYLmmOTRDzjQqWY+gLfHTUvBPznhq7peJ2DKx+RuRPYyXg9EIMtvOAutJtCD84mmk2GevLwjIXDTFu4qSHveE5IXnmK4HCjSC3w8OJcT58+lvFySyNqSQNkDz96gWrb1HB3CX78FZ1PP/2052Drn6Uk80hZlrqkc31JYe5fXOqwy0+++EK2aY0dUEwlcTakoHKsjkZDPX7yWLaj/eLueIoFsRx6myfGNYfm2MRxb/sesZ0/28ZPnz+DNyZ6xALgDNkn+HFJ/u7/rFOQXHzeUwjPOYxBj+XYcSFsnTxW13Xg7578c1IMEcwHXVxc6BL+aYhhf7f8DR3+wH3+/rKwnTnafHNGk+cSXLylsPbnEfZpwap5cTIZKaagTz99qdG4BlsVXeYrlWUuY7WGX6fEn+2Qg40cXUXM7MBBRa7166CqVKJ7wbXHLz7V5dPnGk5mmjDvGF1jSsgcZK5YkS8XFODXLALtu9XyXq+//0ZXH16rO231FP8/OBvr5dOHcF3S3/70Cz2BI18+e6QfEfP/w1/9RP/23/xUL57OVFetXn/3W318/7X+8Luf6x/+/n/XP/79/1fffvVr/eG3v9D7N9/p3Ztv4L0bxSWTthBmBpBaBzoK1ABBBI8JseC8X5eQ9xkJY1RV2tPFMwk1OLPIkqqy0D2rqILKuOW5NWQwZIyAQYYlwYtyZZ5riSNz7rfCUScU2ylQ0HZstTON/D2Vj2xNCCftKPrswOls1gP6BsPY+UNWFXiZ/4L2BMOOVWrL/SVJM2MOk0IJ0bigzJGhKHKFGBX/dDTItCcoXPjlBWDlsx3aAfYTdnAQeEVkUvFv7DkwTCjgh/n2WhOglmtAQPha/74q0W2uAYHhZ0KIBOpeAQenoiQ0RWIs+oKmhlhcoC4o3BvmHAIu8iVBVnBPqROJMOWFHj76YRvuzavvsNFReZJiSFqzBTmdXVB8SQky7QmJAr7Djg6eGeCyfU/4YQ9pJ2Ro0THHNnsKuCzL6Awc1ODrM4jQ132/9e7kn4AclRLJa0enpaV67hCwoNPm+U7IZ1t6/AL72p4l/s8Yf0ORYaIxeTaMvwFLnrvkPhNEgb0jJBdCQIYjgVQRWEMCfS3LlaFPw/jqOnl8SzNnu2p2NlNCbvt4j+8qMJjnBc8UjDHgtqiEvFKQ5Xz75p1mJOiKZHSkU/yRLaEsK/rCyfaLMZFY70lEEwqkW5X4aDislSEfLpH18muGThFZU4zMU2GzViW+vic4QwwsFvYajIYWVyEEfJj3h2VvwWTBeJ4rKMg/JZ+9OLJtViSwDJ3slw2Jw9cXxOIB8jc5+rN1vaDwNKGZtK5ZjO3wafMnnHqOBSRvDAwhrwq7uPC+4T4pKoSkLC/l725Pwcx2e+BzoYsHD1Sg83u6qTtiCHP3K21j0pg94TvjuCW5TSCqteVDvwGx589OnilldHJ3fUzkRdHb8YaiawvGPrLt8vbDe8h9KqCjrMi5d6s52/C3dKcS9u+8HUfXo7bdwWgWowROvW32I4qQPcWZTzUm5FEN+V4rpUgxjJ+4/47CyDizzkNi0cVLCc7MYQmO2ZHcWxJAxbksJg0GpfzbrAu6XlmelBcZ28AfNR7UmlEU7OGbHbGdmOOOxV/NnGVZ6BEJ4kTRgXQawisdMk5GIxV5rjHFwpDxUyeS8BbiLdUhrznz8vwMgl0qYbeKcSbEudgWPMCd9aDUZy9faAiWAnaYMNfNxys+gzH84WLThXEEQy+ePaVQ22tPfDdgLvHMR5L79+/eyr/88ZHmwJdf/VHvrj/o17//rf7lV7/Ql9/8UV9+/Qf948//Re9ZZH351Vf6HUXmWwor/4ZuwH7R2CsK2dfGgwukMzqTtqVfXbSv4G372ngzBn1tgL4N+GiRJ+Kgj8z7Dl/b7hnj8p+ekqQUGnFZHeDyEWOmzXqnL378E7385KV+8sVP+tj3+ImHPNaoHskFsOfNspzEO5KT/JMnT1Uy75KFbkoZmDsoUIAm8k2WZxqxcHtA0eK4c05wN3WEjyynFCQO84fHqsGKrzvvvXv7RsaDsXhLfnlP7snyQiU4N5bXLD6dc1ygr4nXAzi4BeMvXrwET0MV+FX8tGDC18y/OXb13J/S9XLTxDbz9QU58Uhse7x3FN8NOBmPxxR1Z31XelANtAezljGmJOsyAl8MD6cUGtZD7j2Xx/tB5xEcdguOc6GeLonpCfnZdhyj+3g86XGTg1MXhFnKKNQOPYf9+Mc/1qcUgOKng+hK9PB8LfncXfwNC9kjOHVBek6Xy4u1/kDmihhwMTdh/EuKxQHPPn/6hFgYEgNruHypzz77VP7agWOzrkc6h8O8DesCOMSkP4JFc1SGbDsKexEj5rzzP+Uj27ADYw8fPNQdRX8BFnC3XtLBU9I5eAAAEABJREFUr5n/xfPn8m/gO2/PqUts715Pml4N+Wo2+5NNudcFZACIN/DFr371K3keL6b2LCIb5nAD4pzi053gQHyV4GwARpybbUNjzxxg2WwjTCZzQ0HsuIHh2BiCF9ujxZa+5hh7i48PxLI5reLeqEB8D/qGhjFwD9cbb95VOJGjvFB3d77G5ycWWQeOLIvw5rr/ekeblTrFXDU7PJMHjxTIx8eQ1KRcB3hitd1TZyStd0e1nPexJN7uV1vFvNI7uN5/meH/+E//WW/B+bcsMt2Iy7IMLJe6oLj86U8+1Y9ePtGLRzP97V98qv/7v/tb/S//89/pLz95pDodVajVzYd3ekdN8vtf/1K//td/0fdf/1FXb1/r2z9+qd+xiL32V2oY+0RNMoKrLsDPpxT6T8DK2WSkGbjZUyfkIaqmZovYXDGKFcNKUqeWFissKrfVG4xwS2BmvgEyX7M6yDCKSaMFjAGBhsOBGlb5BrJD3SRe5En+Dsuov3ZgpTOUuw8tZJu4lpeZIs/mJAoT8hiQOjiPzDcg0BpIqxxUuiPYO4I7B4A21IEA3pHgnMQ77kFgZYyR4WAXlAZf6SRMVyTFTImgOyKni4bIfS0PuAC8fPSw75wG9DIZpyJXIhhKEsOOOYZ1TVdpKRdoR4LSyWxDcirRx0BsmTvLMxoPrXISecSIFcXnHlCPxiMJe7ojk2WFGhdUzOtxrIP1LPJCJoqiKCCd/Q9EkTJ1p071cKw9HYuyGuoRxLvA5itWvgH750GyE199961MBDvmY2iCatQDtSZwHHB5USiESJCGnsj+PE9Rlr5dMSV1gJbhZHslPi8ICOtpovYK23YbTycUuo2mZzOFFCHcsr+/Yp7JbKodxWAXxLWkEO1RqQtBcwoL+yiEgC57kshBvO3fV4DOCcbBbHt4ziE+j4zP0zrhLxdkft73TJDBnQk/4+MIRsSP7e8g/Qg+1xS6Fb7J0e8AFv39L493xHcmbCfUOzpWYwh/DDmHEFQUuXCjPvv8R+hx6BcMzalVsl+xTQOZ9MUZcwn/2g9FWdAV26hgHtvpRJGvTr1uawdVXsh23NsuDG7d3LUpeK7jxj8HfAhBCX193feKaxkYd6Iyrr0AyvNcJjfrGEJA1k5nFIOOmQws+7VEB5M8QSsfaxJHS2Ew5T7xc6BjGmLSZHpGx77hOOmAzNcUgSUJryRWbOsJ9z+A7FNCP2JnRWfH+NuzuJuz5TsiwVeQ7Joizf8SVlaURC8yIdeeOV69fqMHbBcak12IGo5qjRiztV7IuKDDl2Jk8bTRBl8dwK39u6Ur6IVsSyLwQm6Kr8u8YHX8VqNh3Xf6GnzorwS4iBOxZD4q84w4Gcpb9HlGnKPjAL7wOENw4NcN/rhgEdLhyw4OcRLJUuC5Shn+fEiX8wmLPBcNET1SjPJYZZmzUNnTwdqqxZYbdnfG45rEP8C3c/zQ9q9j4rwlJjtwUuQ5GzhHtSwMeKiXyztKU+5JMaAz3IoMTlTj6UgdMi1ZOHQ8766i7XM6HehQXuvq+qM22OUNpL5goXPHwt7vb3h/dX+rb9+80g32XELwb+j+7RljdDZVORrqyScv+tca0h9OJvKr4Nshn329wjZDfBORKXCYTyvslpcFXHeGzgdwmXo/FXDIGhve0zQwzht8NCeuvTAY1gPVcGRWJJkjHjw474sohlRL/L5luzBGKWduF4pPnzzR99+/kpP9HYuQjx8/oucVem6w61AFc6WUdPnwUidsGEJAlr2urq71ER3fUWxzCtO2evHiOR2mc43wiW1/An9bcOlfNGzAhxfEKeXEZOyL1jsKDxd2jjPrEBFsPJ4oA0MlcTwFpxncW1GsuDiZzWa6pJh9gsxnFE5nZxf66U//Wi9fftIXzxcXD+gOf6OSAiDPCvLIXv/XT6cCWy4pNl3kXlP8u8scgvU5wDN7udDZIK8LMBcf35OsXXT7/Os3r1loXeme7uXnn3+u1thivAF+s15uXDgvesEwcazguwnyF8SxOdDzMRUyHXr7mftG8J3/UQHrYf02LCY/vP+gb7/9Vp7fnHqCM/3cOcXNy5ef9rE3g/Nbzm/ZscNkcPdWA+zlGKnh/wG7AXdwag72b1nwegznfsu84ZmiyPDThVpwn7DvqB5rQE6LIfa5K8XYm61CB49xP59j16/w+VV/2EZLN2l4foe97Dvj5h48+hd1W3xtfo8xEY8LDfDfEDu5KPX8Kcb+XESxyHsvHu3XE3zyCcV34NwtcxqT/jrJDs7ewE1XcKP5yQt/3+9nndfXLMb81Q5/9mHseFHmeZ88fSI/m8FFbpgUeaGY0C+gInlgXI8UmW9Anms553g7EO/zxVz+KoR9VJIXjUNx/QRH76lzTs2eWFwolkMdFClAM72/mWvFznKTCt3TUPgIP883B93C2XOaU+tjqzV5LPDMMURFbP7+7r73w4xu9qefvtAj4mwMN2Eaxl/T8X+j9rDRGzqUX//2n/X+u9/rd7/4R333h1/q2y//Vd//4dec+1JzdsAHZaZHl+eqeH3y+FL1oEDkRlWRKWPAhmI6R7ZhNdKRYrhBns1yoxQynQ4NWmS6vHiszWqn9XKLbkWpAQAe17VaFA/cgm9JVq0CD43qCURS8D6hhHRiwC2AuIS8j6w2jhBAWQ00xMg7VohHiEooXpSlMhyyx7HurLjIc8F0ANR7DgeUDZ24p8PoAQd55ZkhzwESOjDWmILBwPN8JjyTQwt5FxBW5P5OSMvzHueE0B7D1/OiUEH1bXD3pIRMLiAOFC97kp+DvQXYWZYghZ28Cgsh9ORnMOxwfsMzXjnmJWDKs37VI35cRJToZvkDn/fcu28P2gOoalj1BZvB1GBLJxoXXBlBUuWFjqyIOuY9sNJN2Mirug65q6JUh103rFbu5wvIA0fhxLaLevbiE717f6UPtOl1WKs77HQ2GSPzRpaxKHJAvFUJIeyxte3iwBwQ2B22GhCYIQS1XacUow4E4AhfhRgoDE9q0bNEH2HLBrtvCMIiz+UfB2dKCUK8J8AAC8+bKCLP+rznOqCT/XygcPdcLp5smwpM9dvyyJdluTLG7JDBvrTtPb+f8TgdNtnT2QuBoOWeHHtbJuvne0wqOc/PKHoLbBVCgHSWatEv8ox9toFYfX8LadsO1tOHCdaFXoyp1/eH91EZuMmYR4w1gFBbsCz06gDjHl08/4jCKwNHTdepgtzWdAWMyRgjtwaV4MzyZegnfvy+4JyJv6UwMPaMTScbLvdxZhkTNvVn28M2s7/kYg2ZfC6DsH2PdRkQW9YhUvK1pz3ztipSoODZK7O8bBGfUWD4vXcQGuLRY1uOEfFzgoxybHYAZ3leqsHHY5LWLYm5Rj/Hrv+lkiXFq+MlIYOf95GDffvRhedgMJRlH5HQAjYvuRZCUOD9A7ab3J2yHTbgx7+VHZDxnkWN73cy99cCyqLUC3cxwMYzFoHPHz+R/7RKVRTKmXdD4qpZJTv+rm+u+mTs765tKAI9X1HmdIFmsl06FsoPKLxid9KgiPK2dnvcKbLI9VeIHCNbCBmzybY8EBsF/m4okMaTWovlXb+YGAxrdi58DMFE6ncyKnQbFLnOZ2P5z9AceXaFLjU2sI3tE3dyiyzDH4Hxo0ajmqJsgBc7eORInO3lJP+BbsNisdJruo9fk/S//orEf/VBr9+8pQi70Vdshd9SlN1TdJjffBgDlrkkLt31jjHBU3vGPCqkqAlxMKVA8PfVelsE6YwO2Jx5/JqVpWoKlMsnj3T+8EIxjwqsXhtiPSeODtigxo8P2b4s4YkMHsyLQg/xied0sR5CkL+b+JAOsAtDP3dJFyPi7wHj38xvhPLqiLeMMW/wl+3rQmTJotl6//n4x5/9AzY5EH97jgM55KT5fK4jHJ8XuTCaYow9j7mIePnyJV2z8/5wknfMGVue32PeU4S04NkFVVFk/bP9IAy0YgHlXzrZwAeOGxdSA+K7LAtNJmMldG3hG/OyYtKeeKnw62BQ99i6oHPtxcl0POrjdclCYQMuFxSVjhkvhhzbeVGoNnbgV/3px7nQPGZbnc1m4CLpgq6e+etI7ungEfNPif0q4jpi45XjjvczYvILusJnLJqGjOs/aO97VnRezZn23RA9LEMIocfDiRzjotPjPcD/ttWQZ+u61iUxOUA2y5LgmxCChoORXjx/qZJdyadsx1rsBiz8cBz0gZ2i9+8/ylQYFFWPp/2/fucY7ovc9RLe2enq4zttsckli7gQAjtJ475eeEg8jyiy1tx3dfWxj9/F/QI7DrFFJutToLtj2jzT4Qdz9YaFzhCZfd56DOCHx3/6Co5xYT6OManE5ua1Af5a4ucYMhVwiu81Z2xYuJ3Iw3tysnOQc1uFDYbYzfn/IQsL+2BBLPs1grnA0UnIf0TvVifs4S33L//w+/6rKa9efS/71YdjbQ8XPHr4iFg8yL70wtn/KpWx6KMkXxhfxkZDvFXkDcfsHv9bphwcRuIlYYfx2UxuakV0w4z9LpTttlzdywu3FXZc0Xya0+XtHGf4MePYWz/kHBC7j4jPJ08f6wW7Cs9ZnJ2zGPRYpDF5N+oDfnhDp//D2+/pXH7L4v57vWUR+/b1K/3ut7+RF3fW449/+FI5u9LTutSDc+KE92UWVVW5MvgjL3N5W9/z74itjvjbwfWOwzxmsi+Doua3SzU00jpAdDp27N4GVRTD68VGAaEONNcWi7WkjJpiL8zf0jp3hSrAdSAIz/SGLczJdKZ7tjxcFC6orjOv+MoKJ0klAXN9c6esKPt7jgizZLsiYMjxZKaYEhO0OGlPQXbkvkTSaJSjTEtGOLIVFZk5cr+f6ULkvqAVLfSWomtNZT9iHBsGT6gsSzq0G4Bw1IECksHVdR2XgmJIjF/09wTehz+Ne2CVsKG9j8464bwBIOwk7SkuCsY7USDcQmQZBNjF0BeQa7qc/t5aVhRIKZUEworgOFK0HTgWEGtD0OyQwcVGCEFZnqsNUsBJTrxera5YuZ0gB8sfuHhkK/vIvP5qwgSCEPYC6ThEKrJMZcrkz4OsVJUPlEJOQAS6VQGdpWfPP9WaoJm/f60qNJoOS+UxyN3jE4m4Jek2vGaMJUhY/Fi+iC0OFIh7joCMEXtjOP7r5ITsxONg2bKgSCkSzLlCTOrwR8oKbHVSOai12uxU4PN78NBxfc39d9huTJL7wb4Nvi11JCgc8DVk0uGfAc8EZOjnAKyIpRx7+XqRFzoQlLatbdqTXJFjmlYJ/Dh445+etV4+5+f/LKsLmgz8VdjTR7ANY1JMOaZsdaTwKsEsrqc7cwZZ7GUyL4sBCZAiLq/kLcEFSXtL8euFUYyZTvjXsvAiL0xinqlLQcYIKsnz27f2Z+iEH5JasFSWBXJH3rd0C/Zq8PGfdR1CmNZ5gw3+rNOOORUCcu16myTLj4J+TSRJ62+9A37OUlKAzHycKILLnM/MedytNazAKnicjAY8LdgIzXsAABAASURBVJnAdyxwthDlkuQVGHcFYfi7kmfn58xV9DsL09mMbfM7NRTxFfJ1dmSIMubt17woEC/IPi2Jly2ktyI+/OpxF3DCkWI255ptlqP/nCSdEzMR+SuIfwAOtshhrBgDE4qePTG5YEXeEZ8msHMSfl5kxPcKWdr+aw2Ts4kC2tT1EIJ8pxML1sGgwn9LFUXOlU4junBHtulbrt1TwOX4aDYZa0PsddhmRccwSxk+3KoqSiV0O7nggVQXELq/V1kxphcVMSViwpjIVaFPTRLZEusnZJ/TdeRR/LRhIfhW3333jT68f0uymOvtuzfyL+B8/e3X/S/kvKKD5T8d1xAHCdy06pQRk3uKnGBs8t5YLSHkAbgNyOdjTeJsiOEv//A7vSe5t2p1O7+Vzw/qCruc1BDDEV9NeG6J/bbE4g7/FjFThrW+/+p7TYZjLe8W3HvUDYXEnA7cFnv4e33n2GaGrVcUDigL+W96DjBPOJ6dIDfgZIDfXPC5EN7gb4zNIrUlEVX9lm+WbKuuL6wG2M9Y6bkH/XKODbh49OiJZnTdp+QQF69TCuYvvviRfP/DR5fyuZcUmU+ePqEonPSYfUhS90LFMbPH7o6zjuB1PAj9xI+5wtdHo1pbsP/u/RtwsybetrIeLjyzLFdEDneW3Dmbz+/7LuoCbLo7ZR2H6LiHjzckwzVbl847V1dXcifyO3z5PcecgtqLDimBoYPGowlc3MCJx/71RKfHHdoVnbGqqhRC6G00Ja5G4BxqUIoR37VK2OwRDRsXiC5Ma+LCxbCfm2GjBdx+ha++ZTFiPawj6vY+clFzIPfsiPF7MFmAzXuK4pBi332eMF/HzfaL8d7AE8bwBo5uuw5Xd8TNCvscQWPX89MJfP6wM5MTT5nGk7q/ppATf74vyPl8gW6tAlicKzJfy47AFDyWWeRspxRi/1xeFHJ+cPyfmoMm5AXr6sLvIXqHGIifPfi56/31+9//nvhZYssD8xd97kaF3n4hBE0nUx3gsCOY93edH1Nk1fiswLcleaPMK/g16B6f2v57uKlDV/sVotRgWHC9UZblvb4tNimR0QuXCYX+GP8Y46O67usd2ztl8Hwn7cBeTEkjFu+IYrGUYlQN5qyT48LjuMAcjyf9+CU+MTa3xM+JWI/Y6kBus3/NjYHPKc/7nYsVMfWGbezb5Vwf6CAfkK3frocP8Y4mxOkAXUfjWhcXZ/r888/02fNHmg1zxXan4/ZeVWq0nn/UifcfXn+jxe0HXX94pVd0Lq/ff6+rD99ru7pRFvBFnWk6KnQxGeh8PFABt4hGRpEFzaZj8kHqfdhjBTmP2HHDzpd/k31PTjiEXIeQadskVdjL9tnDuanIwMqeGuWonjvsL4r/xLghSht2aErqvaxIWtNAaGgUKHbqYkNO2SmkTqfuqLiCxMTPHSSeEhNhxMePn/ZB9/TJM5LVHNBsCYYtYKnkroK/iLyhqNrjLMWkJWNMCYQdRlwCWgdRSkkJEj5h4C3CbencNWT1NgihTySVRgpBO8YxeCLKZ4BkxfwlCfEO4og4vuUZOzf3WBR1Toae94drHYF1IMgEEAgIEp/4iSnx/1ICVCEE5QDRRcMAx/q5DYWAg2PI5xSTDE68oJzkFkJQx5wO5BzQ5IyR83yRFxDPUT53gBCsi+8JMaoJLW7t1EKYLQPNzs5U5KXGw7H8r72UPNtgmwFEdfrT62g4VIdtOgoVB5rvSSGqZfWQZ5VSLDXk+YyCqRzUevz4kZa3V7q/+aiPbEmV2GNIEo7Ia11spwxZbR/xYz39mZhSWRZqSV4rkpFt3iGnr/vaEZvGlLjeKvG8A3TDYiLHFonzGxKWt6kaSKssK9X1UH62JFGvKc79vqEQQQx1gNe+bxgzYBd3m4s87897LD9jX/o5H+PRGExhVwqDFZ2AA68mzxb7e9wTc54Yu8FORycM/Ob5dxRvJ8/BpDVB4TGta/8MwRFj6sc98VwCE57Lvi/ww4kxfb9fpyTGjOvWrwB7lv/E8y5MLcMRwrWvXXw6AXj7skVH29w+G2CPHURvWXxYZz+XiCPP0f3JzgITvi5+EjbtGMM48r0ugn6wywHXgD2esf0rsGKddhRsJ/SIgVHotJ/oeFZ5poaENKIA8He1Gjp/xizDy3EcQlBCBj8fmG9Dkr1g9W/yu5vPSTgTSGHzJ/KFSCBw2/iAjS3LHuLfEdt7PlsnJ8iyLOTfyrXt86KQE57vOXDfiph3h8AE3eAv67ogWf5ZT49rO4kfyzQejZRiFKAjBtp+rJQnFRTTgULSybOE1G2boswkBThoDY4kFwopRS0XdxSLmS7OJxoOctUsypYUixnElmKrRw8f9PEaQtCCLev7+zlcs+t57JZtbXeOrnl1t+Pb77+T5fV389YktVfffkfc3ur1d99riR63N7dK2NFf5XiAHd0ZdALzuRNccM5WrRdExpBtEsDUmCT6iJj1Lzc8fvJUYxLfcDBSWQ0V8c2YAq0ej/WYrlFNHAzA8WgyUQUvHFhM5tjb3ckZi4YKPz+5eKizeiyxjTXMcpGDeH9SRpLYsg336OyBTuu9mu1RB7a2LhhrVJTace1sVOv6/XsKgNveJvaV/eAiLwb8AB5b+CGE0F/3d3jt81E9IvGO4OpTH0/GSIWPHE9rYnFBh+aeheg53bczilvxc35xIWMi4qMCHRwH7u55Z2TAdl1G8eJ4izFRkA5lGcwTrRcN4Chx3tcvsbOLrwjwffi67Wt/uKj088+ePtPsbNb71ZizTvfsIPkeF1jGX0pRLhpCCMCtVZ5nss/t7yXF8oFC8sjcf47rDN8k5mzxgfVYUhw6X7g4Nc7f0clu4WzbSIxp+V+/ZiFCAevu5Jdf/q7fZs/hUv+ilnmnw7YHuG1PHhzCnwfiyseMPGHuNq4q4j3Pc/C5YdH1Ftwt+sLR8SxJY4qd4XAADjP53gYZYkx0Ga97/b2dfqDoGYMp28L3uLO4J5Y7qc+Tzt0ums+Z13J77oScfs3BVEk+HE9mxOEQv09kPP7oxz/WDAwysdzxHBKXBTasylxHCg7He0O3a8c8J2TawwcNHLqm6DA2LNcHdgFydEspgQ26+NjN9zmWjbP3XL+hAO+/a0tOuaMws699zxy+ur2909X1Vc9Zt1yzDnlWEPsPNCCeDsRgihF59vg3UXye1JFDnO8q7DogpvKi6Bc6KxZuw2HdLwyEnxvyiHOe/fTs+TM9Zlfg/Oy8t/Gs/y7pTAfsagwY98ZUSe6zjc1ptncD520oLH29AUuW2dfd/NnB03MWDBF+O6djfA4vffajH+nlZ5/q+csXmlCsj4h/j2tc3dzc6MAzt7zaJl/+/kv94df/oq9++wut7z4opwg9recqdBS1JYVpplIH3rcaF0HjUnDDVsN0kndM42mrvNvKzYpElXJkq72lAA3EfAhBLa87fLYFk8PJGX3PpPlmr2PIOHJGztVktcJwojmxhVnV4u+SRXSKOSZk1E5wRItNGxE+2rNTW1YZnH2vEFvFTMxzdBZEtzXXV8oLqSyD4vQcwmil6flDtSGnE9jAcQcd6VLuSGzD0UBPnj7SiWTsCral2PL3Q89mI0gp0xlJ3ETThaAMYLYKOgUhfNAOx1Q4u6KACkqq6Ei1bDWPIeKUjxA417CeIchYRVaphQxKNEgYZcJzecqZMqrm+b5wK0slQJNlEYCd5GLPLewDANwDEiGDC6pEAogcBwJ/yZhNSDpDT2G9CUGW82RG9d2eNqye95xuAW2jHKskgqQh4Ttg7BgHZsuqJiloAOhbAm3Iq+UMjJ848m1SecxVNpnSQQp031LodGx2ygc8CTB23UEJAlae5FXGFkIKManCFgdsstivlY1s/5XabiO1a5FN1By32hLMsap18ekX+v33r7TZLkSWUeRaS9DfLPdqijO1FLcbwL6j2A/MtWfFsXXB1TEcoKmZK8OmO4r+I3ZRF9AqyucwjY48f6QYqetBvxVZD0p1PM//YW/AFYSfco6i96VYTRRZqTIv1ZAY81TIYx7w+4bCSYo6UVBH9PT5zWrbX/czo+FIWzrea7ZSSraEaj4fsEnHM1vkCzFqQ5IbT0ayH7IiV8A3+z/5+oRcewc9na4ObPo7xwc6YgiKfImXE7j5Qf4MvKQUVA1LcHxUyWujls7uShELLNkmavBxxj3DolBZJOQ8aWT9mS+gW4EOEV936LZmwWVSW1DQVxDcicQSwMwReUXiavYbxj2ooBhaL24x31FDy69GO5J2wTyB+ArcG+l8HfHvFGJv8VuZpX7+zfqeznjQELwMglg9L7QDx9lwrC02LbDXcnMgXjuV1ZhF4J571hpR2AAJYBaJnUYD4vUcDC5ZIUd0rsd13z1qICH/duuaregG7E2GmdrdCsgdVIZM56OpCl6HeaXE/0IX6dgHZWA7t62wwwTdR4NK0kmKJ93MP5BglvqElfWRxVKCP05gNQsnZbl0PK4ogt7jA6yPPSuI9wOJJabEtZNiiuoowPM8U12OtKCbJzDmc0Qosxy1azZaM84NC+Y3r99SkN7o5m6urykW7ygWF/jg/fWN/uFf/llv6ZD5TwW5w/eKLe8Ffvt4hT+UCxWI98ScjSaTISv2lSq4rk3S5bMnChRPM5LFeDzoOyoxBQXHNER9IE52dAkm45levHisAQ6K7EwURaEG31Rl3ct1O59rhb+HWaezutLjBzONIeZhkSmC2QCGlxRwj1zAUbA+pHibYpMRSfWMz0XKaFYcwFLUmti4R7ctyb0aj1Qhczmu4Nmj4iDqmA4qxrnOHs108fRCJxO/55qNdULuAX5vmLPEth1jYHBVxNgODLfIcX4+U8f/cvTOi0J5WcldsGt2uhIYuMEXnTJ9vJrL+iWwWOcDjeBk/2LCejPX7f0H3bM1f4QjG2y0Jd4r7lnOt5pfr3V3vdHt1ZJtwLf9Vy8GFc/XU2VZhf0btYI/sqFu4QT7cUl8Azs9YYvxAbYry6hRXWDvTGpzEtxJtzf3quuJxuOJhsNKk9mQ95WKogJnSZhNN7f3OhGfG7jtls7yHlw+f/5UTx+d6/mThzqnWK/QeVSTh1jwH0+Bsc5UDWud0YUaMK6QroYPihjI6yuN8lwti88qi31y/9Hnn2CXTD/5/HNdkBPd3V+BR26HzxuJOMzx+xadxvhiOByohQPKMu95vIIrHswm4L5QkSWNRyNdXj7UdDrTlK1wLquImQLBzf9rMhzyOWqQFzJmMmRLZSEvqhr82KDvsB7Kxf+zJ0908WCm4bjU5eMH2sFpl4+eaMNO4965h7hI8Myz86mmZaZzsDqFI43POxZf5seCnHfPAmeNbbZN0Aac3683OsBfJ7C/3i61gfeul50+zk/yLutgdKbZ+aUG4HlPl39KfBHgOhw6JMyV5UMNhzNisNLDxy80O3tIcdLBb0e9u/6o5XYFR6+1xmaJ+Vc0p7JyoBSjKuKxxZ+TaqCsleZXNxqdXGs5AAAQAElEQVRmAwqvgepiqAE2C1mpLmbo2+hITXGPv4rRUO/hpsmoVilpgN9P8Pt+37DDcaUlO2I7+Hh9f6fXbCev6fylwVSRmF5irx3YvqY7viTvtHDVijw3IW4vHz/WkxfP9ICFk3+zvRpWKugAjpikLjp8vFazutXu7qPe/PE3+v43v9C3FJYf6FqednO1+4WGhfBroRN6Z9g1kZQncOxgMtII31iHElwAbrm22sLBe3LSBk7yn7QT+b5Fpwy9D/iH2lq7XaOGuuSArAv0Mnfd3s5lPdbk3y16H9sodzv9i4wd/FqFnbrDEt5pwchWi/u5OnLctCjRYaMGP2xubx2tCkzSYZMRdjxyvjDRU2vcwxfHk3S/2OrUZWpipbvFQaQsfFJqy+7DYrVXvCf5egXfWFlIzx0lg9dHCEEZgbbBcSEEuqJbZVkGaAYoBcxx6h3bWX7mCKiDgTEYQNRRkfc+9hjHYw04v6NzVWHQE0KfIME8z7SCAO9R0J3TPYrkKHDgtUEJAy7yeYOTFSJGOyrxueN9iJnKsiTh7ZVSVIkBvMrOi1we33N2yHeCgVqCMYfMXWS0rFACTvI1E+AEMo8hKEevjHEfUKgOIN8jcg8weIpRvj/HDh77wPkQAhgoVEMCgasDyMTXY0yK6NQyb4REfH/Moo4QvPXuEyxzi/DL0MOFM7VhP1aJXa6uruVnjhTTMQZitZVtW6BbyzxdyvXTv/lbfUOHxivwLQ7PU9SgLChSNzj1qDZkODjJRdycbk7BuJ4yQz/LnlJi3I5Dsr8aCG1F58H2sA5HUNPgH3chbMMhOtp+KUZlWer99Wf7TiZjbcEG6iqEQHFxgx9KtYzpsWJM2tBBFT8R25bIieoKfL4n8Y5G495XO8Bt3/sek6Z1zvNCz549h6Q7WRbLVVGkWU53R0II8ngVBLRnBVeCBT/ftZ2OYKvEd1twY/mMJz9n/T1ugRwNOEAMkthGltU272Vj3I5gHeJT621ZbYcaO9hOfqbAH7aB3yfsWg2GEvp1IWhIJ6vi3hK5Avr7WkxJW2SsIM+8KMj9JznuSnxjvfcUMydsplb9j9+3xKNfd8RMwGIDxgzMsYd0D+AjywuNsf8IQjpBRCllchLeEzs5WE3MWTJXA/YiWJpAYh5zh61nrPBL5HN8lcjg7tyKeQb4Y45fDvh/yzxLuhGOywbDNNjE7x2LLuSuKQDX+H4BdgriZYcOI/hjyFblB4h7NLuk8MkpkHJFiskuVWo5AkT+gaJmCfl5/pSXFDXXWoPlq4/XuuZ49d0r/erXv9LP//Vf++OXv/qVfsH73/7m133h8vbVa3kRYL3NP2sS4Ro5Evi0/589eyb/ghERpKrMtaG7zipAG7imxR4t+NiR1LZ0Q86ROWDrJyT7PeMcsUMAQwe6xjs+d10gYR4UJNmeMSXhZmFSbdkG3jKOuWwIXvw6IrHFFFVREBRF3j9jLjGJv/r+e7lL4nvmFKdL5t/ttvL3/b764x/Z2v+gBfa/+vhRW4rNSwrTHTYe4COPZ45uwS3RK/vxDu7d4aeHbFFeXJzL8+bMuQdrvs9x5N+u9fdIszyTx7FtLuho1eDJ9z4mcVbEzi0dF9vviO+tX4YtN/jEv/jhLtb7d+972R1LNxQlN9d3FH+32HeAjoP+ay0nFicNvJ1lBfwSOF/2HflkexC7/nrIGMxeXM50/mBGnO7kRfpyPcemR7jlVicSILfD6zsWqCtsv9fXbE37axw9RpAzp7jsIM4N/imIc+Pg3bt3cp5q4XrHqTHfdo0ePXpIXIyJlQlc8kOAmZ9vGGcFP1o/5yDb4Ry7OJ5G9UhzduDM0wfiJUrIs5ft7472X/z0pyrQZ0enyr6tyW1X7z9qD3Z++7sv9S2LoQ3PWZ4T8jjuGmJ0iy/NMz78/kBuarjurySU6GGf9fMTQxn5YYv9HXP2p/1hH9nPRV6Qi3cWr/fpgZxUgZEjObjElykl9c/ACQew4Lm24CkB4j0yBGzXcK9l8vU981h2FyBXdyzo2Em4YndgBTaP4O3s4SVF4YGuaA3uo3Jkq5B3AIdcwCV7eNbfRbykEKvBTZ1HFaFVgjNO8H9BYdRgq6sP7xXwycvnT/Ty2WM9fnhOsd1pUpfaruZq6M6VeVDA4BFhB8SUeeezzz7DfyNd0kEcYesz/BTRk/pGB7jpAbsID589U4TvqvFEOXxsffM8w05rYmkFVq/6v2V+j36JZ969ecWC6Eof2E3cE8cNC/LRsIImjhoOKn3y8rl+/OKpfvzJU718zELl4UzPLmd6cjHRj1h0PpzVGldJGU2mze17vfn69/rDr36uf/mH/6zbj6/15rs/6MAWubG1hn98bOGKwNw1el2wYzDzwgc9iiJXWRbE0FEbODcjpzi+xY+xE2JUB+CdaxyfYgzz/QEfGvsddvb9MSV5jgI7NOSTLCcOGWPFmGv4kcdUgpOSOU/g7sSYe3JJB5nZlkdit4PvPFYHJzpH4wrqi1xHfLNvDmpSJ+pJ8LBXmzE4vj7opCXXTzRYtuja0FjZgZ0Wro2M3TLXHty1JLjQdcTSrueSPfaIBrSBbUJaLOY6INAZLfrxeNQH7Brhtzw8hLBgCf4LzPrDfy4EjtxvsLtIGKCc3zuo/JowSJ7nOkFqMUb5/QEgeotkb4FRKGVBZ2cz7jkKOyqljKJroqoaqMUYBUm7HNZqQ5BXG6fesKXE2J0kO7TCeeIn45wd5tecQBhy3t87G0Mo1nEymqhIBaAvVJL49iQZ4kQdY7YUXmtWrG57CyO5YL2jyverv0Jgcl5DeGeAvwKgBokTdWSeNTq5yxAKPJKiVnTinJgXOONo43O98StkYPBYxg3G9zmTgIsrE2JOwNhmvo46FkO2b8R2HbaIWaUDK5t/93/7n+W/VWdA7gjwE86uy0zjKcR++QiimELsrUYk1w2+67pOBpxfNxDRo0eP+nG9vZtlGaZM8laI53Yw/Hn+IwD3n8+wL+0z+9FJs8FeIQS9efMGMTvNSYRd2+mSJN7rhK5euXu8E8Tbci2m1IPO49tv1snjP4Y8LNeIxO1A83y2tQHsoKnAVI3/SnwZY+oT73w+V0GQCe8bn2MKJ5Nwhv1G4DZHJ39e4U9v450IhBwcxhR1AotOUP48gKim0wkBsWe8Epsc+4XVD/Pvsb8llTzW+/cfNJ1OZXn8bEqpf297Jsj4gE2ms3OtwRR5WAW49eIpMe8BbBHb2mNPbuuvjSBKn8vyApyLIyhjHJ87EfxTFkJ+viAODtgzhCA4WX/WzURlohijL6xODE25lkjiS03pwNgP9u01ibYejxViomDayQWxt7w6WN7F30mJTsNJsah1s9xILJgCmN4R1wfsdiBhVPVA768+isaHphcPeE2asOXb8Kw7DGs6A/c8607T3f1ar+mS/fy3f9RvvvpO/+3nv9Lf//yX+n/8v/6D/svP/lX/6e//Sb/4zW95/Xv9yy9/RcfmTv/6y1/r22++0/t3H5SxyPqWBdaKjskQ3Qr8bLJ28fKAZPfDn/HYyAnPuJlNZmrwqYutFqx98+03su79tl/sdDYdaToa6Hw6VlRDsqtUQppzOq/uUn2gsLr68FF+/5wt3SLLtWJRPoJzEjYqskJZzNXimFsKrzU7DJ9+8gLkNeBmo9evvteeBPyBAmhNgbvi+hbO9JgPHzzU/O5ejm1jroPgnJB+97vfaUPcDklEkdguKeCnYKskMfjzGfzrw8VlDn5OFMwyJvDjjPt2cIe51ryWQtATulkLtscOFEDWo7cXfvqB88YkkFINtrm+ue5/09jxc82WZ5Yy+Tt6tp34iTEoMt6YeczTY+z/iAJuSoz89K9+KqF1TFHcohgjcXHS27cf9OrVWxLnQdvNCRxeKigSZ42O+KVAfuNwQcdotZqzSL3S++sPevDwQoFktqP7nhdSCEfNZnD+aa3jfqXJeKgcHCZw++TpEw2HI63WO/A71pbFjudvsYn1sE1HLMSOFHQu2MTPms5zCur9k2LUu7dvVGHfnfkQWzTIFiI3kJU7+NFb6z/wmeiY3miNf548fCRjyn5nSJ6vtIBT/Jc3bhf3KukwXuCrxywAnB/tP8tUkB9KfPuBTtm79+81p5g1f6xZdF1ePlJBAV0Q6+bSFd3H12zr7+kYL+n83sFt5qgJfnZhOkavAeMtWaz43AJsLsDYjlxiXR9cEo/wgzFvO6eU5FfL61w+wpe21XAw0BTOcXMloO+ScQiP/lyFLANsU5LjA5hYrDZ0DU8qB0PdLZe6Avc7bLugYH/NIsr4/ggfCl7fIL9ttCU3Gn+jIipSgOTwRkMMt2zT77G558xT0mo5J86/0x9+/2ti7h7M3It2m9arO714jm0yyTrtwby5czwZ9/HT/ws8dPAact2QQtG2L7B/g//efnyvLTl2jx1uwdk9cZix67DfLVnUvSaeb0QE6wIe+JsvPtfnFMB/85df6O/+zV/r7/7Hv9ZPf/Ij/eRHn+rpowd69uRSs+lQt9csuO7e69f/9F/1y3/8z3pHQXnz9ht9eP21NvMr7Zc3cuE51FGRLeczdpnOR4UenY9UhpNmdSmxQ9kR8/aNY8y+8Xv7xq+ObfvK770QcD70OR8dPoohyPkti0kdWE/+TCG52+zka7ZpC46dx4sip3u7UIwZFhHx3sJPB8UQZe7KsoJdmWtwvdGYuqDlrg08kpU8h5+cm7a7E/jeKstK+Gmrhnwl5o39cdIpNpqzM5cNCy3YLduwk7Bhi/8YiHWKUHdgG/KGFxotGGjw4Zo43BFLy8VcG2Q/UOzfs7hZ3N0iH3r4D9LuKJhW3DgApA1OnM8BCQArAWVBAsghkSWB50JUCH5gxeV73759S7E46guYV69e9asuGzeEoD0rQH/Hw8Qwhsi2KGtjOuB8bjAsIbCtXHjkeZLnMNGd2Bre08VpFZQXJYWndM/cFdvwA4JxyWrNK89qOMS4UowBEG+ZtutXEB1JM0uxd5zJIEOWlgJgQNDP6bw4gI/McU+rPcVcW0jhRDv4CKmNKVBLHLUhAG+vbzVlG/LIswVyzCGRBw8u9fHjFWNvIcNNr3sEHAVkcwqivbyn1d9IzBlS7F9PrCBP2DRyn79/kgjCRJC7MHIxk+WZvAi4YPVou65wkhOSSahBl4Zn/T7DB3uIsxqOKWRa/cVf/rV++Ytf9k5NBHtOct2jw0fI4sPVlWKWawU57LClycv2dcFyD/F8IOHOZjOVZaETcxjsFb4/ALg9xJayrC/0UEDnrNQcGCVYuKUgL4oCQDckkjuSwlD+cYHo87cAy/flRaEFBN0RfFOI1HodIAgHYUMFFvGZn7EMVxQ2TqrGlxPtALK9ZgvV44UQ+j8V8o5VaoEPvCKz/TxHX/hhyz0dIOvlsSsS+QqsnLCT9Z2iY0oReVsCiuKqEz4bksQG/Wd/1yiEIN9nGT2uXx20IQQSRaGSeUcUIw/pRi3AQEvA42q1NDf2uQAAEABJREFUzOHXCaS+o+g8OztXAyETqwRwoRgzWdeSQrRj8bDfHeSirxNPMTY3YLqgLedLbG//GtNHqtcQE/ZbyffsibUT4xbo2pAEvFgykRvjBdixT4yjOxYBLVusT589JYFea0XQX1FwTGdn2oKBjjEfPX5MUXDs48pjXt3OoY3Eguko5SUIilqTLF5j7zl2dBfEfyT5X37xC31FYfcP//QzCsf/pv/zv/xX/T//P/+b/v3//h/743e//6P+M+d+9s8/1wLM3YGxCfbw1njKCqG4Hj16rB99/mNsWukxMj7/9BO5wN2h3zm2zYtCL1+81I5i7iGJ/xFFh2NiwhbykoRyxM/+ZSMT1wDc3oJxc4wXKgMWKcPBEEI76OXzF/r+++/0OV2TS7C75dlADDbHvc5IZj43GQ37Asfve27IC2Uh6R2d1SNF3ACf/8WPv9CDswt47ND7yXgzPrIs6de//qVs65SC/EsCLeOb46oy14mEm+epx9krkvWGYjQlf67lP8A9JR686BrCXzkxbY6aUuD5fUGM5UWhJ2yZenG/Q5YIfmOMWpJY3759rTl+9sLsni3Cr7/+Ss+fP6cIfNPjOUtJe+LXhZT/6HWJHgVzmHcOYCDBOxVYO4HhmCIxfNsvIn3/Fr8vFwvQ2cmL8Dkd7iMxu6AjG8Hrd3Qh/dUr3hL3NX4sfrALRWFQpu32SDdupK+/+gbe2cAfe85t9Sl+mExHmuHHDdu0RZkpY4v0d7//ikX0e2KkgYM3sk6fg4lxPez9dCR/TPFXkWcUA7eagynnhKIaajw9l3ca7BPbsesk55aEThU29A6Iz1dVob/4yRdq8EmDzkvGcLwW4Me8Op/PkXmgAv8/YOv0MfFh+5lLBtjpHYVhhT9cZJ4TR0yD7AXxtNfDJ4/Zct5piX1coC4pELfsL+777dyj7rDlSa0S8tuPQzjEcWru/dYLLOLk9es3bI0/0AR9NvjaMSk84Jj/NTsA337zNfz3TpZT/Pg7peaJT15+IuMqZ+zvvvtOAzjThcwOm5mrzatffPGFHhFHxhePUsB0OhJr1jvFpAsaKV7kuGvpvws6YKHbsR1vGz0hVv35gEyPGcM7hw9Z0EzqsYosl4vYIs97DjRWBth8Tm7w/UfwV9cDTafucDfaU1hfkXe7kClklS4YbziZqKxr3WKjJbjbINfk7Fx/AGMrdFhSiwydU+GznLF3xP54XCupU0en8u2rrzW/ea/72w/UPEc9f3qpSzqTD85HevnsYf/50cMzfUb38t/87U/1hPd//Rc/kpq9bj+81be//61++c//oJ/9w3/Vm++/0Td//FL7zUK3V+9Y/GwY+4OGVabRINd0MtSjy3PVgwJ+2Unk2gyc2c4iN3ur3l+TqooM2yTuH+sA19gnJwow4c8sy4jfJXQe4Q0wkZL8c0Bvx50xtyc+XWvEGOUFa+IeL+AcwytqAvvb1zpyQYyB+Nr1Me9xGnJR/zy2dmzPyVMn8rp3hPfkjBCiPJf/fNcOn97gK49tbF7dXivmUUcS1+s32JOaKPVHhnqNEu3yHYX/hkXPAn8N4a0b8kqO/xfk+BsaHAd8vsdH5uIbrg2JnRO6tRShDNJzYokffW4xvwU3BwU48/2b14rejjAQBzy025k4dvIkPufVopXf0jVz8IwpAG2kE4XKnOD1oCUBaiNaoBCjQgiyocqq6rc+rllpLwnOoihlR0wA3w6QHamUhXIm0jWA85hrVlENTq3Y3ujMKozlsR1EJef6A0Usq+e3XB6zgmgC4EwkBN/vQHMh6oobDpATlY3XEwtEEFMmhFSOjEMCYcQqcYBhj+j1QxF2kJOA359wrol7QIJbkJSH9UgRQFm8DcGzhEictBd0O1ORy3pnvEYSFeLLgZznWQ8Yy73HWSUEeIIQraPlvaFobABMiW628wBCMQA9r/ULwdpJNQXyEZLolOnUBBLaF30C2eO3IwX+jtVFROESW9t3MSWIf6YxNre8o9FYL1487/3rufeAJMXU+8ygMZCzLFeLD2azmY74yL6yXD7G2Mn+8+sQgpCCEnMgnqyPx7cfxU8IQVU1IBn9EHglxaGDp6MobRjfdrgjycUQtcJ2PmfceX7P4XldlE5Izva/g2k0GsnvB2C1QyE/85hk3TKmE9AGG2T4xp9zAiQgx5xgvGQLqcLXRVEohKB7sOtnbSfL4OTncZ24UiIYwUHJvfZNjGCacaRAd2fW63tiUWIsuVg6EOB+n2cFNmh6zDsx+tkMWy7oGszoklimFBmL+T135FVg1i8Vfvern2sJTNswAzP2Qw1ec2yM4npKtziLQSOw2qHz3kHP4rExUXP/w4cPtIQUcua1/nlRgAbRZbzVV99822Pl9evX+gULl//2Dz+T/9WX/+P//E/6f/9v/0H/P15/8evf6Jdsc/u3uX/z29/w3I2+oZi7ZmFxh82MoxLbn18+0jOKxb/5H/5H/eQvf6o8L/V3f/c/yUWm+eJ8WmtJl+AztrAuzyd6cDbRJ88e6bBe6Au2tiLK2teffvqp7BvH6yWLu3d0EZeQnG2wARP39/M+dkcUJTVx+td04VKMEH3WL1ydlE7GKH4/HnZ90dcQR04QawrPFruUZa68yFicHojBja793bLeRoluzFJndIsLbHek2PKRZxFiX+s7Cu5rFkcj5i3zXDNiyIfvHcJFfi15ztu4Z9MzxpnpMd3CivlM2A0YKvJCPoxjfx3Enc8rCucFOn7yySdyTFmvLGUyprOMFAuuP378qG+//VYNHGFfGicet8gTeuyVYpBIRMbDz//5X/SWQmZDkvI4D7HjdDxVDUa4q4/lc/Dn+H5KrIjxH1DwP6IQMMebQ/3ZCSvLMr1j8eG477jPizkzT1nk+PYhNh8pgUXft4b3hmDTz06YbzqZwe8F+J+oGlTo9kOsffjwjm34W64ldKzobl1ik1oxVCrKkVarQ/95cb/Vf/nP/6D3b6/A8JqEedQIrs1SrtqvWS6xkEMsxqObQk569vyZCjA+hhfOz8+tmm7hFMe6iI8b/Pe73/2m57GKGHv69InqYQ0eH+hEsh5iowWJ9Y6i/uPHD4x7J/vKGLb+5jRjvgLze/uzLHq93JU7gjMXrEOw6c91PVaHfC8/+UzCn/f42LIdzA/M2XUCezdyPrhkp2hKgfb5Zz9iznttWIS6uHbHcQhHGxO+x/OOxyMZ0w2c6b9/aZ7741dfqeN/eZ6j21FzimBzhznHvPmOOPr5z3+u7+nOuwu+oPAWP/Vo1HN/AD8nxvPz1xQQvn9PXjojv/z4k89VFwNdzs7p5l3S6duoCEl3H2+1pfnjXIkqfV6p8LPz5IpFlvPeyjHLYvzmfqW3V7dqUqFjzHTx5LlCVavJSuWjGVu3lfJ6omw44XWqNBhrgT/2XdKa5tCG2DXGn7O4sh0++eSlvJD4/PNP9Nc//UL/js7lX/34uf7isyc6H2c6rK51+/5bvfnmt/rdL/6hfz+//aj3717p7uajqjLp1XfY7LRTxpbnJXz07Mkj+PQh9iiVJen29kpVlVNkbgTFaMECz3l9QPx78b5CrxI/5ujx8XYhmoUq6pE64uHYBhbuexbwSSt2g0p025OfNyxG7A/jyIdj37jyOfvLOcc+wDWEc6sTmHLeDuSa/hw+ck4r81zcgGwHtXCC886fP/vV2GrYocnJ+3uaUMaK82rE9s5VnjsjP93dzsFvhZ4VWO2IsYMylN3RAQ04dYHfNui5IraNGS8mDtRqjQtpCu8959fgesWuTkMhu6GJ14DdDp/NadjNb+8UQpC/HhjAmBdbjsc991hP72R8+vKFfvTZp/rxj3+k/+V//V8VfWGFw2/YLjiyUswhuXsAbTC3aObkUBC8awjORvP9IcYe+FY0QVopRhVFoYQzHPw+7yLiRNBuIQo/k2LshduhkO91kPn+elQTSlI1KJXl3AMY9iTVFKWWCtrvp2yfbZDxyPnQp9RW+z1ACbgJGS1XxtwmbEE8B5JJilE5yDp5DD6XJI2GmWJGMpKU05k60I07cf+chDTHsEcc7uvnDy60IyAdYC3PZEXOSg7nM1dAsD5Z5Dm+75RzreOeAQXZnnlW2InblGJSBhG1ACYoyKsh28aBfoej/HrEPh2JxLYwGE3sPuciv0EWP+Nzp1OjEnA5Oft8UFTKC+UUdX/xl3+pr//4lTzPGBtWKbByK8QJ5bxvAXWM3G+9WeX4fcM5+7csCiVsZP+U+FjoAX7keyyfz4WA9Bw+NxgMezI0HkYEn33sxBpCkMdwcLmobSmibCO/mvBTjGrRp+FgNPlagf1O2CYhl+exbWw74+VIYXzg8H0OINtkQAFpG/k+J4ma5GH7HCF4dz49d4pO4FICC773QHHiJBND7OfcUbAZKz43nozpBp5k+1qPZDsgiz8HgseyeV5j2J9tjz2r1BbMDCDePWMN8XmKUUWWaUfHcQ/Wvco7p8vl4F1StFXgY0UhVYO/guKG/5QxvnE65NygLHTDdnAAhy3xV+RJeRYlfNRhx+VijltALu83LNQ6bPj+/TuKpwUJ7UouVn77u9/qn//ln/Qf/v2/169/9Uv9+te/1j//8z/rd19+qf9EZ/J3v/9DX4D+7J/+RUtIxMWk7bAH4xMWFZ9B8OezGav+UkOSrQ9/V9D4eEDn4+WLF5qik/0JT8mvIQSS9UIf2SnZY4vX7ICUWa4Ostos7zStK93RUSghfP/iTdYeVRPfA7Zd6zKne3GjhnhZ09mbTUaMeeyTwaNHlzo/m6nMMlAu7dlyK8DKgTm+oSMUsPd0RtJKUSlGipT6vx8tNjvj2gxZ7aPJZKozOitndK/GFJCJeNyjs328JmkmxlgTr8afwP4XX/yYzuiYhFWqxC9O/nZVxn11PaBYWuKWk/I8k23jGPCYuWXFHvf4eTJGnvFQl5cXmiGLF01P2dofj0d6+vSp3NX1eS98TsY/MuXoVxJ/Tiweq8cd14xzx4Q5s2kOsgyXcFNRZIjbImeFv2rYJQKnDix80A0FxTVFrvUr4Qx3UlMfDw2F9UYV/nUc2v+e3wXkgHNjCp+IPSswadw53kps4MIupdj72rJdnF+g26UGYL/B3tZ5WFfwf1KWBZ2dT0lsWz1k0ffs2dPeVr5vAccm5Pj44YMOu6NiSMQMCTBV5JJOF+cPVQ9nqqqJFssNsu50RVK7YXF+Q8emJe46+GtLk2JNLtgQbwsWdw12cjen5Zrw4QN2kmzP4bBSWeb466Aji5OSOBTEfCCG5/O5HtPlMw944fPjH/0YeaJs/xI/mFPyLNcN24TeRfAvG5bYJeF3d5Fy/OXrxpK/C/pDcVpqBtZSVugvWZT9Jbx8SaHvznzEx7Z1Ad8e4Kt7FsU37PL04+SFxlNirx7rAM+v4JAjr8ZNyf3mtoJ7HKdnLCQm4NjvA16/JY+ssceeYkD8RPx3gDeNlwxZnX/yopAX7/4zT1fwzArcn7DVEd/5+4BQnpUAABAASURBVJUF+rpxkhW5WnZfevvSMPI/IXlC1hzZB+RK48Nzd+A8pEjRvCP/FPI4E3B+jq6PWOAMibVyPGG7NuiawndN3Po4wF975lyxw3Fgnh0Fp2KmUxfQ/0wlhV1NvMasVIYfr8HJP/3sn/Szn/2jfvHLX+hn//SPLI5e6+PVW73+/it999XvtLz7qMPmXisWu8Mi6PGDqR6ej2l0rgUU5e6du/Z9bhwN0e/YY7MTfEpBdXJtQE0RE9YM0gn5YhTYW6kalIpgYMV29x7sVcRHNZpoQ/MhsJvqQnmLHnsKvwO23/G6oxBbg+3leq/dsVMqRoopyThp4O0Yo+wbbleWZXBe2x/+fMRvvs95+QiH+r4TzzivreDsimbOntrJGG3Ax5HcNiD/+7Ox5c9bFgjOlzEm9Dz285641+Oa91tsvYLvNmBgCQYbuHDH+y2F5Hq+1GQ41okCdrPaak8h6oL1fr6Qc7z5ak1cXn8wb7d69+Y9TYalMiV4vNHjy8d6xkLjJTsebky8ePmZfvrXf6P/4d/82/71KTtTs/MHLEAfajSe0Hh4BIdgHwvngsfB0JEETyh/pDAKIRCUgZvHxG3H9mILLNQb0OSFvyCXHOG2IhbETb3CIQRFDL1GsbKqmGTY3zefz+WfEsCbLDabvRqctiaATASe+0jrOsaOgFnr/v5WrUmX7uZht9Ke7t6KZNUBmgB4agihA9RbiMgA27D6OpLQyjzv5bYOlrilYM0hUgGEAw7doduRAGztpLbTjiArKWbOCKDIs0sIwMcRsvLR8NoAwM7Co9sGedf/f57+u0G27ajyRcecc/m05au23/t4K+kgIUzT0Ly+9l33Oe/9513/Xjd0AxIIBOhIOt5s78umNyuXeb9Iwd2QyqzMtaaJGDFiRMysOlxTMdYGMDKUIsYOjGfAaBkTDMvWlABge50lqSx4a+4x21jQN9yY8n5A+JgPEl4nSbIVShHvtcxrIDXRY/ax/cXBb+38r3O3IgnHmW5SdX/3/fe6evVMUVsq5mB1p1ewhhIgrmVzbABiYJ3mF1t3l4CyNTict4HEDfghirb+7SFKbK0ltrI1GTZsjQ32FtdPKFAcmbkkaHZ3d8RSZTbx2Mc5p4h9G/mZb5cEjfhXc6+NH2FjCxQfAvc1yrKMIGxla0riZLt/5/1W8PgQtusxW5g/7flfH7YPu86SZ0kwxnEk7x04rVmhGLMBX/X22e69JIlZcGr7qbDLRh26F2YT24clCrODc16WpFLwZfYxHzX43xLy1s+sycYxuy2MGPBZDe7E/jLWwK60BpMFmDN/LQn4PCVOEI8xRCfwKzpzVkyNOP5YgVsjymdPHmk+GUGs3+vJowf6hmPeh99/p5fPnugJwusFAu8pXbEXHFuM6Eie0SVbM6/Z1dbf6XQQYgUdqO428Vq3p0ugn1y/rht0K49OrikD5wHf3IAMjo6OdI0ugBCGCaJwRXeyIlnYcZv96bBP//lXHEeBH/z37MlTllxrSIKosHWA3T17aSDsnPg0ET1E0M/pJrVg3PzxEpFsOD2lszQmkU/BzIpO5TZeIT6PDRy2aMGQI54rREISB0WMa69rhEKEP2PsbSI0gzdyRM+Cav3V2WutWauJ0j7zHhzsS4DQwVBmC3s2Ql+Q7EYkQfutzzhKFdh7lncQOHMwmmoGR23gmDW8EyKv7+5/LytGu/2uEvyXFxn8Zfc55ltu7Wp2NowwnRJi9sb1GxruDBnbg92UFTTa29sFz5stN6ase4PNUpLFggRhcbchrqYk+Rn4WYCVMbZ59erV/3OP4c57jyAvtvi3vQkbmf1GHGGZaLYx7Dl4EAfnGGY32GzOuC3csmbvz+h2P3/6TPZeh33funVLZpdAnNv4EXh9TaKfUHwbjuIoaI9OoglHE9BJHGvD2s/AWsK1tlYTg8/BYI5o3d/f1c1b1zUYdpXmESc0KTwwIWcUuqCjNJ2NhWNkItcwt6ITksSp1JQaX53RhVxxdD4m8W8ojGa6GI1UEkfd/lDXbt5mrJUSEq/ZuwFXKWuIDB/gx/hlxQmU8cFwOMRErZxz21xje+Ml6ylk++gh/mPuDd7LE98pPmnIdU5O9u+cY0N7z/ZkXGuxPyMuu4i9sYldsHY1HsmOu+2/mvOEY+854jeJY/WYOyP2sqJDLqngm1bff/e97L/eZiI1BUcp8w2InT3EuwkLm8PWbaeDltjtLzicIyY3cLThJGfPdk9q3EI+TnguwUzJvhdg1oqILhxt+75OfPeIgZi1FKzB+DSKInV47YOXc06G2SE8XXCPT8gO7F18FsO9E45XZ8SlneBN7SSNVtiGnGnXrZi75NoFhfGY607hnRWxMuIk0J5PKXbG2GmGH6bEpdlKwckRS4NhT7duXdPh4a6Gg0LdIlbkNlqCCetMr8mhxmMLsPfq+XOdgf+zl6/4fKoJXJ3HiTzOsX1tyE9X4L7o5uLMVsY/IURaYY8G7Gdg0YTWFfhx+Lc/6G/5KsMmjvWb3Sq4St7Jse+SfVXgrCGIV/CPwEVGLphjB8v3nrEr5izxu4g745MFPG6+Q8PJfGExZOK7MXvBYyYaQwjkrSEHu17U3WoQpBV+s7E8c9heGotN1r0dy+aHX5fYzz63z2wMu954bKsnuMbmX2Ivi10br2ZtFt+Wo+fY32LDYsv4ZW1jE/vGLZPxlPhaaDqdawxezV5LOGgDT3jGncONjvW1FDATCqIrCteJ4ZAxIDJl4HCNxnE+6PDomu7ce1M3icsPPvqBfvTJT/T+Bx/r5p17us3j4PBEw70DWewOdvaUFj0NEJwFoj0Fi/a1mbzTU58C5Tr5x0e/ix1vk6QESUbCTZJIqQULHYQE51UEfQSYzVgG9gHvm2EKElkLOCwYLJDYC4m/2Qa/GcDuLUmO9nlC8HCpcu6x13a/c07eeYEBRSHWDOea8XmbAN5AvCnriOgseW1ITCnkkZKcsijw81IVQWBJ2xzqMU5BYnLOMVbYio4VwHGAzRy5YQ8ueEBTbp1gItSxpwXrq8Q/QFPiUPvOTs2PRberhMBMWe+YdXmurSCGDWBq5ZSQSFpQGHwkz9wGghpQVYwRvFeH+ypEbU5ysva1VRSubbfrsmuNDJiGez1d1bVaAsh+3gAESwS2J7O32TWwNntuMJSBLjgpZj2eeRhScoFqbaU4TrdV98unD9Ws51pOR7LvpsTBK+LaMYFpCUasf46A7vW6CPwRdi5Yh5Mld1tbEifYPcUfc8CXyfxo75fsxzknIwLbZ4Q/TISJRdh4Lfs3/FhA2/WBeQ0HXYg5SWLFSaKWfdaQAMMoBWsWSBl2tvFaSMIwZRhZ4xfDwu9s0NBR2dHBwYGc86w3Bx+NzIYp93reM2GZ8zpm7Q1zmP02BE3FXJ1OV7YuI3lLLl1827LmCn+KCKvwmV0fsLO9Dt5vx7f3rEPRsevZW8tjCQGsIYsNhGVdAQv6hH2dvn7FMc+5TEiuIbBLjv0uOOZ9zVGmPV6RrB89+F4XiKb7336jK0TnZ7/+lV6/eKZXPEx4zjju8RDdiEQYQWh9yHB/d6geAigJjo52quC94ije+qRDQOd5xhZaYqjWHoLHg3fzq32n2hKS7T8jLsS/mr12+z3do9NjGLaKtiapOOw+6BbaGw6YK9VOv0v3cUc99v32W28xX7Sdr0/iirDRFYkhSWN8WWtkv03qBb6cWKJKOpVZwvp4RBDX3uGxImKlC+HEdDcyCKniqMoeESDIwMgKwWr7cyZG6UpMEeBTsOu9tIaU7ReOIh/gCrcVc7anlH1v8K1hCQPIxNB9hPoS2/fZYxxbTCxk+BlBuldWwUO4c3xXEsMTRF/R7eng+Fg7CChCWZ6EuQJ3ovit8cNrfPX46WOZMAlRqyj2YK7YYqkBC1EUq+XGumq3f7z8NRiI2M8QO5ovFojK4bCvwHviujwvVIE1W98KO3WZ3wpS85fFycoIX5LhycbPSagpPGwx0cX2xr02fhKbLaQU3MX4wwRYxLPh055juMHJ8XmqKERb/80RLDUcaGt88uQJawpwaKmIa9Vqy8txksh7z51OxjP2/c+Ls3MEdaY0jmV7svGWxID3QTUF2RqOtU7869cv9OLFU9buJVfp+HhfMfbqgisPJi3e7PoRHRc7TrW97wwyXb++R7LOuY85m5Xybqrhbl8bCgITNc9fvIYfK5LnTC1xbQWizb9azoW74CjeZwOr7Tpebe2bgjezVQ+bWSPFIaREPInrAvtdgKmcmFjynHFtBm+Ybbz3zLWGSxfbDrL5wWxfwbsmxFwUtMRHEbawtYj1WG67ojv7/aP7eomIf4qImsGtdoyZ5x3Z1Pb5muRuttp2s/EFJpf9i5NEVgTa3JjTLieHtnT4zrdffbFj8TnXO+ewEf7huYAXYtZgHGRrz4kFy51xFMtwY7xoe1+D9Ya127Vr5rdxpgiVU/jlihgriZ8JY5cIp7zTkXV21+DzcjHVJULzYjbR0/PXOqPhc0XjZ9lW8kUqxUEdYqy/M9x+B7Y76NG97BO5LZ3MRmuE3XR8Ace92n6f8vzVE9lvhJ+9fMRR/plUjhW3aw0oWntppB34LQtSP0+0PSFJgjy8lOCPFevjJ0XgOEljueAVMb/95YmamApJobqNNKHbWPEcpR1lHQqRkNJJdoqc13K+lDWMYnzv+Bn64Yh8qQ22qcU/5jGfLsGQ2bEiTkYUgwyv1q4vF4psd+VSJpzn05EcXLXh9DUJUgtWWxo+1WbJDxs11ZrcO1aFkG8QgVSt23gLxGiFfUtyh8WdvTbcGUfZe551zNhvjB9tHS0cY7FdUvwtiDnrcq7xqX3X2K7ffgYex1cjLRGU9vmMwtPGqwGT5T/DuI1ruFswdkXOu+BEYcQ9du0YoRlhAgcnbsDtLn5tWKN933kJf1lOzeBx+72B3YND9RGVMXlncHCkpNNVBKf1OR3LB0MVcHxnZ1d9E5ydvuKs0O7+AdjYUVpwbZKpy3Xd/hAtkGHboIz7Mz7zUeRZhmSL9Z4lOYdja4hgo5awqAFrmuDo8YiksNABya5EFFYAJYojAn8DUeU8V5DCAnJqGc9JeDFEEQkskX0XIAAkM07TtHLOKzBvt9dRbQ7F0DZWiAJEUPJejXKfy/sg52x9Tj0qSBOGm6qRPVb/IoqM4FYEWRQnapjT+UghJIBDrKlmrIbK+koGuqRIlGSxGro+jkTTAqD1ZqWUgNjdGZDoMy2oeK3jYskwYo1OLU2rkqOuVFkcUdWUciTu33Vp1oo8ewW4gV3HAM0IPIPYrPvStGK+TJPZQgFB6kJQYIw14Cl5WOImptRiyxrgtPJq2MOa44koTtlnrQSitAqm3+ty3DDdgjzmpiiO+SzdPhoCSqzzFp3QTz/9jawLlURe9r1QW39ktlGQkU4Pm794+VxDkuUUASDuqyGOCP8sDagIYQ8GxiSMlCQYsWb7vCAp1vipwV+egHEsfgUOnHPpci2FAAAQAElEQVQKUWBdDXaRuoATi2yPiBvWZd3SJEnkQ5Bc4P+j7b663S7PFQhrBQgh+BV7b2T/Ysbbo5rKsy7HYiV+bCggNviyVdHtaCtAsG1IC0inr8q+O0R3xUcx23GsJ97eM5mvNFtX6gx2IMdWM45TfIgVYVu1Xim2NYyfIjgMzyUEYcHqGFuQgFWZF9hhRJW+oIN58fq5zl8+1f3vvtR33369/XNYl3z+ErH58sVzkteZlnQClhB5mnjFocUeqboQbYrfg3cye968dVOdoqOd4a4G/QHxUyAKNrJjyw4FTMG60EKgQUqSmFiYyey1gCjGV2NsssTWrYJzKhh7vpxhQ681vntNFfs7LElzsGxzOvC6JAEteKSMl+epTJivEG0te51xnfl3jVBbcPRycHhE96iH+N/ddu7t+hAc4nTAersakHju3b2zXVMHf/TpFHVIjiccwdncAT+UxKf3AU6YywqTGYltDN4CdphwHGsFVxyzN4q8OfsKYCOOE/1rJ0/E55TrOtgpComaulWM71Ku6fKeEfKce5MoFhCWEfGLFy/16uWp1mBhjq/rplWLjUrId86xkhVNOZg2X07oqGwQnQO6JXESy+JMiuR8xD1eOYm5Cymfn10yXqURQjYBN4cUQ947eA3Mwx8Z4yVxxh4d/r+SdVtL4rdizpOTY/WxlQNQhouKOEvSRGvixgcPjmvZd5jffPOe7t27y7V9bL6jlGti7FSRECwRxEmiunUa0kEz33R7/W088RbrTsD6RhX8sWbePk2CGuzas41pa7iDr/Y5uo+8BzPCxgtZIrd1hBDoNC61IhFVPBZ0SwhKCVwsSeBTEtsZ3ZEQY2furywfsOeIGDUsJ3GkigS+Ij5m45Fe08WaMUaL7QfY1gT91ehKMfc0LLiEv2sbGx95xuiBnWOKgYQcU8ODHbBp4mNF4q2wodny7OIKkXeqJMspjnryrGPQLxR7gYsNcdLg/7ku6cg9fvRYp6/PNGftOVzUsQ4M9+V5sbXVhFi2/0DAGi6bEA81AeCjCLx3ORY82PpA/DNfNTQ6IozRcm0PsVfDD9452ZpOjq8rjlOFyCklp5SIFGuKWF6Zsl/rMK0RBw33rtlLj/joFbkKfEsoids04boUGxxQrCQEPJShvWFPlmfsestDxrmvKHDW2OL5y9daEldjiqgYjriiw7Wm2B5RaE04Hn0J9l9xRDpfVnSgp2BCcCM8kcS6smNW8DEiF02JjQ4YmsD3nvm9DzriNOT4xpH29oc6uX6k4U5PKQtKMXIWBwrsqUZ0tZ8+ecgR+EN99/VXHMFe0a28UAnnrXmYDbo5/Er7z+4tski9Djbi55gNNwi0Bpt6BO1sciVSlEiuiLuJHHbecByeJrHszw02ADDn/pKGivmiJBaePX+BZyT7pWnoW8CJvF6hOSpEJw/8M4dL1jwbp5XwYY9iZEN+tvedw5vcVHPzYlEKKMOjQTU5YoldTLRmSbLl4pIxBLJKPrPYSpIUzkQfYDOpVU1uq7imhjPN1/aYI9jniFRMyjo3EgXZBgHvt39zfK04OGJvpYq9eDA3ZSwYatsMAlbwxzkjt7Ju6pQu8wIhuLbYImAmy1IuTlTyes7rGSfI9otrc3LcBdw0R09cgQPrpI/gTfu7oHPy0M5OX1HshBvVI1d41p04yZp59lykMZjry8NlB4OC+H22zU3np2d6yanbY06Fvv3ya33z9bf4/RGnc/fh2OeyQnpK/MSIS4VESd6V2TUl5vJOT85HiomPPCtU8HDEfFBQFOVK0g4c2CpJcvmGBfVwUgUxrCAFC8wG1U8+UI3Y6Pe7BHmlBvIsqd4nHKdFICdl4UsSmJHMggBLcJDDYcFHWzKOYhbF4ohvHaKaAyDPIILBgCqFxdQ4ZU3l4LwU4ogFlSwoY9GZojiDEAY4w8uHWPCinjx7Cdg81+bKu0M1PlWFM0zQJmnO/ZUcAHM+Vo5wSRAnUZQpZh1RFPMcbYlixXG+Q4BGBAEjqKEKTEBMhaNnEEIArKl3CsyexAGs1ep28q0wXZKot9ey74jPPUmyoTLJIOcNAPCA2wiuhCSWiOJNA1CxSYHIcCHSmo28olpuEQR9hGCWxoj6ucR65tiw0+2yzph9eG0IHvPHBoLpQtJj1rbHUVdbl1vnN06IqopVCFsV2GKjzuBAH3z8iX7xi3/A6ZlS1l8grjG37IvU9iX3irl2d4cSAR+CI7muZAHuGM/zP855bVh/RsKombvGHuZjE8yWfPI8U0miKCHWiCCK2XvDPhuSnj0q7jUy2h0OZPtLmV/MlTJey2o3BF8Keb7myMWOHmMIeY0P4iTe7qtgfLPlbDJXHBIVdBNW2DLLC5lNrhAOK8i+da0uEWMJGJtBHsL27b+sw9YQ+aDAnA32N4KeU5GuWZt1Nu1I8SUdi/vffasH97/Tq1cvCLyXOsM3pzxevXihF5Dd1dmFRhxTbCCayehCRiRFLBUQc4Tt0iyVQlBGconzVCEJLKMVU+uKrmav3yGGNnTsS+yNgIqCnMPm6w0CoNSGmLOgXYMLOw5bkBhMaM1ILA0Jx8uBT+sC72lK0un0etp+J48xjPD4EJstsG4ttinnmB87LNmrdd/XdHrWkNgCQrI/OB64sqQ6rxBeJTbtgcuUmFyTmGbM3TqvmFh6/uKVrkajbQfw9ekrndHR9a6hQzTe2sqwMWZM88cK/KdZRuIe6jWkZYl+DxG0T6Gap7E8frL/alED7hqOXpPYq8fnK+ZcQt4hTpVDXk6RXBPU6+zI+5gKelct/7cgiXuicdDb0ZJuR8xnaYh1cngo+1ufK2JxQHwYvxBWiPO1msbJXvvglYBPw8NNjn0y8GB2axCA5Dawlcg7aQMuPLYbUhCsSTi7uwfEVA9htlKW9Ij9taqyobNzxfHqt6xjxjwzTej2mA0mEP/rV2ckl1ppUjBmhK1WevDgAR28sWL2fOfOLbXwxYokm6SJKnjXjvzO4VP7nuGjRw8Zc6Fer6u7CEb73p7xhLDByrjFcE5xUIKZkhgK7Ov27TsUMUOKEDgxz5UQVxMEYwPpXnBc+t39+zo9P9MLCqSKGHPExwy/NWRe+w59iSB48vyJnoJ3i5MKzKVRIvuLIX2Em4ez5ti/BJ+XFFoReLe5E549II9ZQwsHv8XR3P5wT92so24+UKcYakmSvOIe20en15HAbM2jYg3Lysv+JmzeGSowX1nWMr+uScgbMHu0M1QX3uiAK8lrl2I0hs+Nw1wUgQ+vJcn1YH9H1rGxDm2HgmE43MFafhtXK/D14sUp9l/IYn8Ovyb4/8atG8RkLeelCm5LsdsSDHvPmrCb+XNBzJxQTN2lULTOnBBNLZyXs+8aG8XklDm+sIdjxjg4Rb5Vv5+x2koWZxt85hopjVO1+NpicU7+sNcxPHDzxg3tDAZgkHuIi5Y5OoDS5omDlz0S7Ntgrw1zXiLul4xpjyt8+M+//lSXdOvEtSYk5wjuXn9IAXOgm7fu6giBPMAe129e38bSdfYyoIt1eHSi4+MTJVGsJEQa0RU9g/8ef/+9XiAuX/I4f/lMo9OXaun0LTnp8GA2hu9zRGQOx3UR3EUUlBJkHl3Qxa45a3Xs07hFZld+vqBDPEX4BuLVMNS6SFXTqLb7WLfZfYzQKimerEFjImrFXl+PplqjPUrEZ8CIJfFZEn9LYtOwYjG75rOtwKNLWdUrYmdCLpvJcmkcpMD/1HBOybot9+QUrRtwXFetRMMi9okaxmzAiQfDR9jKE1cdBGgNP/e7PTVNJPlYdQM24JTVaqMoScGO1wpfbFiXxcr4cqwFwveCrqLHLuPZWPPNQhMaAxPy1YTcbXE34vmMBsEK3hvBGQv01iXi0fsATmcgycmK6BXcXGOnKbFse7c/bzemqLN8N+L6F/AzsIA3c2Up+MEgKbES2HPARwFsD9EKw0FHs8mlet1UEXrrxuGeht1MG0RxDF6Hg65YrgLbzLOgIvX8HLRk/zt0MLuIyYhA6ZCD600rD19Uy6lm5MLvacB89803+vtf/D3NmPt6+vQlDZmnekXxFxHT3gfZI8WeKfGSgYEOOEmTrqREWdrVbLqStw3OSG68SwAN5AihKCRyLlIOoZzTtm1IagZuIxUjjBBFOKVhAs8R1As5/s/ESJalOK2Rc457s+3zAkKZE9AzyMV7ryU/2/NqVdFR2dcColrj2JxNVlWjGAcHH22TgpGBdX4KukI9kq/93CPZzBnrd6DKNRwOZUSyBhAmCGzDJYIBLlGEdZMokuMHM+YSkATnFTBOhNUzkq0ZZ0JV3HKN814+jrTifhYvz7U29pT19xFUJvdmVHox+6y4vhFY9k4tAWWdiizLFEcG2Fp21JNDbkmSKCEYr+giZLy2Ndh7S0hvSgcnZ29gm2Ouoa6uzjSmMrTAStKgopNog0hPk6AMgWOBuiFYC4KjlZMRoQXEHCAXJIwZySJKMv3bP/t3+su//E+qCL6SoqHfyeSocMQ6i6In59kjILPXrXPKWMMG0sgQUmLPNXvbEAAe2y1YJ1NqgX2P7D/RSvBY4rHOZszna4R7Q0LLWV+SxPgfAo5inV9daf0v1/qtjWoAnkgkwiXJw4TUwf6+Wu6192rAbYWBfX2g5HP7PuQGAmzYgydxewqGFQHdIMxr3htzRLS+eqXn97/U0+8+17ef/0pPv/9K33z+a3375W/1+Puv9atf/Ezj02fb9y9ePNb580eanL9Qsxirno/UYttOtyvnnLz3Mj865+DPhqLpQEvEmgnOwNw1Rkix3RICq6igbe1dEkZMsdYHm2mSqIY8A9jClOp3h1pSZW/WtXq9PgGXMN4Sn0Xgz6nb7YAvJ7vXsG3Hk9ZpKgpIAbxYnIwQEWsE1otnTyCnWhOwMZ6Mtmu1Ctm+WydA2O/01bIuj99y4sdLJEEve91nfzWFRMy6puDc7tsgQG2vFcnDkm2ND9b4sYP/bc6dnR1ZN7bC1j3u75LcLQadc3BEn2PCU63AxTnixrqf9t245wj6BP/HxM8M4jQh37Ie29/Ozu5WKF0jqTckKetORMSmfbWCpdJRKuGBhRrwuWZt1smy2PHgJvCwcWsS0u7ujizGNvjf4mdG/HRY261bt7AJNu105RjwGp3HJI5kv21pPw/pML1gfTli29Z7cnKNDtGlRqORFgiTFN/ZXDa2+TUjvtfg/c0339CN6ydqEAhFkfHcbOdfk3g8/FHCVyuSRQM2QghKSQYvEHOnCPHHjx+xr822q3Fxeq7Pf/tbnVJ0rYnRM/vFLZ7NLxCpLuiyRlGy5VK7/5f/+I+I2TW8ttEPfvARa5zBAxtsvtbl5aWMS8+Yw2x+al/52L43hUN2NISnzL5Jmsgw64n1BeLkydPnmsG9JlqaVrL46xD3JuLffftNJQFLYespmF/ggzEdzUsSpgte1xFLv//7P5Ed3wXvZXZ3zsthgzG5Y0T37cGT5+T1RD18bbkiAodtIr94BwAAEABJREFUy5hy8FCll9hlQjKe0SVybasUrBBwiLChDIcmFOwXfOx0YEqnvEKQNfi8yBLooZSIwTnvC4wEsBORwMbzUq1PWEeqkOSaw4PHFBoJxarF3KDfEzdqDVYdEbSEx1/TTRyxL8NnnxjcGfR08/p1lVxzjjiIoxiMD4i1KcJ1rbwzQMAdqtMbKAU/A7Mv3fxXr1/IY7OSxHx6eoGwamXHt5fjkWLwk7Lunb2hRojOkHeUdHsqscUSzFwiJr6mODlFoI8p/Gbw5DsffqS8jy1cEElQI3LVKcelpdkKbj3c39XR4a72dgf64ccf6M/+5I/10Qfv6OhgVz/46D29+/ZtHR50uaantp6z7QV4+l7ffgsXPv5GF68eya8nauZXmp0913p6oXo5VqjX6iRe/SKRcYRnjQBdIQSZCHL4e4xIbLDfBj5oyQsNBGc+M/eaFrD358Si494NIo8Q14aioofNIrRERgdszgmEd5GWCPeSa1bEkGOOvOjI5piD0RzumxOPAew4H+k1DYApttrAq9b9v//g4dYH0JXQlopcosinqtYtoqqmMFxJLGoNDrI0VgWOg5fG4M7y4Ar/R2A8qJV3lZK44ZoZ9lrSgHjCWI3smiRymiHurZvpwGBE/qGGJIduOGKfaI3/18RHBA7P8NEC/40Q2h3zMYLW4m0+XWqFthnN1hrNSpUU16uypYPdaEb3coX+mRA34/FM3373UC9envE41cHhNS2WG5XgyodUc3KII+/FCO2EHJnCRXevHSj3tVpEeC/z6nDS1o+lXJWOEJUDutA99u9Z+7BbqEXPWL65uDpXnCbbfJ/D6yM6mAGNEvBPE6UK3aFK/OXyrkasb6mgTZTJFz3lFIGlIkW8HtN1tWLi+OSG3n7nPZ1cu6aiyPXBhx/o6OgI67bkuhX8U2sJj1a8ExEPDfFC6kRLrCxtKeE9v+aCHdS/iTFT9NgahzgcFJMsMwaRIhbXcmeByKl5vkLxd1hImuRUuwDIea5rlEAqlswMjCY8naT9vT11SBJpmqrIcy0AmHXTUu4djWaqNo1sbHNWC3iaumWsljmj7bUNgI8QOvbsCYaKKsXGKjHqDPIzsTRDkFrAOD5fAToPMMTkG64pId08TrViXsf4V5ejbbUSfFANGdQEkwWavJdnng3ornivaVvZ6wRROUUElETVVijSedlAgmmeQbZD7R7sK4OY4iTRGNDavDvYcxciTnjP1j0ngAeA8/mTp9rnGC1GYMRJooC9nr96qcDPa4i/hwAwQiwgMHylCUQZeHFFFTpGPMwAbo/j5BVJz9aNeXGtU9HpAexKIc224HY+1o9//Pv65T/8UjPuWxMwkasVe7H3NeTQqCgQLc4zdyIXIp4jlew9yTPItJbnvRI7dPC5CdsuZGKdMesOJaz31s1bsv3lXG9+rfFLQ5dA2MZEa6fX1QqhYCJkAdBrEsqayishuO17jiI47L9G8frlc8hjqYvXL/WKboz9TbZvPv+Nvvvmc/3203/UZ7/5Z33Jz5//5lM9+BYi5bj89fNnenL/WyXNSi8efavdbqoIIq0YPwDgfpHKxOvbd29qQZfqcIcAilp1YqceorElmDtp0LDb0Qp8RCFQgU5YutkFv7J2hyOtuOly3aCTIiJ78nRhkt6uiv4OSbPSmkr3eH+AKDhXCH6L2ThKVFFZzyYLnZ+N5H2ir7/6cluQvXXvHp+VytNUHWLBO6cKG6lpZfY+Rhgx7XZN/W5HPcijAAudPFMcBM4iJThxCZHadZbUAYAmxOMKol4jaiLG9PjAnrvcFzmviuQaOSlinzGx0e12t68z1sGmt3GZxpEePrgP4c30/PlT9rdRAx6sAxq8lyWZ4CPW1JV1b3LWdfPmTcXcd+fObcaLNCahWjFnx9RJFGuA8PYsdDIaaUGszqj6TTjt0x1dgEmLzwi7GX56rElsJoMgC+Igxz5xHOvg8EAt++F/dGq/0ESMVSSkkmS4IC4rcPctuIijaLveP/k3f6w5QsVi6eWL59gLXG85biDPPkzYW+y89dY7+vN/9+90+/YtYiFXS3y3YNLW0ID7jLi3XyZ5+OB73eEa60qa3UoSjPNBAT8nEPcu/FZhp4j9LvBLn67yDQTbD37wQ5Vw0XAw0AJB3kEUBWyxIFGZICqJYQ/HJOyxU3QVRalS4td4cDhAiDBmC5b/r//7/0AIbHRKZ36GmDG+3sBrHfBha7T9BO+1pkv1gs7V48cPEVB9fHQT0b9DgTPAd7VuXL8lHye6cfOOoFjV/E+DHVfYsCWbZwmrg2ta/LmkSJxTkFgxvgafX3/9Nacqf4/42dUtOml3btsvCC3ASK0At57CqXHe05RGwhUnFw85uispeqBu3b1zb1ts9bq58BBCb6YZInTD+GO6v8+IZbN3hT/72CrL8m0sAVclkccvG3WLlPiJNeh35Pngik5TlvV0fHRDOzv7sqPpOdgfzybYvFSF7Wr20PC8wGYFWDW/GrYG/Z5qCq8kDkq81zmC1HjFxjUMGja6YNFwZeIgzbq6oCPXuoAY7XCKVao/6OnW7evKEW2Dwa5u3r4rE0hFlzVdO9E+OeH42pEGw76u376p3s5AC7ruLZP4NJZPIvWGA9156w0dXjvWjVvX4e+lOuzvg4/el917i5h69/139OY7b+nNN+6ox1w1Y5y+fKovP/uNvvnyM93/5ivNEFdPwOjLZ/c1ujAOpZO+GLHdtYaDnHhN1Sli8f90m2ZqEJ151KiFA8v5RDl+hxIQbxMlcL4Ho/adwgknP5bPYnJUTWxMjMOJQ8NfBW4icLuCVxqcXBMv3vktb3mXbLEsBeLRkSNyXZyP1LYeHLZK00LWRU+JnTFx0TAfUJSPYsRKqZZxFiZSmSPhWk+c8aEu4RYfEq1onGzohCYu1mq2UsGJgwE6JZ+2TSvTFnPWeoZfQ/Db4sVwNp2M8HupkjVPeG3xcn7xWi2iraxWyjsZzZ/J9rTHCgnDpWkM45wnT59sT4OuaAiMLi40ZS0L1m45eUIBMWdNjvXPENFLxO8cgXb66pwC4LlGkxXC8lwv+XmE2GzppmZJphoBvoAPjRcxjlJis9/rybhhiVaxeBiPRuSJQsMk1mG3q8NBT/0swY9rpa5l7wEhjg3ICUVw2oMTcmLG8lpL/NnDSRoMhuyzVtHJt5g8pqgOxERh74dYK+zWoTveQbOsWumKPZ2A6Tc/+FAf/PD3dOutt/XR7/1En/zBn+iHP/kj/fv/+r/Tf/nf/Pe6B4cOaFac0Fjow/XBe83hecsVKeNX4KWEU5+S41/QrHjOadoY3wQ4ptvvquh15HcRRHIOx661IBnneSEfIgJ5Q1Kea3//UFnW0QLCHLDAjIql3x9yi9cebdoUwvAhaGFGA4iyHfOoIJQZVVGJoQ2oBlITikVRSMwX2PiMCqDIuwRJHyLZlV23hlxjFhgnifr9vl2qOQKzYew0TVhXKXNYTADEXGd/pNoSoXMegG+2Y1tykhPjdiW6EwXJJLig4CNIdE8Ze7TjkzTNFViHkV4JiKZUnSa0drBJzj5NDHu7h32uSTwWHHOILgIs29ccdc55rEhwHUS2AT4jicxJROccbdj+Uxxh78VRTBK4LgsQ8S9m/RY0R3RrauDhXKwkKZTEVCwNwKo919/RsL/He7n29o5UdLoaDofaQKARNnfObe3e4Gi2qcC6coC6Bny2xx+SBL/9+ivNCbiITt3MnllHiU/sKGCKMHbOy/zuAE/JuM459bB7aWKS11b9JuyplVOa5ZphowUBRu5EeF2oQQBckUhMZDYQ1Yj2/IRxnz57pm+//VavOP778svPSaAv9eThfT3myPvrLz7XN199pTlCYUElecoRkB3T1ojUBQnjLqS9B2l3SDwnxwfaGfRkouU6tjrY3dVw0Nc1Xm9Ijju8rljDkECw/Ys1ryGv42s3ZP8K/BInqczH9vUHs98uAigHA0mSaI+u2r+Ol+ErYEMBVimCvAJjeRJZy8PGnRGYFPYqYUzrAGxI+kuSqfnSSCMmbtZgocgKEmahPYLaK+g6wtI6mTOKgQUx0WNNRoQdRBY8oguwMicwzX42ziEJLAOzMT42omyxa8MaWoLZfvZBjJ8p8MJTVO2RBAuw3JJwu1SiMe9vED9LfNWAhWOKpop4bPh8H8FkdjGi67KOoSV94sps8cH77+uDD97T23TEbJzbCK+333zLwk1eDpsEVcTnMwh5QUzOOAp8TVdvRAduiB+6CEfDw0t8PuBnmyNgxx0wGyEQreP55htvyMjq2vGxBG4j9mjCYAX3BLBYgc0esfecjt2a2LI5qs1KK7riJ0cHrENY1LP3SJ7YLLneBPwlySGKvL4Ca2OSckHXaADBZUmkJAoy0Wax14F/An6aYe9vv/2O/VRbEf3RRx8ilArleaIlpxwV+xQg73YLjSkE75PknXMI4kPduXMHvtrThk7ODDuYYGm51jm/HcuE4ukp3YyDA6Vg78b1a4ioQsd0B3L8esT75vucuEqJR+cs3lsdHR3LxGsrqcZX4/EVHLsj87l1GXokqD38Z48ONtolFj755BPdogP8xhv3tLs71N17dzQkdqYkyIixa3jz+OhE4/FUXe7fQBS9wVAb+Iy8oxTft+CrprvS0JfI2a/HXjuM3UWsXaM7+NZbb2GXTDb/DLvN2POefac0TrR/eKQ7HMHbVzcwh85I0BvicYVf1szx7NkL8H3JfGvlJM+PwFe3A3YN+HCSh/sMJ3mewxWv9f33D3hHrLWrjALpzTfuquKkYoP4Mn/Yfjr4dcX+XlEoTcYj7Q8HyuKguxw397uZ0iDt8J7zXgcHh+yR9/BDSQxYfA4oEqwLHnPPhnjd39/FxqstHg84lZkQp91uVxlrahnjiPjtD4fwYk/DYY9j7r68bxg32q51xBpK9pvAJzm4azjuzEn2rWt0eDDU9eNdupVv65MffqC33ri5fb5755r6nVhxqDUbn2t6eapH332prz77VC+ePkAYP9UYgfTs4bd6wbH4HO6OsVknjXW0v6OTo/3tw2PDJHIqeH9DvGwQWIBHG4SQa5xWcHVEnFj8e+8UsWezwYp8LnA3QgSlCL2W13ZNRLym7KNg7xanSwoFs2PrHPbRtli1n2fgwJ6nPItxt/gHuDZuDT+umL8kp57Sqe92esRFqgW5004unPPk9AX5fk3Bu1AFXwf4YQNePOtIiIsVIjSOYgttrVlrDVjNfxPWm+WZZhT/jq74iiNhTwcwwgYhYom+kj0zhRqwvsQmwTiGuLO43HIsXLOEHxfg4SmnEWOE4wXi8Pnrcykw9rKSTzqas54mJHLWLKOjWTZOC8TvxdVEV1z/6PEzROsUDDidnp1rhGi/vLjSijlT8Gb2b5gjj2PlLKpiXkecXdFsceB5v1dol1g4BFO9LFIvjdTQRNnhvYNBV3t83km8iqKj4IMc/xfFifJuh0iVAuOWxHfEXCXB18izhtaKVOcAABAASURBVJkidMRkvv7d3yrN+9uvLgofWVzaPQFBexdev3n3rt7+4AP90b/9t/r4Rz/QrTu39D/8j/+D/rv//v+tt955UzeIpx067kN4Jc1SNVGCXI8U0g5jwxatUwZOLH9V6IUVxWwcRVu/Ou9l/srg24PjI/k4KC1ycQs+bTUib07I/94WdE4C6RGUxyfXVQEeA0KRdyCcPhc7bnJsNmFApBKebRUw/EKn5+eaY9RG7XYhPgQZkJI0UafbVZ/kVkGkEYsKfOa9BzizLYi9Cxrwufg3oqthQTEcDiGqkg0slWAku2dOEl0gbiMzNkFekhhiXtv1C+a2jV4igHxgw/8ioOy17cvEbArwTLDVOCrHAOBYzkcyMf2aY3FbW4xTzTAZn8es3Y7cHfv0rNfEXYHD5ySlbq8r21/Dmqumka3bs7eEgDUR1jD4aDwi2GIZoSas08mclMnm2SAGTKj2sbUFbAVRO2dXSF4xVZE0myy3r+OQ0+qvtFk3WDtV5BPGTWRHSF0C0L5bFwUnI3WzxRrbOOdkr03MjKiebA0fffihvvziM7W07neHfRJhthVYe4AqSSLVACeEIOskx0lCorrSiI7rhKT7+uVLWSVp/0WO50+fcUxxqvvf3yehnOvbb77RA16/4ppzOlNWVdpvf5/xeomtAmsxURIDvN2dIcnlhTISUIWQOrS/kTjoKk1idfBPgp1MpJuv9hH7p/jFxOWg39MUe7YkyDnCdIW/JyTSNUcbCx5tSJXRkVzQRc/7O8o4ij66cUd7R9e1rp08xOoJFs+zXWufnV5NFecEpYvEKYe6iDCzlc2XY1cHls03DrKvwe4IMWPCrUbswmiqIK4K8kiiSD1wQVxj2xpMZxDsTCUJICCEMLLMvyY44ijgU9ERPVWGjU+pzif4ZwF5m3jrEaQ14jsNDvyvQEyrip9biTjIEEQrpq4htiVzdnkvkq01Ap8Rdh6T9BNeZ9jyilgej0ck3oPttSXiLXhILMsRKLvbNVW2F/ZpHcKniMk9xIZDDBoWbE0lwlpQXE08teD8kKS8u4N9SQxRFMlE0rVrJ4ijPb355j0dQzAsY/t8dHSIwOxu7WB2W6+WxPNCMTaZGekgql5SEVtMijUkYKBing7i1cSQ/VyyPovxjP2wdJXY22xq14l/DWLPeMB44RBxnWM/W9+A+NynoLh145oc3UM7Qgu+VQF57u0N1e934aXO1gbXrl3TmiS5IUFEPugRxdEK8re4ukZxk8QJM0kTfLRmPdZptNgyDH795Vd0iZ/J/tOdcRTLxvIs1GyQYWdLGF2wcUmn7pRjXeOwGjsuSMB2rfBww8/mX8d9luwL9rAicb0CG56BjhCr7733nj768CMN4IshXNm3Z/MDpJ/zYJjtnwbq0X3YpWh+77335eAtm8dsNYXgt3YiMeR5JsO2YaOkU5kXXZngTfHpczrFTKnIcIotIvhgwT01wmAFns0ngffstf2G/Bi+tpiZUmhOSLqPHz3SCqHSgqEWu8dJJPPtHKFqImSFmIiiBG+3uk8B6uBiAK0cv1yjA5gQE2bbjDUOEI47e/sy/u5gQytmLM7yNNWJYQ5/y3ZC18qBmwafQZI65yRpDUc8YXzYTCvW3bfTIjh3ht2tKF3i7yliw5oGJryu2Ed30Jdx+DXGNqHdgvs8T2X7qCn47OFcw1pjAeEtlq4fH+oAEXj95EBv2B9Hf/9dvfP2PR5v8jPdSta9hgPtxOfZo+909uwBJzVf6+z5A03PX+i7L36lq1dP+Pmh1pNz+WqpFOF0OOxuO5VxW2qnSGTPRSS6XOQE1lBXa3zk4IaVLi9OZb8UVK4XrClWu3HqZl0lIVMS54qjHJFXyvsMXqrVuEQzjlXXNDbKxquNUvms0BISfH0x4ojYSdh1TgeL8JIVaxtwbz8bdg0bhosJNjNs+RBtu8EBzFTYWPyDMuGqBbZrFLzXFhPkRMPShrzdMnBNzlvDCXyslNj/14fxu/PSBt6LwZrFQMn8LVgxDo3sBu63uCw5ei6KIB/Vkttw6jeiS31GB3WmGYJ0PB/L+0gzYvf07FQz9rQktipOPC85Mi/JlVNOE5e1U8h7WtPwWWKXjYv16OWpzsYL3X/yUmd0vl+cXuqMnLFA4E04DrfXYzqvS/LynIaE7WsBzjPwabbJicuSvdbs02L2CHGZ48O9fk73MlKoS+0POsoQzalvEabi/Ri/e23oSO/2Cu10c1UcuxeR215fKkjksTbJ1cQZj1xJb6gxR/UZea/y5kv20QZdu/uWXNrVux99oh/9/h/r3Y9/b/v8Z3/+7/Vf/7f/jX76B3+o3/vxT2Rfdbl95672KYYzBG6CL3Z6HbUI5A55ekres6KnAl8Tju4nNJbMhit8bd91NTGbZhl+DtqjKLburRXUPnilaaIa7siJ5ws0YgRWkiTBJx4OaMDNCmzOyWcLeSOrHCCOaCvP6M7EcVCHG0sIZULCqBAoLYaKIZU1i5sR8M4F5XmH5N2Tc54EsZFNvIHMYX5tyRWwLBCO9trIBVTKSOGADa9xUAhh+7MPQd5LFugzqpoaoZQTfAu6iGvWEEURBNzn9lbOOZJIX1ZF5Tg6Y50ZRnAMUCNSMsjfXqdpuh07iiN5c2ISaUkSW7G+kKSyxxIQBoSJVVdpmiixcaKgCfMG7pOTkijePhYA+OjgUFcXl/BmrQbjWkBcpzI2wTEejZQmKZVKLkvODUEXfFBN8FjwXl5daUHQ5Z1cNrbtrWIt3nt1i0JZnKjX6ypmXnvPkrG9biDzGhHEtrfOEj9nXLOYjuQhx4Y9WQcusNbIOwXfqEHgGVnvIyrwNoSw1CFr/9nf/EwXZ6/05MHXWs6utlX1BWLRxOPL5y/0+OFDPXkIKb7m2IBq3K5dEMgdyLggUXhJNo+9XkHokQ9bX3jnZeszsRGCU4c9dukisUyJCnVjawQHu3s7ukLURtjU9j9FiNRgywJ4ibBcA+wRHfFKXr3hnkrsc05hkXUKhTiWNxCD04qqtsK+PkpV+0QBH2YIzxmCtOgOuK+SXdOyqDWEE5JMrYvUuKCILmGnP9TzV6eyr5LkYNi6TMd0cXoI0RZbZ0mqnABUy/IRCb2dfY1Z14qEvNMrlGHjQSeTN3vHKeNGSlhfQoBZp28w6KkFwz40iJ1EIdRK41grbNDJCy0hxQZyyrGpPe9QFDx5+ECO2CohHetymIi3AJ5h5zV22T04YjFOQwRIFEUI0EQWG30SXWChafBYrdW2+Elj7dKdmtLF8ZFXFMWacDTZYe3r1QKcRjJiPKabuLsz1PvvvbvtZG/jkm7QkPU4xoyZx8mR3CA9bH5GhX95fsWpyES2vjn7qBAAl3Qel9jGsDondpbsc4k/DcM1MZkSi7uIphY+6COUGsbKiDW7P8szWeEWA5Y0TZTzs/HHESLDuGiIGClJQgcULGkaY3O/jZOc2A+s7xjRIP6ZeHjv3XdkNjXhbl2HGu7w230E/BNRyIxJbhtZstwQIzUYWpGULGk+p5O2obCYTEbY8Er2n9BcYvssy+XjRDPETBfbb4hn21sax2rgsNH5Kctt9AgB1iK++pwc2H7su5lXJLqAX0yINqzjAiwvEPavOYpqnRRjlz063ear1tWqOQYvwFWPwt0Klwu45sGDx5wi3FcKbo1TdvBXDUaBtlLwcw6525wbbGTJ4cGDh8LM23g323aIHeecMvBswuolx7fQuyLidEIh9/LFK653un7jlgL4NXyOmXfF3lv8FHmPtis1AUvOeeXgt9PpbeP+BtyXJJEEDyVwbLmYKUIkNRQ8VbmU3TvA35ak9sGv/VmWjHhLsGkPjijwt1Oj3yXtFJxGPLArG9jgGx+ncPFCYt41nagEzFijxITjYHdfAwR5lMV87LeP69dvcm3Q3v4RcTeUj1LVLigteorzjjZ0r1bwwSWdqxenFxyJV5ogjJ9QQE/wb1xkalh/mkY6Pt7XtZN9ffjB23rj7k3duH5EUZWDI6lcTTVC/M3Hl5qRpJ/QoRxfnXLC80wP73+t+99/o4vTl5zujJUlsXb7XfXgww7jthx759jqYKenBfc3/Ozxu3Xba3xYw4dABpNWmnK6kGEji9koBE0R+zX4a7FPAy+ZKKt59t5vP2uINbuGjzWdzHV5NVaIsQH79lFC/mvUYBPxsO+hVoBwzv5diECnI/ck8NxELgqysQJrn5L3cvxVw8WGB8O+xx/eOXLwEiGxgW832zxnPL6BDyI4x+JoDQZMxHe6OZ9XWiDIa8SXJ+BS5rDvZHo1mhAXl8RR4P0lOKuJQ9u7fR4xz4r7pojeMcUcmk0Tcsj5+WuO5C/gtbFecqxbE3sj7LPcNLIcMqfAukDPTGhebdj/fF1uOX8Crs+xy8uzC12N57q8nOn8fKyXdD6fv3i9/QWaFV3bMV3WYDHeSGt0wpxxZtO5Xr14qR6F27A/lImtg509xGMmSEVEgg72dhSIbTuV6/Y6yuCsyNe8P4CfazBUyP5esvkzZvwIG0f4uPUOX0Xq7wxZ10grbJB3CtlnCZzYkvfWPijqDHRy665uvfG2Tm7e1Se//0f6AKH503/zp/rpn/yZ/uv/4X/Sez/4kd77+Ae6ibjcg0c78FaXWLH9RIjXkKRbf0eBFRNnwXswvWR9Tiak0zjWi+fP4Ixsq00KYv4I/dCBczvESAGXpDyC92x7vfWtaRnjrAoMhoiYxG+2P1yqfrcHV27QKyLHNWrBrF3fwmOQnjwNT5kBPKBwgKeEWA04FcFgAdCYiLDgUM3R4xrijCUmN+BOcUyOgDJyMLCuSaIusDAGX5KEYpKEc47LvRz3hBC0+pf3pyTFGvJqeRiBjlDYUeKVQSorVHcJkcVxIucwDPd47p9TadjGxD/biG2WLW2PpHfp0gT2kEJUJYFQdDpqAKa9XrGnKGEs9rci+WccRcUEVsFzvzdUCcEtqIwrqhwHaXmHcwjQEGIIuCLJsCfOXjMqEK+wBWG9aRATS0U+VrfbU0vkNzj0xYsXsiRic0fsf01ST0gWjrVhCFk3ZUKgBR+2yX0+malGZIxGp6qahXzYaLkeazI7IzxX7GEFIMdarad0R3kf4Ta+ONPzR9/r4tVTnb58RmfyBaQz0uNH9yG+KxLoYzo6D/WSgJmQaPqA8Bbt9YcPv5NrlhztvITklhoR+BvAbiTXsB8TPRVJsqLCNDG02++oRFx4QAPaZFTVsFbvwjaZ90mWLaJ4B6FwChFUJPYFiWi1mCi0Gzq4U+zj5ChgDKAdsxP7FgFXYJM5HZoFBNN6LwuMQKK1TqWo4AqSeZzE2CPCDl5Z0ZG4bpcOaYLo3COpDZg3JzC8c9rl9WI2Yt5a/TxWC4aS4NWC4yWFTYn4CoxUU2HvIBJ7RSrr9BpGOyTESzqHDftswLs9cytYTFRSVXaHuzpA1K2nl+qnojOxUYI/A+soW6/UsAUmo+CUxJ7k2BGGVl0tlOVBczozCdfGO+IkAAAQAElEQVRsiKMBHZeMvdfESL/f04yjxFu3bkiQc2vxQzwUeSZhpxXEGacZxx4ek8UK4DH4SAKbJX6zTk2vm2tv2NPx4T7HJm9pl2pUThpydBKniTr9Qgd0JY2Aer2+jPxEXMQQTUVimUPcIQRNWaPF5iu6YQvEpXVp7Q9Gn0H2S4qnDlXyGlHnEOYb4qniMaP7FXNvS2I8oAP36vlzGZZa9jYlgYr31wjSEUnmd88XyiGvAXF3iB9X8MchIqxk3AXzL2wtzmvJPVZA2diHe7sq8lSWzFtsk6epHLHW61KIIiDX2MG+TmJ/4zKOAtcl6kLehmvcoRV4tPV04IM4ikiEC4qknibMdXJyol6vi+0OtAIfFf6xa2uI1PhvRtI5I2FZsr7i+YpCMk0iDfHhChvNSIa21g12XMJRY+xRUZx67+S9l9l1QdKz71NiNtnDvk8+Zu4puH/5+rVevHql4c6QU4UzzeZTXcGDU7hxyX1Jkuns7FKz2ULffvft9r9sNSU5xpB8xF66xJ/NO4FPltbR4bHgyPWCjvjp6el2r0Unkw/CJpkOmMdsYl9rEP82CLIFNpyAwcvRCK4rdePwWDudng7BfA0v9pgjxeY1vhzh04YYMR5+Ds/tMV7M2D38c7w/1PXDXR3uDdXJEu3vDpnXCVcBgwb7luqQCPvDHQ2weYyvEvDcgkUxpjUnjMtH2LCsWl0ioqBj9SleHJP4KFIN7hUSzTkGnbK2MUXn1WKji9la41WtVZPoatHq5cWC49NWLxAWTxHZo9lSjQuyYvIEsX3zzj1FJPUOndZ0MOTaUr/67Lf659/8Cq5dkg8WFLErPX78HZ3u+xTn3+gpfDtFNGaspct+A97Mo6CDvS4JfKw0apWlTnkSlCWRPPuqwbU1ONrWEb8R23QyMWMCMWP+ig3OyTv2i1S1YjJsQn6QfJwr6wx0iUgq6cy1xHyIwS5xaHl6Q3y1cN6S8RvWscE3duxf0hVebRZa86zQcDo5VdpJEJ9L/Q7TtRoKi5breSErGArWqw2f01gK8MWGsdfkSPNxzJyR92Q8pyUYKen4tdxveGda2b8ZObni+jUiPgkRuXilNItUwWW2phlNjA0d3jh2EoXWajHVmkLb8ksDF9flShti74pctKJ7ueIzxxo27G1CLKyJs5rr1sTLknsrbODktVrXOruYqGojPXtxqYurFT8vdH65Bjs1z+Pt4+x8pFcUHC9fn3JMfkkjaK05+5iRdxfkxpkViqy/Je+xEN06OaCT7NRJpKhZqYdPd7qJhnmkN24cK3WVCmy7ywV2ZJ5HQf0sU0LMx/gkYpsJGKnrtUrW7YhVK6hWYJqTfdVxohlxt1Ikl/W19gnvZYrpZKbDPb39g090+50PdOOtd3XnvQ+3P//4D36iP/6zP9G/+Xd/suV4+5rNe3Tdd3YGOqA4z7JUXTjVeD9h7p1BVyL/xlGjyJVy2N8zz4qYaRHkG54dF8fBK49jCqRMOUIzznpgx2mweyQXZfIc5SvKKcArwq4jBy9ajvLkefNdA9eZDmvAk/HCesWe4eOS3BC85/pWDTnMgZkSLp1SRLx4+lTfffO1njx6JPsqnq8ZxB4rHL7Z1LJ/awawLuMYwqkgByOfjKTonAdYlWyyBUkiZvElgqTGoAVCNIWolhBxQrK1z+w+uy7jfbvHPttA1ja+Y6IYY7FEZVmCAQsF2DHNYkirEuuXbWQ8HsnGEv+63c72vSgyoFdcH2TEFUL43fsh0hLBlJK0N4jQpm1VdDqSd8ryXEuOYHZIaKcci5Xs+woBtCHpmOHiJFGn15OPAmTFZN5vx68tGFjzhocRfcRcKwztuKTD2CY+bG8tc9leTRCZ3SxJ2PzBe9nzinlmrM0I38aakXDPT880JqnNId11OdbZ+VM9fvqN7j/4QuPJaz1/cV/ffPdrPXv+nV6+eqxLuidXPPrYwQhkxvrXjGmEbok/x86edRn52+ucwAj+d/PLBzoXvW1CjiOnGoHPVhVQFOhD2bWqW3Xwc0mQ37p5fXv8HmG77QPfFBBvmsRKAfxgOFQNsBLs5pzTDoliSiLssbaEOY1AMq5dM5bZKgIrVdOqMjzxvKRbprbRHsLlYP9QedHVzu6Biv5QRW8gs+MhydA5h0joidvAXqMF5BFCxPYbsQDIbK5BN9diciXrHsYQREOXYr+fKbekwF6HvUImpvPEb486Ojw3EF+vyMHEiir4TIeHB0qxn2GrtoDCn+bTvNtXSVyYTXYZp0JcO8RiB7w3Yjw+3xAvAfusIDHDck1Xo9fJsEkfYfFKCSRvHdYcXHbyAhv/7lETO/t7eySvSEIod7MEgYgtEThmzxO6Oj7OFMUpMZCy11IZPvXY17p+vxNExAvCrGXOBUmgBPcp4yyI5zGdgxrDnYKZGUS+IGZndDVW+MS+u1lBvFejETadawIG0ySS7aMoMtle+v2+rKtilb+wR5bnJJjN9np7/4xxHz9+TJJ+roePHgIxj48qrVhHy7wO7DRGWtxr3xkU/87p2tmxPy+336kLIci+fhHHiQYUERM4Z8ZJzBzRZcevdnpwQcE13OmrwOYRoE2STDOuicFUAwaD96yfhMPYF6zpJSL63r07OuYY++b1G+qAydbWw6R2T5qkGtMhMZuMtvySKAPTfQoCsy2ulCVY54NW+Gi0FUMNe9vQNbncios+InePBLAi/pxzQLFWCfmG4BG4nW2BZrxg9s+51r4HFYMv+9mzhymJu2GS1onOy4st/xnfNcSGk6OIQRhhgz26fWu6MkfsJYL3LiiUXiFcv/nmG/yw0CsErHMO3luBs1wV6726GimOEo3w7SuOps2O5xQSlpT2d3fU7/W266uZq3VBrfMknoYTkMe6gpMueYwZo4/4tO/hej5Pkpg5lgikkn2WErxh1xj/TOyI7vKMRJaqC3YO93e1QjB08Je2/xxx3+oKjM3A4NNnT7axVhFHxj3GI8Y/hs81BfuKh61tjFC333yeIBbW7GtFN+rR02c6hTPHZaMmLhQV4GLvmNcduWyopLu/fbQOn1I0WQFnnGv3TxBRV4iOM7q8ZxdXuk8yPGOsETHRsMcNcfQP//gLhUjwshVLMfEo4jVRCmfApCqJ8TXc1RDzU7CzXIzl4RxH4VoaFngWOSMGkwL3TeukKNESDomzDnZu5YnnNTmzVlAC75UUueholfYzwjPKezpHfKa9HZlo2cDLNddnWUHBuhAOk9mE0MLfjYyvaq2VZE4lAjQgPDzc52Op4ji/Zn0NZWwLN7TY3B4bhJ6HcwKfJ75WxOzWSYyIKXsOxGWFvS3OTB80daOEzxwxXZILG7UyrvFguWYh3ntZPIXgiJFz1fDRCmEpNfDBggJ3DF7nKuHdijhpyIfTyUgNa7JnK4pq3jeetdcVHFUj4Jbw1ujiXFkcFDH3BUL11Uty48tzcuRSF3Qx16WTXK7xtNJi6TWdNDoHv1OKuCVr9XGiQPMogXsjGk/9nV0FYuaQeD/gkQfpcNjVzcM9zTj9Oxx2lGijfhHJxGaOfbqJ4zh8qRR7dbGtyDEJvo6clMeRbD/22hEXLXuOkwgeyLXB/x2Kub1r19Wj6B4eXtfJ7bd0dPtNfUQH8/f++M/0h3/+X+kP/uy/0Fsfm/j8UNfffFf7N+7q4OY9Jf098mJPET5t6qUqGkgbfFyVcxVgco3AXy8n2tBNnyDYPX42TPY7iWxfOfeFdoU/HBjOwUqDHxPyaaM8ScUb5E3Hz62s+dMGuHXdKM76any2fc8lhQyfMfY3DNXgpsJ/VqTbw/BgBbPlEuP3J4+fcBLwvX772Wf6u5//rf7pH36pX/7dL/To+wf4u1bGvDV+qYlpXyFEvGNRkSe4ZgB6LQ+4Bt0OSbuvmNc1YGio1JKmVTdESgjUUK/kqBDyTMpypxbF3W4aZSHTfLZSDBEJJ/R2hwRfqShl04yVkEDjJIEsMwyQyI41Y+aOk67qJqeryHhNhrODPNflJPgcIgkhUhQYo2auJlKOgRZUwFhI3idaUxXHJGvPiptNy9qC0qyrBYFrpBaHoIzAf/7sTDFr3NBt2KGSWZUTLdcT/LDRJd0G3wTl1olz0qycqQk4I41ZeSP7sxob1H8LONt6ofHpI5WTl1qOXmkzv5IAwZwEcUF34Mn33+r8xRO9fPyNXiMon3/xz3ry1W/pWr6UOeoKUp2yhgVEMJmcaWF/EWC5Ye4uYMvUUNktVxWi8UC9zh4iBUMDrhg7jvEFCFHtYp66evTosboEl1wG4CNtsNPSea3Y8+W61AqCa32ugnGayilgL/5XCfZIoljmfyPRAsSiy9nnoYysE5LyeMq+yBKOsWKCOIoStZDLggTTMMeGZGnk2hkMtYeYeslxfgfsxAR9C176vb7SOFMSpYrx4RBxGcW56pCqP9jRmkSs+USeQAqrier5SPOr1yqna00up9qsW0irJvnNweZM5fK1+vlSvrmikp0oRE41QjbNO8o6A60q9l0nmq09eC6Z03HtRiXC0YJnhT1G87VAqCqfY9tdBehmDZYaNp+yz5YOgglZVXPFvM7AZ5TlWkeZqnygNu/pAnFngjfFFkOEbEtRkriwFYnzaalasWarRvngSHnR1RwiTcFRBX6WdJhbXwkT4K+F5lSoVdzV6WSpCl+ZOLk8e63MVerHjaJyDN5jZfi4yHrK0kKz8VLd7o7G7GVpWGmkbu7UgzST0Gp/0NMQAVCQha7vHWlIV/lg/5quX7sDMQ4Vp6miJGC7SnXDWtjjq9dnGl0tOII5l1j/xdVIHnzkCO8F2C76udJupsGBJca1dugKo/8UxRn7rtRWQUuYagmxrLDlBR1CH0XyXnr48IE8UVRDXDH4nI6msi/sTzgSPTu/1IaBnpNYFGKV2EhaKWVNrmwVqkj3v36IaLzSy7Nn6u7F2qXyr+CCxboSzRC5ONd0wRqiQrNS+tUX3+mrJ4/1/bPHavxGB4cddQqB3aUauhMFtvQUBDVrmRBncdojUTbYb6AbR9foftRK8WKPxLfLnmNw1gHLGXz0gjWvolxndN12jw51eLSHeO6rTzJL4hTbeR0dnSiOMnXASqgEPyyV+0hvkIjucDQ2CE5Dxkw5qnTs3boyPU4qdunK2TwtCTIDV3ZEnxCHNYnPx9KazhKAlUtijRFzNf45RditXK2r1VRNGlQxbigSbBJEg15Ryk4aqVw2xNRECwRX7KWIxCrwmzFW7IP2OWpreA5Jis/CtrBwCPcFRcEuovUm3eoh24tJaB0GSEiAnoZBTmINwz09vppogmhe8dgb9FWwljT1WHGjFfliTJftDBE49Zkew3dPrmY8j/WM9T8fjbRAsDn2nGCHuDtU/+imOgc3ibc9NclQddTV8fW76vV3FcWtArFRllO6c+dqVmNdPP9ep4++0vLsqeaXLzS+eKGGz7sIs8CaPcm73UyVc58nme/lXXXTRDG2y7FBpFiDfKhB1sFXtbIQdIi/bwAAEABJREFUwHMp5yO5EGmDLWISnu1Z7DsUKa6IVIPRDUWCdYIqBFWap2BxYmhHipTkl6mqZq3ZcoItKl1cXdCJW8hFXqv1mrio4MdWNbywggfncG5MDBsPFSnjb9bkg5q8cSESm0piKGG9nsCqwY5YhW/gpyUfs4cVR9AbulzrRYmv1wouUdvgh7plTUGbqlVa9DQh35Tk0lKJZvDsBg5bLhZiMpUI7NZJcg7MbcTtmiMaWkC4gitrxOmKHOZ5vnz9grx9pQZhdAF/VG2s0Xilzcbr7HTMeJFm/Oxqr7KKNJq3qlyui9EC21Rqmla9TgaveUXgfL8j9eCyg52e3r53XX/0yXv6wbu39dMff6z3P/pIb777nt559x3dvn1LJ0cHGnRSJW6jnY5XP9nwqLSfd3QI7w7xmz2OOx3thKCDOFGKnjnudlXws2NPe+ShBp0gPBGRpzxxq5CqWjglcZ8Y3scMXbl4oP7Bbc2bQis/UJmTv4qBsuMbGty8q707b+r43tu6dvct3Xn7A/2Eo/E//LM/1ye//wd657339eMf/0Sf/OgHeu/tN/Th2/d0CK/udXPyU6kYDA7AUxaJOnGlgLht4Fx7f3a1VLtyaN5KA+aMlQi5pYQ1dou+CgqTFDwWnQK8ST5JNGNfS+e0hh8q47ooyArNKMmIm0RRnOJTJ/H+ikaE85KaUpGvFRrwBlaryYUyclM9Old18YoG2RmPc1nzwv56xK9/+Uv9489+rr/7y7/UP/38Z3rwzZd69fq5xvDFM3TA+emV+r09pQhY4zQnpxGnCCY85/DAptzIDzkSsQoqQxgO+kPFSSLng0qSCLgARLX6vL9mQzkbgSOUsHh7bcm85P1zjnyyPCeRNep0uur2uiTcudYA+vKcTUCAM6rZfrcnMYB3TnEcK3hPgM8Vm5GqmuplqQjALDkWyllPSycqeIfwKFnHRhuCwiE2HKTZ7+TKksC9Thuq0uBaPaey3iHxpkmkLI3UNBXTNQSgU00QF4xp96VxDH9EIv7FbfL8X8Q8AxKsV6VLqqwpyXPNkVbF/uzn8XhEYn6+/YWer7/8fNtGfvr4kc5PXxLIa11CulMCc0Glm5KkEpJVVHSUIri6VEBDOoRD7DLs5uoBltg3W1tn2CsiSWU8Yhy1wilRnGgBETSQy4rngL2SKGIvrTasJ2L9/cFAOf7Y3d3TtevX+UyI15hgSbWmQl9y9FiTyAsI3WHngnmq1mu8qpT1drdfvG58AimWWpY1/q61QJy1+D5CaPqQqNsfkFh3ZB2VCB+NSBJzxvW+VQpxexLdBjJMTZxhq6aR3n//A46untLB2dE+iWlBx7LL3KvlkvXluqLzYN9JPTi+psoYjvlM6FjHz7pqeztD9pUx71A7YNNwEIWgmD3nzNOBVB49eAxhdeVx3pxO8oJu2Hh0qQngjtirrWmO4JszZ5KkekKnY39/XzE2NJGQZ6nSJOYRqSFhXLt2su1u1QRiwyZsPsPaChyuEdr9bq4l80zp8FZcMyN4MsYt6fTZ9U4CoxuJgEnjmHU1quhATsDQivtKfGpfVwl89pKOVAcy3Fh84V/z8RBfdopM9gwMZfvsdjv4tNn6+4033pTjgzRLNB5fydZmMbZmjgQ/tGq1QMhPOeYY0dkLPtYKX27oxNSsacy6L8HvSwoj61oalq9dv6bhcKiEeO+B1TlFjX2P7saN67Lfuo4gpp3d3a0P1uu15JxmCBfrJnkXZH64ontk9rQY3UeMHiJQOpBgv1+optOyMxxoTVdjRifC4+cFfJAXHTnIbs3aDUM2f7cLcdJFsXtnFGXWQXVc7+GCivc9fjNeKVlHl/FP6fp9DdnJNduxlvj5jCPnJR2X169fKUMAnPJzTTGCeznuea4vP/+WPUS6ceMen/cVEWtD4vJ3BWW75a4Cwb5iXXMwPhz2de3asa6dHKlmkJK1l+xlhV1DiLRYrrnH6epypBUxekn31b5WYDbI4bsFGLl54+a2e5+S7GrnKIYrzdnDnHF6YHv/+Fg5wi4D1318YFho8ZfHQCXzGMYePXyo1XwhldLBYF/XDo4VKSiLErXErYmkAeOv6NIeDPdkRdCw09eKY+eTgyO9y1HeAN61Mauq1ZJxDScr1hGD4SX7ukIAJnDjBB6d091YtbUERw0Q+Q7M9elovro8Z/0bubijhEKv8pGaONW69lv+e07X9PXlWFfTlZ6+OtevPv9aX9LxOOW9OWKowxFjknbglKEO/gUn18HawcGBboDFE2LQfNtjLzV+DBQJc+Y8f/FUVyS1+199phHPr5880OziVC3Jcj7F9hzbbhA+m2qhohMrLyL1hrnsaz9xHCkCx+a3JZyY4ZcaXzrH9nhtNm7JO8E7NeSaNfEex4n6+MRz0QwOSbnOeKAlb0Xg0OJ2wz3GAxbXgVibEXcVzZc4SsFKS5dyrpTi5oJO64IxE8Ywnmhl/5xSbM1w/OAUwQnBe/ZjsY6TnRhjo5rYtTVX+KOCxxesP+ZaG2c7N3nA4qTarqVWgCM3vGf8twOf1LyO2XvC+7JrwLWDJ2z/SRwhGOfaoxu+oms7gRuYdstZLfEWB9bIXDOERMM65rOJKnLvHC4bw2k1a1qxHpFfrdMdvIiBuTbkAkfBTqUjz/N6NtagiCkGzoRb8N8LeRpeHQqXXTj1B++/rQ/efVP/9o9+uhVlH7+P0PzoA91CWL751lt6g8cOTY0CvhywpwyN0en1dHh8ImtenFy7odt37un3fvITfYgw/dN/+6f6+Ac/1L1793R047Zi4iDq9BTlXa3JNZaLG+ImH+yKWkxTRGe+s0dO3Gw7zblhlK7zqXWfu0O6kNeEhlYKF8S9rtJ+X74o9MEnn+gP/+xP9Ud/+qf68//Xv9fHP/yRfv8P/lDvkftu372rW3d43L4j83uPe6IkUc4ezP8b/BIwmGHyipx1STFiecU6hxtsbByXU+T0bL40VfBeeb+rmPyQ9zoaw00Vea8l9y4pRivXqMRH4l+aJioZw3JBA55r/F4Tey37FII2kLftaww1/hMxXpGXavKQ5a0JHGCYe/LokUqw8vd//wt9w1H5//q//n/0s7/+K3311Rf69Ne/1pSYsHzSoMMsv3RY55CcbXsSMWOPEn7zPuiQQtu+EtYhpp1zavi/Iu+wxrUs7vvoCz+mitnbP4JQy23SiiGlOUFTdHuKeN2BGFcstIMzX59dMISTKeYlG7XPPA6NCFrJ65yAq9j4HLGpqlInS3Xj5ARgr5UnscD1Vhy1OAF7yYLcEYkm/uLgdYBIMKc5Xm/YxN6gJ89GT0naB7tDrREDWRIp8tLo4rUaAG/j1lybRkH2X644O321/XxKUC0x1vTqUhFOunj9UldnrzQngT9/8kgP7n8r+5Mtr56f6fUL3qfq/OUv/goR+y0i6bkW0xHXTjS7GiNwV1sBa3PvDgc6oeuxw9pWBO/NGze2AO/u7CsUXV2/ew9iTtRE7BdjK82VdAeKso7+gYqhX6SKIc/E1cqSRMVgTzvX7ipQxewg2Pb2D7VHJ+Lk2jWZUDg5PuK6WCn263a724SWcN8cwRHHBDfPNbY2p484PrjiqG1J4B/sDmS/GHByuK8uInRFkq7llPb39JTKpKTTNqdqd/jP5hSf7e7uabB7sBWlaaenunFqFXRweKTpdMzPlcYEjVRrTTdjAhlN6QSOeQ4Q3ZqkPJ0udHJ8Qyuq8Ib7o8AaES5FVjCS1wA8nYOjF69OlWAfH6U6Ormub+8/1A1saSLUcGJHwEa6ti8rAtq6he/s4UkQ+/r6y+/osCTKIdMuguMalXCRxppxFN/NY+32O7LEbqLn2vWb+uKrrxUniebTCeOUqlj/1fkrXV6d0e0dERQrhF+qpmlkc12cX0nYqJcnst9IDARwvV5o0C2oOFP2v9wmiTnidwEOOp1cE46UoiDsnWoffDTMkfNzEkUI8sE2PjLsUFGk9LEvwSRhoxXFi+Fyf3cI4TiSUa2Ie+S8Zoi3R0+e6cWLZ8w5V0qJvLc3xA8XcuB60O+y5lIRdmjbiPcSTfCB85Fu3r5DUbHSjLi5dvO6hnQUGrC3uz/cFn4LhFMHQTiFA1YUT845OXwbvBD4BUlqxnUL3YDosyRXheCJXEyBdsURy31lJNk0TUkGfa2wzXQ2kgPXNcdsfew0GY1UMH6n6KroQKLwiRU5Bbbq9TtK8dfx8QFUUSqCUC3RZgieQ3wZ8NW1mze1d3gA9qbb5BaBseAi2bF0B0I2DK45QRhToUexF+bSf/lf/ReMm+gnJKUbhzd0cnANEX2ok2u3sf+UY6GvNEWc+RDrgsJ5f2+XuT04byTXqmDcJInZz1JX4wut2VcPG1+/caI+8VcUObbpamdnyDy5NvCg+VAIxwuO/y8Roi1JvMN1g14XXzZagalAsVhJ29ev4MkFSeP+oye6nEw1I4aHxMV1uLLLdQ1JYXc4VL/X0+5gR9co1vp5X5PziRbjhYq4UIodPnjnXXnm7SFga+Jt9PpC+3QHKysG+XnD4+Xzl8Kl+KqQixMN4ZYOyTwGh61DyOKXGzdvwf9r3SRx7iAI91mHrfXarVsIyqkePX+uK3D+HSctj16fawRWFojZ1qfaCssk161bd3XA2EeMde3uG7px701dpyO0d3SiotOHOxy7D1qzpikc8vD+d7r/zVe6/+1Xevb4oR5xYgTJamWnIXRLHadPfjNTEWoFxOXRMFc3brTTiZTz3tLimERpOSZNInDXykMcDTEhniPiwTsvK05KxDYXbDszURxTrC22sSu8XpI7Irh6QpEWRQnYmOu3n3+xzX0mUGt8kXBPDtbH4HlNbtzgcysUnJzOL6+UYH8Xou1rew5cP0GUmlDy2HiFP2oEagLm1tgujVONtnmlUgMX2NeULFcN+n2VFLXeMTJ5z3i9BTstOdUeRZZioo2W8GnNGkxQN4jTNA74b6oUYdcgCsdX5+qRZxbjkVaISLFH6/SabSd8dsnpSo0QfPzgewU124f9xnMUpCX2v9wK/A2YiXQBR1phv0Lor038ENsO8bKgUFyQX2sE/RIxuqKrOCNHJHQwr+339c69G/rkw7d178axPvmYjuW9W/rTf/NT3r+pH33wFp3NGzraHcgaMt080y24f393F+4sdB0s9RCJhq0uz/tHJ4osj2Yd+TiTokQZ/Hl4cg38DRTgFY9N894AvjjSex99rPd/9GP90b/79/rJn/yZ3vjgY73z8Y9Ux5lWNGFKYqdDcVYzZpMWcgjUw9v3FIq+su5w+zcuf/B7P9UP/+Cn+r1/88f68Mef6KOffMJYf6QPf++HGh7vS/BwBH9BGYpDRF6ZbuPVoWeSKEYzlIjyJZxzrlcUwybWoiSSg1wTODNKYoqxPjFzICtcrWiIuW8BF0Q+yPxtWLOxGt9w5lrx2CjtZnKJ4+FVwbVQvhLyXcQalhSqhhnDagCbHuEZIbyLKJEDF+bbDvnsAbH3y+/FoHUAABAASURBVL//e4TlX+t/+Z//Z/1f/8f/qb+lk/n555/TrHki+/N05/BYib66eeumbsIDOQL6CHs/5Hi9YWz7KkyUZerv7KpHc+3k1m32M8AWiTzrt7jbocCxpsCcPR0cHsse9tmQ6zdoFqhLfo/OxevT1ySBSguSHfbbKner3tZUy/benES1ZjGm3nt9yISLoiTRalUSzEsIPFWJqNyFlDcAtIVcvaQkinT++jWbhzhQuxuCKziPc9a6hPxXBHOXjS2orByBMJmOth2TOElVMd7Zyxci4nSM4Hvy+LGWBMBmPUeITjSx3zx89ULf0I28RHQ9evCdvvj81wT2uZ49f6wQpGdPHwu1oQ0CoV4vNRtdaIk4y9OgwaCnQ8RZByBbByiNvQ4IHDUrUfxzHLJQgiEpGjCq1P5L1cC2SBgz9hzR6e1RJXyjPM8V2GuSRhDYWHESVEEMFpTOOa1I3Dv7J/rv/8f/SZ//9lMNe7k6XJuliSbzla7mpWbY0gRhLY8NKlml/dGHH+rXn/5KHQI0A7QxAJ1ClEv85LHjFcLPfNJAUs4BSojhxdNHunfrOnu91AmdhlfPn8m+V5OwP+edRiS8JEsVQdCOzZR0G15gp0Gn4PijlgEjwv7WKWkU1CGo7c+VOO9VFLkGwx77n0BOMWSRatDryIOHBpIMPlZlicl5rtvZYsPJK44S5SS8DaQ56PZ4nW9Fdo4wCXFKB7bSkEp0TbVmOOqDsZw9G5mmSawEZ1YkkQ2CuW0cdt9VpwMOIVYrTqyzvUZkpTDo3k5fLd23erOU/bskQbx8+VI36EZFJIanT54Q8LusudIuGOj3uzIhZ0lAJCTHXkrWeUT1ZgLrF3/7c+0O+xpyXRe7NcxpmOx2MnWxWa/f4y7Jh4Aw2tH9775Rj7VHZP0hYmanm2nANYYP85+Nu6DbeHkxUout0ihFNM+YYwA2p9rdGSh4KTBeQ4RG+DzN8y1WZTGCz+dguNtF0AdpRAVdg7XATSldvTniyuLy9Oxc//zpp6q4J+faR48f6cXLZ9rZ7Ws2HWlDnFbE9ITKd06yfOuNt2QJ98mTh/rww3fhgpkK5gVWmiE+xqMJa4o1ooNdQNo/gOQbSKQiTkvG2lCNb+haldj9YG+oivcGg98l1BYStCK2bqUUgZWDI9tLlqf67nviBzttWEu3m+uEjmPeyXVMQnr07KkqxJxxjv2dzjfuvaHIR8RjrOsnxzwOdRus37p5Te+88wb3Hsr+5uwbb9zVLQT3LnbfwGEd5iwpom3eQ+7rIAynJNAWH41Ho+1vyF+/diLbxxmnH8+eP9UczqjgsTXxkSXx9rPM/E9XwRML5vR+r6e7JMspNjxGfM3peqpttIYvF3DalIKkYQze2gqvLlwzHOzoxvUbSuNM9l8Rsf8s4snRMf4otUBYRPj9gK7PLh3SBN8vt2PNlaYdJfg3EEslcVI32nLPmAKwZTEndFMtGZ6dnivNcuK2r0v25hivwokvSIIXiJGHT59oAYbzbofCZKFnL57rm++/k2NPr169JhYCa6kUfKyHnDTY97B3hrvY+Q72vabrxNGNm7d1xHxxEhED+TaWWvz9Ch6xP/n2NTHwELw9p2ia0YxYIVBm4NYEUcCfs/FIe2DDToQOSVKdNJH9stno4lxWvMwRMhUnVi1JM0/j7RwOHDeInQ08HhCZiddWrC7oztn1BYJryvH1kmPLEgFbw4UlmFrClc459bpd1eB1xno2jFNjwBreTJJkW+B4EviC/DTA7nKBTjHJHjs657afm517cFcMb1ZgfsPDuqJJmsuBSWvadMlxc+YrEZt5pwvvb5TnhWpEZsZYgetSePzi/JI439vGm50Qtdhkj0LIvq9bIqoDPG25kSdwtzYa2z6mrN07J8NxxDpWYNT2tAAjDWNMwNsrYrwmV73kNLAHDznwd0EDZ0w3OQCQODjix+kCEboLr52SY9f4Zw1/WkMhDl4lYvIVvnsFNuy1GPt3cRDpcH9Hd+/c1ttvvqH3OQZ/i+eP4YKPPvxIP/zRD/Xee++A72vaRUz2iI9rNFIsfg+PjihUhzJBE8dBXfC37YINhgiXITmglosyHdC8cGB8SCMmJT+Y+NzAH7sImO17nZ56xFC3P4QbHDgfaEjTxN7L8o6SrANSvHpokcY7JdjgBh3Vt957Vz/56U/1p3/+7/THf/pvt48/p1j98R/+VD/+g9/Xu3Rff4TQfP/DD8BJTa7jVMZ52XeI1+CmA5cs8E3D6JbbG7jD/gLIS3LLBVomiiJ4dSZ73pA/OnRKO2ibAes4hNMILM0QYiW4+Z0YTWTvGYYqfOSJP1yr4XDI/BU00igFmy3kEUdBbEUxnTfzrQPb9mw+j/BnGsfEbKkGPK/B36P7D/T1Z1/oF3/zM/3VX/yl/sP/8X/pb/76P+nxo/v6xd/9XGOacoHJjBdvXb+lmzRodonxGXng9eszmUC8SYwXYLiV18R4KU5kpyVvvPkWGmehFFwbxhfsdUmRtv1KGkVaTVz1iJM333wTMfsUPbFRRp6cUKyY9pjAi2aDESd1Jff6s9enShm8QUAUeb7dxAwizVC3FmRjSKvAmAnG2KdDackIW6lls+KfHaeKRJnzuZFFCZD7JLxet4PQXGG0QGXQ1ZIFuLZlrogACIoI+ClV7OXZmeYEzjlH2Y8fPNBzqu3HkOSEeTc4fIbgevrkqWrWF0WxXhNMUyrohhZ/HJy6rG2XrmSv19XOcKiAkxzrKgnCIzopLfeVdP9uXjtGyCXb+SOuSSE9C2Ln7GppTBIx0BgBGMnFwUMcKwXIriUAPddNWUuOjRwEVZKIjHAoMhQAY7kYK3aVOlQnARFrz5F9UYPE3CIQXnJE9RKCPyIQawgwiSN5z9zObwVngdOiOMFhlSrWHGHPNUnzTRz+5Vdf6eLygs7WRDVrsTVUgLZTdBBiBBz2TyC2NEtlxw8//9nPtE2IrLfDe0Yu53RnFgiXg92+IpMldHYSXyuPzFhzTc9eakE3UPjV9tugFlrGnQAUxxptrXOSdrfXUZwk+uyz3+rgYE/DQVcFXasewWbBk0MC/f4QAbNSwXv9fl/2ADDq8rM9B4gwi4McwVWzj5p5+vjOfsEiZR+XJKIJmChJII7k2nBNniZc36oDKVkXZTjYVYm4ONw/kH0VIsJfFUmr5uEI0JJEZfvoAP5dErpVYS9fvNQJ3R37LbzM7A+ZFIggW0OOnRYWHCTnDgKpIqgaiOeTTz7RU/D4GqKxzvcGcgZ2WoOpGfZs7Osgg55m3GtkcQPhZEdX9hvk77/zltYE74yEmiYxSWcgi6lriJ1dqsCdnV1IJtOd23c0Jxbu3b0tSyhxFBE7a9nxW6/X02g04vMZImaplr3Nt4LwCsKbKGYfSwozW6v9Upv5LHivLtgwETPjWgGzHY5RgbDGCAEG0ZLk1eDrgN2EjSfE25wEd+f2je01QwjX3h/iv4D/D+mMWWV9nSr4mIKwgGz2WH8Nlu/cuaUU/xwdH5JwU0arWVesjKRbUjSsKR7yvNDe3r4KeKFHrGZ5xvCtblFh57y2arnlTltTiV8XdI12KEquRiN5iqcHjx5ij1rHx9ew/WYbx0kEOrC/2cTidsWeYuz8zbff6v79+xqPz3T92gEJq5ALrTYUJqv1jE7VKzm/AbeZGnzcAZdPHz/l50LXEYd333iDAmlfAfFmjwXc1RDvVlDaWhfEQc2+7dn+QP2PwEgXPw3gIcN6D9vtHexC2HPGkFIfa4/jvTRK1CIep3S/yJ569eyFzjgJMPtMiNUJ9n/16pVsz0+fPt3GvOFlif2+R9ydT0ccg5ccJ1aq2E8Aux26SPefPtIphYgd7S/gmyvWdza+VAIPL+CeqJPp4Pqxjjnqvotg2EHsxCmi7/hIb7DXNxH2e8RI3zDT6cl+YzVj712LRTir4WTj+YNHmtK5ffH0gZ4++l7POQofnb7Qs4ffUrPPNeb1fjfT8f5QexSpu/1CQ+YtEYWzy9dcM1NAGMbGjaxb8JgQmEkUyAceO7yU8cKCOPLkBmozWNXJfkFoxvytj1SDQ7Qdwq7S1L7+0ekq8o5hKl1ZUo08CGo1p2ioGX+JMEvZQw3O7dhwhcD03hNHa1lMJFFEHKwUsYYKHEBDGlGgf0cCny1WqkmmTlIDHydRLBvPcqRnHZ73LY4WiDfjD3vdMmeCXSPWsWauKTHVMPcKrrCfJxQLC/ggY00N8wXvWUarNXnuEhFTwEEVnDfHBsZBI/bUyXPZz3a9d0421hyuWMNDNrfxnmF/BhfZOownJ+ORbD1zxPmamKhI9IJrX3MKeAG3zsFHzJ7PaDwtOaWZL6aK46BOp0A47mwfH3zwvj755Ed6H2H2wx/+QG9zHP7xRx/qNh3uKHiu2dUxRUhO/h3CA4dHJzo+uaGBCcduXy1Yj8BSFRJ1dw/VxLlc1lPIu0o7fYWsozXNhKjoqyQj9XaOFPKB6lAoRtRHdNXteUMe6iOOSgDRuqAQp1oj6H0Uy4GTJVxhfqv5nzUxGng/wb4l+4rI3UUaqaUwrilMCrqWGZVLzPvL2Uixb2WfHxGrg26uwCkXKFMSafv68vxCa3AQM++UPBga0VzoiI/J85ns1OKYfL4Ll5PSMDHylDXEUaQKoRn5oJqfW3BUG4aSBH9L9nqDT+y6xj4j13g+idnPhv2YjwGyajBiOmnDCVkLj445Obx8+Vr3v/5GX//mM3369/+g/+//9r/r/+Txi1/8Qp/99jOKxgec4F5qBfb7cNIhnGtrs9x7QVfTeP/BlhvHGrOnOXhM4lQOTO/ix2vw+xT958DmjI5qBJ8W3a5W4DJNM52iYxIwHuJYHlvb84q97NLsKtlHEqeK4kQmzAfDvgwfKdxfdLrw8I4GFA827jXyZOA6TNSqJun26Do4klvsnYZ0e9IkyAihRzImntSwAEEYHiDbdSVBE7j2FMKMg9MYgXTJEfd0dKbnzx7r+++/12u6n99RXdufSHn1+pXOEEFGsFMCY4NBKxZuRzFvv3kPpwftU10NWfQJVZMRepqkKvIO1WtfHQO1cxoR1L8LIK/A6pMkUYmzW0kLgq0m4H0ctu+tEHAZYH6BqL3E+DXX1ezBEslitRaY1gKg1uw7ihKIoGG+vrwitZCJR6Ct+LwxcLPWmPXMIRMxb904Teg29Tl6HzP2mIpywVHg+csn2tgvvNCpLTnOKCGLFZVPK6eAc/YOr+m3X36jmI6gdZgxvlLfbAFjiTeEIOfcNtmuCbSIOQcAw74X652HJLrbtn7wnmsq1rxWi7C3inm9VcOR7L9y8DNa6q3ZwonPa/aVCLOIGFTCfEXqNShSJaDzBkJ9RsLqALZYtRxJq59nGnS72iO4hoiQAqLp9juAK5J1cd599z19+cUXSgm2ODiCfKMSHIXgeS7pjq80J3GfYpdXL5/LyPCMIqPm6KfCNmME73xyqUCkpcxryaHPPBHjZRBIB1FeW7MbAAAQAElEQVSwAXMbrrd7IrDWkPQnkxF7XmpDcOIi5inBzcG2SzFFbK3A5Zp1bLg2sJclZOslVUYABJDDboYt64ScnZ0q470GktiAFSOGijln4HNtAhZcVPgizgtZED179lwdknSOT7I4RuTlMiwuSXghCgiuVJ7rkySB0GO9eIHQ4ecjThki1mKFTZ7GsgTB2/LYqsJHS9Y8xM4W+CViw/xpAtpjmzhyytNEB4zBj1sBGwJzYaOUhyUu66AV+Ktg7AZ7Vay9wgYtwn2IODYcGObtKy53b9/VHDuZT3vYOGcM+89MRpHXW2+9qV6vzx4Yn8QXvGMfkfYQLDWYsO/cmtidI5Zi9pvEEaJ6R+cUkQPEl/lwd3dPURTrBsfng/6Q51uyX8gpEKOODbSMMyERW1zHcaIFFbvFV40PupDUmLET7DtGCCyItSzLVLMPXKhzEvIjOtgYTlbg3oLEgK/6VrxFkWLmdS7IkpDAfUWR+px4nK9mSvJY12+eUBSlxEKsiBgwwV7QWaw5obA5lwidEZ3eSwRiF77ZPzjSIQ8nz3AM2Aq8LRSCYXzF2qeQal9ffPklSbGEo7qIvBPtIvbHFB0zeKCkEF4iKObwlv3NQ7OdI14rfG68sDcYbrFb894cMWN4mOCfOVxmQnTEfSPGKrVRSUFbIzwr1p4g7rqIz93jA92i43vjzTu69/5buv3WXd2wv11595ZO6A7n/Y6KXqH+7kBZnlBfVlvOu7g4k8XlOR3fx48e6AxxMkKcfPvVl9uYHMFpE0RRjo9TfB3hu34nVwwnRm5DAg6wZKVuGmmJMO6AvZJCyMOvFfFgrxdwSktHvCDp51Grppxvu5YWaxXx1sKrKxL8Bl7OwduGnBDjw5lhwkd0aiu1JOWGmF0jRKzTYs8rsNLD51ME+5JEmxCLZlPDVUrsOUkb+DoQJw35qib2t0kdL66Ir5R4svjfEOs12FrznmOOmvUkSabTs0ts1VEGZuck6G7Rodibgptcbd3IE7wlQsHmsJio6P46uGJCcbf182gEvpwC19XMkSQx4nUm51r4JtGKJk3JPSUYWGAzW+8Km233g98bOOGKfBqB6WecArT8bFw6B0cmIJbExZJ9m2CxPW9srz7AK2NNiJuG/dpYFj9jbJQVufK80PHxiaxAvk6Rdf36dd29e1c/+PgH24f9RwxuUQj3B0OdXLuujOv7/YF2ETBdOMFEpr0XJ4kGwx31BwN1+LxPI6DHz1mnRzkfQKlXyDrqDPcVIy5dUkhpVy7rbZ9LUFO6IEUpn/cU510leY+WSFBS/O7Z4Qvjdx8iBR4lWInimLCPFMUJe8mxY4o9JbON+JfBExU4akgK5pt/FZ85OibC7hvs21KcCf6xPwVl+Kzww3IyUgtftvCmAwu7w57skcCHffbUo+Hh6cDG8srJ3wH/J3Jq0A8tOHTMHbB9AX7NX8F7BXBX4pMaPwTvZUfpXeyZsvaIzzz3NNxrfhJxb3jyXHeGuDOt9Jw88/lnn9Gt/IV+/vOf6x9+/nf6p1/8Ul/99gt98evP9PrZSwqwiZp1pX3sb+ucwpspvrE1WP7rIj5juD0Qv8O9HcUIerlAbq71gx9+gg07/Bjw5RAdM1MG1s1u3gd4NNnauuh21Tovx3shSSXiY8CJaBe7dNBlljuNM49o6lh31DCWo2vmdFI7nUI+hC1nl/jFCruqcVueDPh0DE7zPJcvklixd7riiEZcOMMhS4STHd2eIxguEJUjiOnR/e90ypH3C1r7T6h+LyEu+9naudbGn1yeaTUb6fL0+daBaZ4qSmOA2pfHmY1a9fpdJVkiBYfdW3kc2eKkEYkl59oK0eBYy5LqsURNR1FCu3cpx3PN1Q3XHxFEZmDboHXYMhNGBEin01UOKXUJDLHxKEtV8DOTyxKKDwG3OznnECOtVoB6BZiizMt5KSSZknSgNBny3CWQcXCzRsEnSnCOBzw7VHc+Srg4Vo4jejt7W5KsEIo5QrdhvA3EtEBwmjPZpNi2khCrS7JvXdC6DXrn4x9rVUlwKgQe1Itr9YpMeZooS1K1OHrD/gcEdlp0NNjdl907J0GZOOl2u7iqkoFNbrstxQSoYw+BgO4N9/Tm2+/qJQLIxnKQcBw81zs1BGBDktjQKbSOS8Ncdnx0RPV6/+EThaZUJ3bqpJEcAWnd4ySKlLK2bq9DV2eFAGTuEOnNe/dk1dSKdS2ooleI9curcwA9xsYb0bJEsGXqcZ+n6ux1Uj17+lDWhd3pJMpJpi0iYQ0JC5KdkXitU7ABhxVr7PYKveA4tKFz1fJgiwrck2UxQmAp80uIE0BdaWtLfFKxnxIcrSH+cjlTv8hUQzwJwWmE7AimFkJJEWxDq8YIlg1dKbWtMgI2jsJ2r8QtNl5qzmf2m9JJ0VUUZySSla4uL3VMt29MJz4nqddgeEVHokQUr1m7w98uJL87VgqpLhHhxxRX14/25RGiZouEPWzo3lVQb0xMOB9U4vMeInxBcmmxR0ZsGnEmVOqWJC3gj49O5AFsSbJOk0xxFNMJrojN19ofdvWe/XYlhHPIfHu7Q0XOycTmkGSRsH77pZkTuojbMUiCh6xpjd/Eus5ZZ0WLyRLcgurXObft7C6xYxx7RP9K+3tD3UTIxeBpzZ7NXoa9XYqk3b19TcH+ktiaUrVPSd5yAbyUrFkcMU9UsO/pZIbommv7NZ/VRm3jmIeigrl73T7vX2kxXagH0ZkdWklREknOaY2N7Rd6njx6qvvffW8Q215XE4Nt6/FZLe9jvaKzOKH4O6WL8fDRYz17/lK/+e3nsq8+7NJRSaNE9mwEmucdLeYr7ovUgg1Mrxk/b1jPYraSddv39w62MRy8YxmNRKodDApZcndRpDMwccox55dff6XLyZWSPFWGYFuDbx8HLThxsELXnqcUOFMwv0acXYwuVBKTMdc7QNejAD8AW0d0yd945219+IOP9d4H7+njj9/T+x+8pbcQmnfu3Njiz+KqAMdSS7yVxN1I5/DwmPlHjPvo4feaja+2X1N6/uShnj57RPF6SndmrRCwaXAaEJu9bqGUNRasISZh1whdj7mLbq6S2FmXS0VpIPbnCl5KklhLkneDoUp8De3JYfMNFf2mbGTxlIJNB6bjJBEfakIx2joHHQc1rVPdtCqJrQ2xY8fWUZwwV7V9z3u/jW+Pra2ose5kRUy3basrckWWZZqDT4sHhtm+rvB/5CJtVqVqxi3hYcmxlhKfttuHxZCJlBWC0+bYxhnC0eK3JG4jCMb2kqSZXIgQomfKmcv4KE4ScHlBLrmSrcc59sDahe880itPY9JaqxibzrD/Cv9W2O2CPLkivuxhhe0l/FgidqazkaZ0LadTK6hXFDMLNfCtjT2l4FghikYIWrP1JWJ0QyEzHo9kryu4bUwRd05DZ4WIFf+aqpFxg4nKXfLFOzQI3nznXf0ex8733nqbo+1j2dcpTEgOyStWXFm85kWXHL2jhPyVIh7+9TFkDGuSDMglOXHoo2R7TYxfu/Bs1umpdUFx1lHgXs8j4b39g0OuSxXAcpwkfJ4pwp4JeSzJCxUIo/5wqIT8HIibBhtGwcMLqWr2kvI6S1O4OFHA/2ob5WA8joJMgFdWWCMyzQZAkZgstniOg8f+UuQ9fLgCn6UmcMh4PNWCwtKHWK2CWrDXhWN63YF6RU9ZnGF3MV9HIYrBeKm5XQ8eM9YbokS23hYsGRdV4DBhbxF+tjU557RmTea3EtFZsZ8EHDnnGLdRA6cH7l1RVI3govHllb6gU/n4wUP99X/6z/pbBKaJzL/+q7/SP/3TP+o1Jw7mY8Nmp9tRFAL778BNQTVJbp8Tv729Q0b025+dC4pZ4yF2t/lT8JoXhbhhG08Vu2YQ+ZApzXo6PLoBB4wV4y/7TmYJn+7s7mpENzSJUxXsuWIPawR2FMXYcKa801HDfgbYLHaR8iRXFGIF5t7m0MlcwfMzj8V8qQNOy+zeNf7scdplxbXha0Ow9shDg8GQ6wMxTl54QvX73ddfcEQ+0fOnj2T/fd0LElED4CMnFQgP9KNiDB4QEQ5hkMYYgyDKeM5xhl3jCJ6UayKuqRA3zju23iomuc4hKxOfVwRQxf0V15rDUgC6Q+dkQqBZ0ivyXCXBlQI4A4qRQQewGwisY2kCUz5oCvmkGBr+UwOgrA3vokgbbvAARyGSi2KZGFlDRh/94Id0Kb5WiGMF3k+ZpyDR/y4wInUGPUVJBwcRGOkAhw91ZRVFHmk8gyAYQy5oBohqkpyLErUY2+GEPoG6f3CiOO3oV7/+XMPdA+3w6BO4w50DDXcOEd4DtRBV0WWevK86yjSDqJMkVaDt3yyuqIpn20Ayp7UEnZzXlAS+DQbmO0R4Hx8fywhxj+OyAXbrD/rq9/qIvI46gCTu9FW5SAqJDo6O9dbbbyNCX8oC2rlW9q9h3NYHeQLPRakS7umxxpD19cEPf6IZompQpFRXECJ+zPF/Q8BPrfqmMEhY89ASOKSywA+HHMOvqC7TJNKKJNtHBPWxp0M0GeEKYbOiA9UgtpYIGRMwv/30n3TjcEeO5NxDwO3tDuVAyw5dwIAfE+bckBAMI/fu3YHw13QgrnSAqFrRPW1UKQFX22OyppXwjWFkCREkkNcOQmgNGfQ6kAtJvoE0SoKh0ylUA5oI3JX4tCR5bnh28hCTIK41z41wlhpwmiRB9v2jSgHhIzCS4+dsa2vrqh+w9+CdYmLAkqKcUw7Rrkh+Hh84HpXhBX/a95nP6TL1ECVR5Bkn0gx7dPodjgyXqlsnw3HJvk9OTnTMMbfHZzV7Emvx+M27oPHVZEs8naJLx2OqJE5Jsht1IZ0Wez5+8K0O6HalsafynslEbEtcbCAU2dZ4xFHCfYlibH1Bp6tEiA6t8ke4ivUWjB3Hsbz32KFWhfi3o7r+oMOcF/rqi89kPr9164Y2xKuR1RVdw+dU5iWibU11b3/Z4AmV/IQEYNX+mNjvdgul7H2XLqnD5jaXc5EWdMFi9jEjYdjr4CMlIdYFR044RLaWEALx3CgksdaQuvnx/Ox8e82333yr8/NLVcw7R/jaWpKkgIClNOtquTJRmklNIvSUHn3/RKfPz1QuKx0fnEgUhUmcyeHnEBKt6YjOWdPFxRX7nWMDbRPDBt8URa6jQwrCLZ6njL3UOcfBbfAq4bUFwuEMITpGXLzA3ynXe3ikvz/Q8a1rOrl9XTfeuK033nuT51u68/ZdffDxR7p1947e4JhzSLd5H98XELeLghrw1RAb8/G5Fgib0cVrPYezH3Oy9OzRI7148lRzurbT0UgrRN6Kjn/FGjwxW8SRPGty+KgHXzrXSvCNc4088ZngC2s4tOxlDUdP6diuKLoXxIyjazlajOU5KUm6qVYcYwpMrbD9iO5FRALbgJWIpFb7ZMtnTZRTkDfESXcbLzOKi/m6lnESLtASHK6I1w1Jr+I1i8C9ThF4jPF/SqFv78fs2zpU3re5AgAAEABJREFUsa0X7DnWVyPmIgC8OwD3Vxdwfa0N/m7qdhsPFQJMxFCJAC2XJftsKXxWatoWXFQyseyDZ65o+5kl+CgETdlLCVeIf2M4fwHHWcLcsL4ELtnAHZabrKnQsPaa5Gw/rxGxKzqRG4qwMf4+oznTkjMXiMcsDrLnEpsK/huNLzSnQC/ZQ4O4n0xHCqzFOLFFAC8QqxYfEwqmkli0Y/IZfJumCXurtLMz1A06ltdvXJedUty+c1v36F7anyI6OTnWNStW7r6hPgKh3xvqmBPEXQRJzZ4c+S7rdpRgW8t7A8RnbzDk50wZOaNHwwZKUKfXU5p3VCDOrNBO8G8Up3Ihws4NvNZVF/GQ5oU8Y9r7rQ9qPV4hhl2cKEbANuiCIo1lvBMHpzgERWA4BYtJEivwOgFHfKQUgZHQzZfhjUcXzEU0QLbi0jnV2N7uWdLg4Dbl+MM5pxUFeg2mpxRX0/EI7TLXBn6391rwPuj3VPR2WE9XLiqUd4fweFBICsV5Ty4uFHjf3B5CLh8yCsQaT8VqfMpJQ9CqceDWyeODKfOl8HZCLJutanCY8XOjVitw4FnTnMJ7xtH1FQLTvgL0zddf67e//Y0+/cd/1t//7d/p53/9N/oFz199jtaCo6YIvn6nCws69bC94SqKItlzC2btecMCS8tRrRThv8NrN/Tk5StNlyu1UayU+83uGdy/QpvEEb4gvwWeV2CxxcghxeY8iEo5n8GhTjdv3VW3N1CUJNo/PBJb1SFFr/jXYy1RCGiWnkrmH6AzKjDqnDSncZDgZ8d6EnjSEW8VfOC9VxLHsqIwQR9YTCVpIsf73V6XZ6cEzSXn4PolOMtlnw2GQ/kEYkr5sIGw8ixSh8WmPqhDgs8gn6ur11qvpmJPCs4rjVOZCo4ZfA0w0iQRPKAeYitKuzo+vqkOIJUahSjYnDKRYiRiYmvQ7SpyjO8jtQSzY6GPXr5UhKCxRFkw0eTyVMFXssAdUTGenr6SgXHGcdQGguhkqcZ0ZUub2AetqFhmqPA4RAg6pzVH4xFW9XJKAG3R6SmKUkVcG+PcpJUKElwEgbYwY8X908uxarpKJYl6g9NPDk/0+vkrHeyaiNzRkMBN4lQ5exsQiIG95QCSKQBrC1iDbt6+AyQFqUprRIgl4iXEOAcwNrc5a0TlaustmcME26ef/qMGvUKJrYf1o1XkXaw0yZWmBIqL1ECycJ+KTl8+BJ2fvpbDXw0BagTmzWYkzJaLut2eQpxoSUdgxX1vUAl3WG+vN2APuxyp2H72IZwdHkMpJIohjpSAWgNaEwdfffWVCkCdQBgLjoQ2BHuKHWcI4iWBNicRWuDbftIkU0ZwbI+q8kwbMHFFN8js2GfeCiK3vcZJosR8LKfrHM/+xX/+z7I/L5Sw1jnEH5xTS/BEEFXMdYP+UN5HWnLM0N/Z0z6dv/v3H+hdjon7RaJOGhCku9rb3YEcM8VxrJx15EV3KyBu331Tc/xq3fTD/T0V4OwSHMVeiLjR1kZyntW020fBfn0ImoCx44N9DXuFBkWmg34XZ9Ido4BoEYINa7T7ojjTkjb2kiS7hKCiyIPnzfYRBac4ibFvV4PdPQ33jtQZ7GnTBB5eXTqvU8jqEKFsVX8fHNn9SRwpAgMr8NIS3N3OAD/0sVtHYpWGvRVE2+LnVlIfog3BK0PE9xD+S/BgcXQfYXIBEXZ7fYn1puBjRXfZcJ1i2xiSyEg2DXOYjTsQWYnQff78idI4aIdxLzhWjzz7iLx6fN7rdFQhwBJwOaC4yrn/wf1HEP9GgbUssJtj/gw/XIxm7FPaOzzWFUl1CX4SMPbi1Zk+/+pbuhMrWSehwqYzTltsT3OSeSMP6bVbu0ZpopCErajbdslI9FFCMiTBTSYXmiPwdiHHBoGyIWkHIm/NGM72G4Jsv0ts3BBn+8NdCa7J2LfzQUnW0e7BMWRcyf4s1iUdppp4uiShjelONq4V9LEtDExkXPH5GnH/6uJUl/j6u6fP1MMGB/uHsmLwo48+0u3bd3Tn9j29++4HPD7U7dtv6kc/+qmuX7+tm7duqTfogdMUjEYq8NcMf1TE56pq9Yqjt8ePn+ghfjs9O5V9r/Tps8eI3mcI4IvtY41IWRFbLetkq4xRyL7WUMMvCTG4YZ9rbGT+lsUcGLL91iSIXbgryHMa0NnaIXJOFfxU4RdcLNe2ivBzy75dFJSCx6vJiOdMr+my2X9GNMYf4mLMK+eCVvAk02jOmgL2HuN/s2FgcYE4KVlLBDYrXk8QxZ1ej2VhVzJ4CYcbn8fcZ89WHNraNyTzBgExGY+IH+agoI2jQEw4Hp64XsKrS3EbMRFpgcDbrps5AnsymzpimiWQE1aysWNbA9i2tdiagpPsO5RFnoJn4pr7EmJ5Ts4wLp1Or7BHpRpMLcDugrW/evkCTC7B7YL51xqPJ3TI5yoR0mse1pHfYJgFsblgbz4OYGujOeubMcaKQr3BD5cUe3MTvFwzRaiuuX6PgqPIc7355hu6c/u23rj3pj768GO9/95HunPrnk6Ob+jk5DoiZaBup6fd3X0K4J468HwcJTo8ONIuPNIZ9uHIQ/V2hgpJDNYKREZv+zzc2dOAE4oYfgQuSojFnLFClMr4os9nUZIqRXTKBQ3hLO9jOR9h51x9+MqHWGtiqAleGzNwFJR3O4rRCTm2DM5hz1JxiCR83JKbIx/kuDaAKyFigrMPatm7cTBEireb7TU5Od1sbT4osdWU+FggqpbgLGZtC/Bcwj8deCjNMoXI1hfgPtZHnmlaqWs2gX+MH80vioIUR1rjm5AmFEAVubrmVGulinUlcKHQMZdXo+04G+Z1zillviRK4KIlTYkFIbXRDF6wk4WzizM9ff5cn33+OYLyb/V3f/Mz/cX/7z/Qyfxb2W+Rf/7FF9vTlg3rWWPshHl9CNrf39cxxULCPkUcRfhoQywPdoZyrLNmjTk4GPT74LZWQ0yujU+LXHEaEzu1ztE8dzl1bFljnKZwbCPbZwkGd/f2FPCXc16OPXXhbHvUBGng/YDfVhSmu7u7sv8QRCDeLzlNyMnZhsO8yJXCS5cUd7YmeacEv5of1gjRArvHXGtzeec1oujOzX74uUFrBN4L3sv7oLzoYLtKTlx3OaJAWPKY8VOjDAy+ev1ah9hizf58GxK1IWbyXAYCVID6JK40jkh+ib799gsNhh2qsB1uLnBbzCVBw96OdszxTBPyrmZ1JJ/vyEUdbeggxM5hyIoxCroUrxEmY6lc6ByxWVIVOwC1hLyiXkfRcKgLOiUTROAM8RKrJMhP5dxGIVRSu5b9gd6WjlzDY4gxKpJNghNWBDO+AviBar9VSXXRizM187Vy9mUCqnF+u8dO0ZVj093Yq0JM1YiHXtRXzNr3cPxwUCiOG+bb0OU41HpRK7iYn1vFEfYA+EOINA6e9wVIauxRqfIOUdHXrVs39fd/93MFIrClal9DfFY9LFjriA7NajpVB+B1AFSWRJD4Ujdu3tCnn/2WWPGaQmwtgClZ15QkPh9NZQm0hqg2gODr7x5wBDXSGmKrqaYdyTdhLyGOceg19utUIRjF/A7/ZfjR/i6pBcKaTt8SkVoTxC1Jz+ZZ0C6veP+Mjvfl5WvJb2SC+fjGbc1JUGuAvSZJyYlALNXFftvkRUFyuD9USjDVfJhCaD2q7wl73OsUyuMULBXgoFKML4qiR/KolSOgi94AQvD68Md/qLPxXJaEOwRey1y2/9pIzjner9Vl/Rn3rCovtJ4Oj6/rt7/+jY7AS2Dv5XKiBmGQp7F2hn0ZkXsfqdvtc7/TcP9YN+7c06effqqTgx0dDLtKIMFBN+f64dbmS7o+M8RMia/EvIcHh7K/vTgnwHaKXBsKMC1G6oRGKdyKqxUlqeRjEpCH/I9VdLq6AreRl64fH6hXsP+ci5krSgMVtVfpEmX9Pb2+mHGfU5Z0tADzufeqERfL6QiMT9nPBoE81nS6IoFVSrIB3kxJAn1t2LN1O3q9nuS0JaUki7RYTSCjjeo4V9QZKMbebYg4MrzSEhK/Tke1ALsjBJYlSOsWXl5O1FKAFZBFTBFQFMVWTDn6ACOOb9+4RzFFNeSIHatsQ5Sqrr2itCcfFXp5eqmMeSo6nqccG00QvPcoLMYcMyVxRmxIM7o+3X6hFTE7Qgx2B7vqDY857p5RRL3QoJdD9k6eLsiEomaOuIOztYuwa32rEjHik2QrYj3xZ0l7p99VymdFJ5d1G1N8tE/BsEsiT5NYSRSIP+ndt9/SbXBseH2L7qJ1zxv2lsM3K4j/5WikS/w+38y1cZWu5vATgneJmLFf5vnH33yqa7dv6f3339Xb79zTG2/e1k/+CEH55pv64Md/oGuIg2ME9snRkdI4UkKSSUiKSZSopLO6nK714ulrff/tQz34/oG+/eIrvX78SLPz1zp7+gRKK6XG6xI8bMhWRurmo0GvS+zE6nUyxnVqNgvtwr+Cc2L2tyAhV/hlSpyXJK04zTSG81a8HyB/48IJtm6d14rYrlunGMFthVxTtqwzU71uEFme5C9BYPyPtISPHfenJIiLi0t5rLhAlA2I627RVQUntTjHMV5LjAZipaVgRalpTae0SJw2xKPHntWc++uF1KzEu6ppO49JbJ51l/jY/OSZdYIPHO/Zvk0Ml4jWJIpYUquV8Q+iuuG6Ja9L+MGxvpYRE/a8pmNWYKOSmFiDL3uYfZaM4UNQmiaKwYIVD0kcqQFLEe9bp7EDR12SzFeLkQgiLRdrNU2rOWKzyII8XeA18Wh7u+QIvd8rNOaULsH+JTzhtuNMNUNYruoWfC70km79KTEwokB/Rjy8hg8yfLmHODxGJNqfMnsTcfn2W+/orTff3j7u0bXcQ1DeJAcMB8RtFKsHdw0pVousp0F/X518qMP9a9rZoSge7iuKUvhtoF5viBDty/mYvXbks1SCBwM5MS0KsSyu6Sslfio437lIBb4s4N/WR4ppbsTwtmc8H1LGSRivp35/oKqqt/aI4wTe3ygKsbzZ3nmZAHVRpA3XlBQMvEMRulIDFjwisyq9JD4nx1fgpcJv5pOaYnNFzsrA12y2oth6qtPzKyKSEVyky+lccdGFK51YjGy+GJ61622uLrkAF21xUTJ3JSnwudjLksZRn5www/Y1F83A2Go9VwlG5mCzrlcyvCQ01BptFOPjBTmsotu6obPfhYem40vcvdyeLpw+e6LP/vmf9M1nv9bf/tVf6D/8n/87QvOv9bd/89f6lPefP31K3F4QQ6ARvijAWg9NYrZOyWUJjw3rmNIAseI5g6PW6I41GBzSDHHk/oC/GpLJivdrYqCH/kjYj3cOX+/gu54q4kyRl40/p2DJkxg+KOHNLlEgsJEr456SOKmwyQp/9LBTik/n2LOLLjONMwRTa3LE4cEQf86UoBmi4HR8dICfK8bJdAbOFfBcFmuDr0YUlEu01R7H6QSkZuilGXGsKID3yTZXLFxqWaIAABAASURBVLB3GsUadHvbdSywu+Nz46QrTuoMq2qDBqyJ6VQTpw173T880OWYnNrvycckJqvQ4zhhHq/h/oEq1yqKYy0htpgBEh9pQsu4hLhhMHXoOq0AVolYsiooMKn3GKSTkdQqffH5b7SBCBwE+frVK4Kh0Zj2bYSxEjqIG1hyiuNLJ00wVB4l8oxX093IGeOUuVySUEU2AKeSge/k+g0F1ngLQTHYOZCLC9mmHKCXPXCcgpcFx4jji5CmMoJes+YXdBV++JOf6Oe//KVK1nqKM2cIRIuVKpKWHEst+HnFcxMHDXFMQO3vXjvWs9esn31YsJlAdxhwSlVbA6YcoEWsaQh4ZojLPM1lf9LASG6N8ywpVYjHmDkTALfgPSPWhR0TARjvI+3TAi8AyNX5c/Vyr9HFc2w3VpE5mfheryckkplsvsPDQ/VwdhRF+vWn/ywTXo79wfyacDS3YA3WXdiQjGYcyz2ho5Jyrf3cIfDt6xVrjukW7L9l/YccJRaQ8ZAOka3hnGoFl2qC3xcEj1WcA0AyInmUJLyWYKkgGsJOV4y/oWKckOwyiCPFFgfHJ4iCEiIrJOxUE0CxzQ8BDgdD2dFCgy1tHwsSXgr2cvAwoivcZ54siehOjPXw+29UUa1Z12fD8b4IcrNnCJF2qOZfvDpVjnAqSUwhhG0wzuiiWgCW2HvJHmvwtCYwN5DgJz/+iR48fKRut6vgHdc3Gl2esc5M5FPl+DrDPxX32P57/SFkPdz+stiQinGfo/Y0T7cJKkdcbgikGJw0YGbBXA1kEyeZJK9//tWnOiBoTegXjGldqwDNTq7O8GmsIUeIdrTesKeKRwtuT+k2vvHGPVmn2cZOsIMJMpsjyxM54nGMjXJsHLDBmmKkw/5tvQuSYJ+kYfgrsWnDHnISdIRdzDYHCKTvHz5QiCMIrZIdndv4SRIUg8tukSsj1lcQjHWQZ5C54kyvLkZ6TlLt7R7qCiHy6MUrkk+sK4rGJZiLbX7nlYDHtDfU3skNnVJQOMgvkKQ7QdotMm0Q+P000qCTqESQJojHBb6KuPfhd9/r8vWZKrjiTY4Vu4jp8QXz0Pmac6S/mi508fpcXcR6TVF7sHesOcmrqYMqn+raG+9p0UYaI6wWTaQOn69cou7hNX395IW+ePhMTdbXZ98/1v1np5oj9B4/f02yW1JotapYa81ea55d1lEoekpJ0i3vfYzIfA3GH7x4rkd0J7tZRtE6Uw53vXr8UC+fP9Knv/5HffP1b/T997/Vq5cP6Vg+1ONH3+ji/Bl2vpLTSkAArCZ69903lYGhmrhL00QpRD9DAA+HJBqKPMNlRXyJf3EUEz8te52D2Z6e0nH12MtEogcvNdyR4LOKuDLSD8FxV6tLRE9DfBnOLdY2fD6jk2TYsWJ4QYJaE7MCQ2N8YEeLjtcmpFL4wb52MGLP1mVrWL3FwhKuWoGJlp9XvG6YKUrSLUdUzLWm+9Hw2QbFYxxQ2k2MueF5RvGz4fMKHvA+ks3jQqCbuCbJ1Yrh6IrYGcGn1gH3ERhlTNt/w/2ePa/AdMx4zuYgnm3vNua6CposNoIC5KNMCwTyGowsFyV+ONMUDtuwprr1WrGGU4rjEi5YsIfxdKGYeL0gL2zodC7JF2sr6onrOdy4gutKbPUMoREFrydPHqsF84/h0yePH2tGLJpg7IH9IbF3DIe/9+77+vjjH+q99z/U7/34p3r73Q/pEA7VRzgeHF/jeU/Xb93Rzv6h9ihc+ojJPuKzB/dm4K4gSffpRGadriyBGx8n+CTn56qVbO1dODTOCsbtganudqxef0eWF3Pw61yEd4I6Nh7xGbB5nnVVFF3wBj8xjuGmy5iGhwyeyMB1wCdpmsiexTXeecaREnJbB2HlvFOSJIqwpSheCgRrJyYelhvEuidfbRBjTsEFtd7pOU0m82kJF6XMITCbwV029pIc6OGd64juotuluJayopBhp+GCCJ5ykozrIsMDGI5Yn/nD3vPeK2Gtzq5lHPG8gi8WFPFRHBRFDl7z6kSRKnJTL4qVgLHCeQr9JY+FHn39jZ4+fKS//Mu/0F/8x/+o/+V/+Z/1y3/85fYXfi4uLvTixQvwM9GaPGq/QNnFz4f4eB9tdOPGTZ1yYvGvdlmCmSnYadlJyesdGiEVmKIdrBPyqxXGDZjebPcR6WuO5tdga71esdZIo9FIjv/z2C0ET4zMZc8T4nOfrqZx+ZIGln23FzMqxV9zE34WO8RVAx8NKF58CDo5uSb7xW97b4/C5wI+6IHPNXHTRWNM0Adn5Jo4SZgjqOR9i6cMnCVJSmNgpW6npwWNKtt3CJGmnCyn6Jqa2Em5Zsm6+ztDGh6Vbt+7K5/EsvfM1/2dHWFqPX7yVD/5/T9grQW4rdB/UhSn+C2T7cU5pwM6wsZX3J9wXFFuL4iilGDdKMozhThWpKDrHEU3q2oLiBWJL0CiM0CUIxi6gz4EUGpJAhkMehDguYxUp3RaIhwyGY0g0K6cC3QIh3KAIUpTZWxyeONQGd2M/f0jHSIoH33zjW5dO1LRyXVC5yEgTLJORz2O2TxrqSCTEGe6oDPY5fo4H6hFxNaI1g2OLyHvoteTra3EKWNAoeBlSfUIAlhAvB9+8nsKOLCPc2KEV8Rj4xr5LNHJrevEVqUVCWJMkq25d//aCUp9rBx7JGmk+999S3I5lQNQ4jGmY/ns2Qt99fmXdK+WMrG9B2i++OyL7VcBEkAReyfU45ZwC/ZddHtKWENedJSyR3KJjujsPX74LeLrTHnUKItqLacXCm7D3IlixEJKwhL7MnDF2MP+7trf/93fqsP7FHRaz0by2DwjgFPs3CXgb1+/oQaQRTi8xne3rl3Xt19/oaODXa2xz4tnTwHEHPJeqqSTtbd/jFTyrOeaQhSJlctIYASQ79y+oe33exEXIcSIpVqeeQIPSyKt94oAaMq+LCmec9yUsM4Rbf5ut6Mrnsd0ESwQrcMyofB48fK1XlCgJATEeDIi4JcqkkgHANy+y2ZH/SuOaFsqsi4ktQJ3PY4TJwTIjETy5VdfagjopwSWBbmZuiRAHKQ0m4xk71vwLBDTO7t7WpGtnj17pkM6ZmNE9QobxDFIRSxvEAE7jLUgaaaQeaVAcXBdT7j+CR2rk2vHatpaYyrlOPGSq7XtqjUbtUSd7cHh7zsUSOd0kE5fn2p3Z6CSOUYUB8N+roZKPMdZpYlrcNvir5qi59adW8TNTBd0ZT76+EM6nzPt7g1Z71wXdKZLKvk0S7hmwrwtRUhX1lW3OU1IvPvuu/IuCG0nFinrxgYINwcD9vcYN4ZphHJepMTqXA7MX7H/Je+VkJs3XEGQA+Kniw0m4N9i795bbxNvYx1AbIbbkn0yEUlGynuFKtYfF4WaECnpdImjgkS7o3fu3NH3X35FwmrkERKW1Hf6ffa/UYJ/oyjR3btv6h4doZs3bykFNyuSfoVNPvnRx3r65IE2+GrQ7ekDjrQ7nT54zLRCZEzpLO4iNJV09Xef/lYv6eQ+eHGqJ4jl75+9RIxWes0xpyPx7nL8HToDZYNd5TwGuwc6vHZDt+/ek30Bn0HVgtEcks56fa0Ixo2cTul+PwOXX377nb7D9zPW9sVvfqMRR29LREvgJMfE8o0bR9rf6+lofyivUt0iVjcPgiLV0LmsypkiX6mi87NazoiZJT4+04xOmyXMui41m12porPQqlWKWl2Dcfs6i2EqhSuv6Kp5fDmn0Ahw0oY4JtQYa62Miaw4mjNeF67ch9Qj4nZNgmvxaYUAKPCPva7hq9YHlfjjFHzac40/JyTptnXgaaUMcdOy/yt4zZ433O/xrRV6a/jTE/f2WNNZFZzC7eAR1uH+JcmaobVkfcbBjRzckahtpU7e1QbbmuizZFhxoT0vWaflFJamA7qEJUKx4gcbK/hIG+ZZE+e8pdHVCFyPwFCrc3wtl7DmCjxv+PkSvGBnMFMbP0la0Y055aivJi+c8dwyyGQ8AmsxAiVoCcbTKOji9KUu6Up74nCHfHSD04JbN24oIpbfI65u0dX/4P33dZvntzj+/MHHH8u+f3lIkdnBtiZEDxGVKYI2+EQ+pDROgoYUbkV3Ry7KFKWd7cNeNy6SuCaGY2Ler9poy7lV4xWSXBlY93GmkGVqsXdKXMX4xcTpCntkRVc+SmXvb8iJUZopyTtqGqcCO1us2Gu1XnGca03x4FyEN5ySNFEUxaSjWknC6zjCxiDeO+5vVeK7Eh50zilO4u0jgDmgyX2R0jghzyz17PEzjTmtjKNYznlFvB94bfmAJcGbR+oPd3k/hSGcunRdN+DHrjM8uBBkj06vqyiJtGbODRwfMecGUZXYWM7JgR0TSGs4ag5Ox2BgRmyX4MaETAOviRm6nVyCwz03GLe+evlMX3Lq9dt//mf93//b/6a/+cu/3D4+/Yd/oKv5uR5//71Gl+fKKZD39nZ0h+I3ijycsE/OGKuEh5I4omk21YT5bM15lm+7w4ZDE6NT8lfNfIdoluvkxuHeULbgp08ebTk/4jNHs2YJDoc7Q52AqwK9MRwOZXsqyJPOOe3ws8XpgryzJPb7iMmaCZMk2Z5EL7h/l7iusEsK3sQ9Ac7a8j/8ECJ8yGcVhn+E8HMh0oj4nTNezvWXaLAZ3FHXjZI41TvvvEeB0t2KaCcH/yxUc28HXKVgeLUslfE8pgGwWVdgyrAlFXzuoyCBFXsU6D9rbHR4DvhtSi4Ra+sNhrp5+44eUqgJbFjjcElcWiMnYlzjorZp0YrwHjkHzMQo37miEEOErUKcqCLRLhCVVn32Oj0t5ysW0lUXdd9GTnmvr4CBTPWmGKEg0c1ZwP7+joY7fZ1wDLmHIa8fH6tLEjk4OlHrY+7JlRZdCVCv3EZYRKkdBSiIyWVfsl+v55DYhkcNtBzBFsvANicJ2Ibkgl6fXWlJN+P7b77SHmvyXmoAoBlbIeg6R+FJnslZ5BC0DY85HdiCQDVCq3FG8F4l3TVLBgbar778QibWZhj+4vRcZwiIS4jawGPt6RkiJyVYPKuKAasF6xIh1O8PdUx15F1AGAzkeH7/vQ8gyyvF7LMlqM1nOYTS7XZwdi0fgmZUMSVBuYJgS0jiTZLia8RsH8LJcWjM+mAmCII0X7NBCGU2m6iEYBsAFxj73Xfe0We//tU2wZ0c7Mg1zb+IkHo7dwPpJ1GkyDkFHhak9seD7Y+r30BQ2X9mcID9rILq4lOxdguMM6pA8S9OwAIEfoeC4Def/kpJFEgmGT5LZUBqAK6RypLkY6A3zEQErmftu3QOnyNw+72eIn7O0gRBNpTwU/B+G8yBtdX2s93jpByRVYK71AxGcm4hJQ8WC+weB8fnmVaAOe/0lOLLH//kp1uSyOniOefkCNyUsVqIadjrENw72G+jisTW7TO3D7px65YePPhe77z9xnYtFvCdTkdHdArTJNb169c1GOyoh2AZ7h3q4x/+kHtuckRxpluo8cknAAAQAElEQVTgajgcKAp+K+BrhEOBCOh1u0riRBYvK8jRHnme64vPPsf20scfvUeCnKtlTysEaaebM0ZQFwJegw8jfcPhTZKcff/W/n5tt1tA4F5xEhTHTs61SlhfYO4ZsWYYqMHBDYqMX//6t+Ci1N1bt9nrhqSzRuhc6JwiwIhhhSi/pADYQIhFkcli1fbgJEX4wNY6GAyJh7UM37euX1McOfVZw8HeQMG3avBFw37jAHmcv+TamUZX55pT+Bwd7m6J+5KucmTYpkv5zjsfCPhpgOgbkqBHdFF9miNavW6+8Y5mdC3XLTarIw0Pr6skAXfpbj979VJGbgnxe0mn6ev73+mMZ+vMzvFjTmJbIniMjG+x3yM45uMffKTjk2MdcnJxfHKoAFbSPKaL3UGgLGCBFruUekliev3yqb6jCHvy8DvZ+md0vCYUFWevX8h+kWQ6ulQXIWiPQ47LEnxbSRrwPGRNvThSHyx7bajs1+BrvcWdxfcI4Rp8EB9gv0hJiIjDiLlX2lAke3DdHfSVpLHWdElysFPCQWkaacPPDbi1hGM2NM5ria/gAthK5Rqpopj0zoO9FWHUbu85PX0l78V4a1UmGPnBirESXM3ofpp/a3CSJqm2fEP8ROAowxcR6yvyYptwgJc2CIEMPo/BhPhXwU+e8VbEt13rnNvyl3OGHCfCDWG5UQiBNXhsvZSLghr73Acw62RjBOZZMwahrpg4afFIjB2NQyqSUE130f7cUMn8VjQ27GMJPy5s/cxvAjJivBldoYifS/A8vjiT5wh1ipCIIcpqPlZEMZggJGOO0Ff4tKUztqHrHvPeIE90B7EwBP/XOdF49427+uRHP9Cf/sm/0X/7X/17/ZjXP/roQ9l/COE6HJAiOHJEwhqbD4Y7GoK7Ewr4gvzVIacVcIbFTIZY9DIhsUtMp/DarhIEY6NIO7tHvO7QLXJyIeVZ2CflkWCjSCHOlTBH0Rsqp/Oe5F1F+KXFnjHzx+AjQ7Q4fm5dkBXG7TZCnRrygULE+AWcuCGOGbNx+KdhNQELm/29UsYLPgEb9r6Tc47P8AAiYIlISfE37+J7hDx8YQJrQa7d4JcVgmiF3wxPG+xQkV+Ge7s6PDmSravxjiho5NN427yZg3GbpZWXnJdnfc6H7ZpaYnZDnmslBTDiuHdlmG95x0l8rBHHvnESs0ZpivDjXeXEnK2xRx6xNYXgt7z62W9/o5/97G/0F3/xH/XLf/iF/vqv/5P+6j//hf72b/+GjvUDnYKPjHv3aTa44Ii5RBn2POf9oluwilZ2GmRxCKTU63XlWVMDFhPW8PDRA3WJeYupfr9PfJWy2FwTP3EcUzAdKMd3Yj1JmqjAT9fhzQHxvTPsyxOw33z1+ZaDR4jA5xSvcRSrT57N0AJ2vdh3iijr4/sMzERxKisIy3VFXDWa0cVP40xr0whomJRiY4KO+f/z9B9usmTHlSd4rnDtIVLn06J0oaoAEKDqne6Z6f32j51vv9nZbTbJpgTZVCAAQgOlq149/V6qyMzQ4WJ/FiAnUY5Q7tfvNTt27JjdyHwbnu/s7slyYcDGSUwVidmcnBPAyng8lnNOK+ZaVbXSNNXWh/jU/gzmjNhK4QMrClI+s/nZPZY0ary8THSnzEVyauHc4KMy5mm2qLCJ/TL50xfPwbBkz4XdfAjwQa8JPpwyPl6VNQWX5MMMPj1FUzjOy7hvwpw9Y9+Au31PlvDeb40rJm2TM+IyXGSQ05JtjYgRjLyMMDaQxAZRMiMJppBIwqBLiCLDAEsqlQ4STZOEyXTwcCcD4RwQ80SdnDzn2Th8yluJ2saRmIWwydRDHBtA7DqvIPus15RKw4yURl5DpFfcK8GBGxAbvdjy+kqJDxoBEiPaFDCcnEJOTppR8XqMDvOqw7iXVM7r64W++vhTdTi3JwAdn7u2UcAODZVCzVrtyAnaSJAf7B1sgzOwzinGbZlfzzVJjMohiZ55SL0SQDsjYF1IlBL0lhg3JIGOpF/lKQBe6hoBuSHoViQdQQAFzgiBRUgqy7F2d4/Z2jshubfqsEtwibrOHBsBZK8iB4zYOIU0fEyFAUmyQ11QGc5xepJEzm+ZTg+ILjWjM8IL3usgoA3Wl/K00B//8R/rF7/4mRI6eTa/yNq8OuzfkSAAG+PYWAlzy1mXkcD7773H9sHHiMgdVaw7B7hJ9IyXKOWxIgBrBPaaNVdlQcGS6wai4OTklTzjt2DGuqDBe3y+0QZbNYhpbirzm5zTNWKgJMhO6TIdHR1qANiPecyzhKQ7U2CcAeSfcI4Ff07ALagQLTBWAP0cchnUpbIkMK+IkMhl45kYds5rtLOr4Wist995Vxawh4cHW9zYfDckNetWrhbXdDmpzpivuXYyuSSR7CkkKVsLj3XC9ktN8jFByHSY11wpAs0hlCsqzgBODRNJktERqwncjI7eE5lQ7PGzZ53WnUmY45p7RuyRs54cAgohKInm806vXr/aXmvzbJhLgETNlzPwb+LEOaeC+JyydT6AnPfB6QnbK0bWh4eHcs5t12ii1ohzREFotos+QKwVIbGh872iUn2iX9Ot3KMD9dXXX+vl4691wrbzY4TfZ7/5lZ5/80gTOkSha1SCi9BvNK5znb58pnGVg4VEc/yWJ05ZFDwyVZeWWvlUKgbqkkIrJbpkF+X56ZVesYPxk998qqdnl7rgvSXnXS07rqk03fQK5UC7dFxvPrivYzoTt954qP1bx4oIhxxy79KgCSJeJIqGLlZPPD0nWZw8wzeIy1dPH8m1C61mE52+eqp2PdPLZ1+pb+bKQoevWhWx0+G40iAPapZXCvBOoDtdEw/DzIuLlZFaAanMnxvi/TWY7PBDw/1W3L8Buyu2h7OshB+kjnhNY6n1qsXubDWxPVywfitSPdjIiJeu7wVVyJKBYdbGc6zjigS1YC0ztoItTjoKZAf4VvDmiqQ9ny3kwYl3nhjgiEEdBYFd0/M4Hg20YT7m+yn4sHPtHhYTa+IR2JHMpsTZBlz0MpHZIcrEfEzU9cwhyCky/vnpmVrW2yI4PO8twJdngGuKgBXcY9izOO651o4OTk7ThDXH7dyccwjROclvIZvfNWu7ovjp4VjjPYvxJfabsWW6otjsuka27hV2FRzUwJdLE0C8XpBjVnClx2hWKOztjH/3Z9ng4GZ+odXVmcZl0P6w0N4g126V6OHtI71551j/6Xsf6o9/7yP95+9/R//bH31f3//gXb15+1jvPbij2/tj3b9xgKjc4RjK5r8zGikET2zUciHKuooKiUYIT89jiz/mCIGMOK0HI2VFBZfscm3OaZl6F3ivVELcr/FZwec99izAc1VzDzgzBSshpoy5p7IiNrCvvZZPZONbR3qJv0gNavAJt5T9UX0XgnrOdczPkn2LELTPasSMnZ+S4FcUC0mWakV+LuAnOaclPkzJGZfXV1zfyzA8A2eGI/Fj3GL46HviAnwewIeH8G0JjxXMN0szBe7tnJP3Hpnfaw2WlQRFxJwd1htRGmW/AOm5v6dwbe0czm7Nl9xvxv0d92iYW8theDO/rsBTS0zZESRlSUL+e6pv2B7/2U9/qh/+879s/xbmP/z9/9Rf/cVf6ks6lz/61x+pYa0bRFgSU+3iH+Noz/UV6y6xxaCulJMniuFA+aBWiW/tXwFbc05kbZfkSgfPlmUN/4/lFMArfIgeqLguMu77738gGz/H3wME4gnaYYZmODo6Jtaa7TUNmsHic4WdX7Bj8vnnn4OfCgH8zTaGPvzwW1uhOsRP9i9CZeTtlnjJi1zPnj5Thn0bii2LoRgj4diDi0oKTnau+cVsZD7dED8R+1jD5gAfCZ8M0DydpHNiLCGHGB4Ma4a7Gdx0RezazoPpL+d+t0Z7tHUs0EM9IErTfKtjTIxann/27Ck23YHHrBnh5JzTHE6xr/Y18ILN14EFO3wISlmTFQt7uzsy+7dbmyxVogFsrYYbu2Y4HOgK/SQ5mb8YVms4y1/SxegAyhxSsIUmGAK1A2ClCxaw5FmfJlpjgAZFnSPKGirLKOmardmWxD/A8QvE24KOYAN5LjmvwHHeRzEfJVkhI/KYRkXvVCAoIkHk2l6e5NTx/4NhpUCCSCSlfVSdDQDFWhnzWTH2EsKyTkz0IshWBGyjvdFYK0CRE2Sm4Jkq7e8lScarZZuz5H5FwgWQdErQFDh8BDgnr1/LYUzH3PkUoXqtFnLp2OIrY0pCEq83UiNNqcQ6AuobErPNcTiolWGPiAUTAOEBsufRnD5k+3KGqOgAkE+wkOtxSq45oibSOWptK5X5zEk0C9azgWQ3dl9AOKX1vXdwQ/sHx+KlnPOyNUWXyDvsFqIayKkggBZcs2465dVAGQR3NrnWlPdS1ueD35JXDoGkaaopJJ4RlEZaGe/5kDB+qwdsJ50iWEqIxJKYkcAKslgikod1qWFVqeC6FUJxw32nBO39Bw+oPn+llLXXeY7Ay9SQDDqwUeSpFiSOBls7fJhBRkbqd+k4XgO8GALBWatlcR4ySnDWhgQ0Inla0nHMu8Q3Atw3btyisHisAoHVQFgth/BBy72W4NQSlH1P5/Hjx1rhwxT7p0nYBvAG+9+mEk2xf4X/e7p2dr+I/TZUc0v8bodtC2x4fXVxJcNFzz1wjWzrJEscwTEjYM4pGuZ69uwV3c2N9veOtEOX7vzsQgGf2DaFifEndFTH2Kw3sPfC/nb02lgsQE72+PnnX+vqcrpd05I4EVmmhUgJBy0hvgsEWUfh1XOY38uiZg5rfNVsBbAlBWGzeoBvhrXMpxbY+/sHWuJ7OQ8GFty71ZMnTyCAcksOVxQnTk7RB5L3s+14U4o6Dw5sXnlVS0muf/zRj3U6uVJV1lohfPZ2D4Qe4OjliPmUuDhhVyD0QWhQ7dAhbpj/F5DuAp+8fPUSjlizM7FiO/y11sznFeL9FOGywM7DvT298fY72ju8oXtvv6md4wMN93eVQfi2Dd4xvxJCTSDnCbsNJ+dnEOuFjNgf00m/uLzQa7p911cTbYij548hefDTgM+aa0YUQKYd7XAktb5ZykTnZjUFy5n6bqlAUizSwHraLW4dSb6CQB1JIYBZB47nzNeu9+B0DP7W8zXJpNOKGFCWaG54Iv4buKtCZDSs7ZrtQcmr76WInVbwn702nFTEaHBOF3QAZnSBnbM7RSVJqnN2WAwDaYwKxEcaE6Vg2XO+k5N6r4ifiqzkldcKYdMy1x5crblHxhgda5gT4/a+EXxG3FlMxBhlnZAZcdszsV49eIhKINAG+/WsdUOs1MS/fS888rkV2GP4rWOtPTZs4SeULvbq1JIs1sR36DttzyEWN7zuiafJ2SkcOtE1HeALOpIN127nxDUEvGbEvyd+7fol3NezE+DpVq4XUzXkkr5dqVnOuP5U08mZrulebjvDFARFFpXnrGVYUZDmeueth3rvnTf1h9/7tv7g976td9nJeOfN+/rgW+/qtXE+cgAAEABJREFU4cN7OgJXB4f7soRoHezxaMh11ZazszTZPjfOq4pC451dDYdjxs+Jl2p7FGWlHJ+lxUB5OZR8KoVM9WhHw519pcRHQwyEWKhzgY8yDemQ5lyXkXQ71lnXtULwSuGkHH94OC14zo1RnscF4qDrOnyRSuAGd/PYK/A5TxS5zuGP4B3jOPC+UgceBWcYlkq4d4V4a7Cvvb4kxlfkO/N1w3lzcotxcYuP7b2c8wvWu8uuVEn+6MGDD4bXXoaTzsYNAbwJd7VKEtiZc6zR5L1nXkExiTwyH7gx4pd1s1BHBzpNPEX4VCU+6tm6XoMp6iPG6hSZf54lynmj4f0FQvRqcqGvEJI/+8lP9fGvf6Ofm9D8p3/W3//d3+nvf/AD/eqXv9QXX3ypOY0FH4J67JQz94IYj7weIyaDj1rbX69Zd2oQondv3ZV3QSu4wPugGXohzQtdU7iJcx3vHRwey/M8RYsc37y95cxd/Ol9orPzC3ixw1+5duH3OTu+G8Y12yT4xHaP9rCdc17WyYsxoVlyBV5qDQc7yii4y7LWHk2Azz/7QsbJxgl2mD9W+KkjbtbkmIK1DAdDjViH+MnhnxV8W+Q545W6JP9G7G8+szivyMPeeyW8dwUvWnPhaxoFkXn54CUn7bFTYzsHkwkxiF4x/9ZgcI8uqZ1n91yAlxH8yunaPzgA90P812mKuDT/J/hoRmyOx0Peu9KYuJHwYXDMq+D+URnrbuEdaz7laabINRfE/JB72a7xOUV6yc7T3u5ItrvUEdc9GPGu1fXVhcoilQfsv1u7VwuX+SpPZBklBNbie9lvKcZebLvPNcDo+3dua0EwrDi5wVCepJMQZA7RWjCBhuS5QqiasVIm2LU9C3NaN71akmnvoq4s4UWvFgecnb+GeF9pQYKZW4KisnhMwkzKVFdXE0WAH1a9+kWrxDNhef7XIxKCEtraWWpGbyDToCzJlED4Wcy0wTDBvEHQJRjOk4DE4hebuRLrdEB4piwbKu7bd26xvivERodI2CjFBkO2VnMIxIJuAZCt0mD6aplPnmc4rNZnn3yiPE0QDDMsIn68PMDfkASyItcVZD+AjAz8DUmi49rHTx8LM6ldzVTjnDXJus7T7VqMvAMqtzSSAoCXVPvXkEfHe5FATzNHN+FSzjeQ0EJpGlXT7TKya3qnhgSVU12//+G3Zds4HbPy2DnJorIiU4VQsXXZe9WwVOekDhuVEOwaey0hrccI67JM5VlDlWXKgmOuC52dmp9ONSfJdJBAiInSvNKdu/f0xae/1ZwksaTDmidB/KcO8ulIbBEMRcbYJiB8scaWlggtENMYwUajQV0pjU77OyOIdc2aeJ2mSqjGUg57rAjQJ8+fa2ZE5MQ9vIzMjHR38ZUFbJ4XWxBb588TpPa+Eddnn3ysWzePNUW0LNi220B+JrbXJEsfU20g3EvGbVhXxrqsiLmgKBnXhUpTMHTEkihVg4y5jZQjNALXNQ2eQXBgKnzvlOOzBTawTuD1xRlrWYEHxxp784QCa4lpgTBvSGYDkRu0tC/uhwiBklQQpx0HJuMaz+c9j8JDicT/LxGWM0TLOQRpAs9I6Awhs8Sm3ECSJ5YuZEKlIT5d8Ngw1fHNG3zkNYEcOt7PkgQx1urm8U1dIjI3m04hpErw56Lp5SHlLmaqEdgff/4Y9OV6+uIco1f0AXOhwXR+teZ1rZMLxIJY0yYor/d18+5bSge7Orh1T7EYaHhwqJt3jpVXqUbjGsE+1HhUqQEfF2zRn5281JNvPqVr/wJB+UQvnn+tyfkrtr95/uQR3cpHCgjFDcWgB98Vlf0QO4/zTBFh4xFFozSqwK6iUA0+0X/4Q9ijbXuSywrxvlEkDhIO6x6sMX4rMXJgfQGTpcRCUEtQbLBBhi1aAt65RMFncNFcU3ZLSuzScN9zRNQS3lt6aYpAu76e62qygKyvVQ9LOlVTreCcKcVmD0+tLUFDvBZjG7bUgosQcKUVtt8WPyRPW8MufJFnqYLrwclMLfOcwyOWREJgnvhvidDegN0G/rTHliKvKnPufaUUoM5IWt5pu+Y1eNrGK9d6YsIwY2N1GMn+QPpsekmsruXgw5wYhJQVsMqS91PmcMGOhRCILXZGW8je38BZM2Ip2PqXU9nXFebcc8a2t43Xcz4A2/p4Cc918G5P8mngMw/fLumQT+mCzrnHCqE5u56wzhV27hSDKBByWdKy75l/+MF7+u53Pth+beWD99+Rvffg3m29i+i8f/eW7t65qYP9HeVFoQJ+q+ispPBZMRwrlAOOocrdI/liKE8To4+lYj7cHkkxkh2RRyW8n+byxPUIIeqZSFFVSrJCVtTnA7umBscjFdVIChm84eViLsWMl4VckiktSrXOqcFPwXuExVAJOaqCUwuwh4JS9GHrp8B5FuAxeHmep+DYg0JPnghOMgxkSZBDrNRVvrXPGnsF18EGHUM18MdcLTiw868vJ2oowOuqUFkXSskrGUk+ZolGiIAlfJyS2xp8bdznnNveN7DWJEnUMmfPnJ1n/uCuh1R67u3sbnBjEhPW1WhGfjchuyH/J5KWcGrGWD33ntExTym81/DKAp46efWMDuaX+u2vf6F/+ae/18e/+oX+8X/+QP/yP/9OP2Wr/Dc/+5m++uwz9cRUxjw6YqkmVzVwWhaChgjkmiJoSJ5z3KthXtYAqfCNCTorBOcU8HtwVQnf1NWY+S23hXPwUWPiybsg0ZpN8FniU+VJpSKrsW+iUT1mx2ap0XAXLpwq4kt7nqWlIudfXs5U1yNxW44WLllqF3zEGHm/0g7jm41OTk8R3muODTwx345l933rrXeUgIsbt24pgbtCiMRFo8lkAqdcyTmnS7hkzboD67drejgrhERrtNX+3qFMAEteOYVncFEO/MwoWmzbfYLAtO+wz/HFgvzQoQOMv5quVz0cybRBx3srxrIGg8eHDK/BYLQdH7fK+yhxTuSeNldczjpXrG0op15VXeqSeC/xyxoe2HBYQdhwz+i8rvF1ZpzFvA739+W5akgBdkQzJDihxZZbDCfBa4P49ow5Jk7tdRqjOvBicZAlqbx1FpMYcHWnlpmUBFTqAkZMaauvtfHSlOSxRkw0iJaW1u2K5N0x8BJFPsOYajsFpjEjWToW9fCNt3RGl8gMcUqVv8TY9v0CI8+GxXgmFFqpY7sqYIwjEqZj5ueTU8ASFfks94mC80pwYJ5mnNzrkuppAQEa6a0RllnMSORrADiXCV91vVJbC2SbeKcGEgwQwcuLE61JO3Pm7BB2w/FgmyzyIlE2KBXN0ATpBoK1DmZCsnNJlCLGkkiW55DevizQl5CxBUMkcC047OhYzwYScdwbv247UeQ12ZpusraPf/tr3Tg6YK4L2fotYWQpoYy9PXZbIfJ65ntGlbB7tKvDoz2dX7xW5JR7928p0hmuqwyAjNQArLKqVQGotKyV5KXs+3VzkhwGU2DeZV3LfGmJd87YK4qFnnXYcQF47LcUPeelaaphXen89GQLmIauhgGwgeDS6FWVxfbw+MBAHGKiwPM32Br9+De/1njIfTi34+jBxxCQdTwaWU3BhpGFsM0J4q5krA3npUmqJZ1WT2LagtNJJhondJ6mVGNLEugrtrlN9BVgcU4Ve8lnZVEQ7IutD1ZUcx77hxAIqo2s4mR5irzOsWtBMfDP//gP2sXPPclwg9AejYYSeJpAnraWIUTSNJ0SF5Xh50FV6hldtQu28UdgYk3nbA3Wzunyb9ga3iA8TRCmaa4Uu5E3ZAc5W88QTod7uyoRxOLH+aiee/mYcgoLBMtVPdaQLsrJ6bk6BM+CdaVJsk0gFpAVvsyzQgnk5XyQd1EhJGrBshGF2c95SAbfFtjC3nfOKTD3jnOs2DH8ukB0cUuz9c7ODvGUbXcJog8khm8g3rHE3BZ00y4hsyWVvmdNDe/ZLz188N0/UjHc05vvf1vDvZvaO76j0d5t7R7d0f7xXZ7f0t7RPZn4XHZRKyW6RFTPWZP9FvzzVyeyf4Hn6ZOvdPr6mT755Jf69Le/ZFufbvV0otS1qnKHCLrSgMcykVLfKafqHVepxmWmjX1vT15ibgFn9ewOeARYISkQwy3YiuDwnM6/fKrVuifWvULM1fZenYJimvNeK6hJHj/ErNAaXrmCvyq27a4Yc9l4rSA4e3x1ciXe0pzid7VxEPaB+j5hLkv1DHJhPJdF9di7D1EhyTVAmOQIwQWia0OHNSsi915rurhSz5rW7YJ79ySSTMYTfCiAoZyYLZiPc0Eb4tnwD31sBQFLVEkS3rDe68srrc0G4Ml8HOy++CmEgFhdqKpLrl8x9gbq62VJ0u5jj2s49zVxZ4/WpWjJqIXxGhzX8tmEBoDx6TldC9siXcLpl4jEBB6e0QmxwuqSc3qEgnE8b2vO+w1iOA1+W7A2iIYOzljSgb3i3AzOSJmbFXwd1xmfGL8ckaRuw4PvvfWWvvXuO3r3zTf09hsP9a133tYb9+7y/A29+eC+Hty9sxUgds1gUBIvA43pyOzt7WCzVDHxitxjAM/kJNskr2Tis0tSteSCHFFRWOe+qNWnlUI5kCyJV0Mlg/H28IiWlOcd5/uYKHAIrKXgJTCO8xGfJUq4LiIgIjHd+0Q+yVTUA061zwp1Dl+DtSX+6SD9rMx5r9c1IjvC5R1FQvDEK7ySpakCfos+KMsyuLZXT8wG57bY4pUc/zMcbOBIQLLdxp1brsHH23xDbim5RwG3JUlUr04VYydpVAxejvHFeyaOvHdaUXRXiLYljx1cuyLv9h0NJnxvBWyHEknSZIs5i6VoYwJCHwKYW6vnuZ0jfpIkkc3PMc7J86c65fj0l7/Qp7/4ub7++Lf6l7/5G/3LX/+1fvOjH+mzTz8h7l+yxk4L+Pz5k8eIv1Q7o4FGCMvRcKDxcIg9HEJlxWcZuJqpLivl2L8wmzOHLZ+B2ci9rdAPvDei8eCx2Q6CcEHjK8Entuta04Qp8fnBwRF2e6I8zRQV1KEvri+utaBYXNHVnE6mdNmvlYVUxr8B31/CITdv3NbV1VQe3zuucy7IRKBxbEEsfvb5Z3x+RU6+kN/a2ukATOdgJk8KRfCxO96TzaeX05guKqZWZUUMfFHA1w1rOT4+JlYb2U/E3nM6tWvjM7Bg9h6Ox7Lv7Jfk5DU42MABdqSsJwVDlh/t0XASGdeem28aYi3jHPv8ivzWoSvM1+Z7i3/vvBbEdwGWbf5ZlsrOScGijWP2HeAbm4thbEO+rOtSHf6e0mAxrJVVgf+G+CtnvV5TckcDluY0F6uiVMAvYh1eLQ9rpeisETE8GhQq0VkdWqxZL7brX6BJpuwaee/lexw8g0icvHqS7AqDLK2iRbR0k4nmdCcbBEoVg3oq5k2WKCaprleNGoK0YeF2/gpB6Ph8iX2v1p3WtujltcZl1CCxsRsEWKPYBeUEbsMRYkPyXwD2jbLqUEcPfl8XbaV1mSjJrp4AABAASURBVOp8faUueM1Y5MQc1UoFhF/kI8B8qOgKbfKo4Y19nV2fadXO5aLUQgbkQ02WTp0rSSBrVXSw1qhuS9BXEITHsFevXmnAmv20V7F2qnHaAKE3rnO6jnMJIVW4TnX03G9HJoJu3b2tx88eS57JhEZOa5JQoton6hHfuEGh6ZWyNgcC+w6rAvayHujl6xfaZ2to/8ah3v7WtzQApBWBVADS4d6RDoe1voVwbxA7jRId3n6gjz//SsKxWRp4cOpCqWXrZMm17ztsADRw6iBzKhNeB6dmPdPXJP1o9lhPtW3oMd11l5KAg0bDSsdHR3QHp0pDpiytlMRcLdWw1PG/XlME4gybL6m6NqsNXZCZWkBzwlao54wTcPHg7bf01aOv1YKXGVsrF+cThOSKcZwy5jEEsCuS1ZRqdXf/UA1JPAU3s+uJMhLhHBtl9VBJWihLMtVFqQRAllTwhwe7ymKhbu11sHNTu6MjpVSoHb6d01Vp/FobEv6ISnVQ1VpTINnMG/VqsJcljPH+Tf0a4T/eqXVwMBQLUNRGOYFrhDGbrcFMrzOE5tw7lWzRlHvHyuod/fa3n+gOBUNK0FS+URVbAqVVCykv214bl2jtbLSgdLSj4d27enpxSgf8XKPSyy0vwPhKC8TshgDtCTbHcf3yREOEywa7Bh805/EFOCzLRDvDjt2HV9oszxT8RgEbtuCnaaOaPsUn6+1vpCcI+T4Jar20BMdr1ntKp+7saq4Ke07pSswRNU2IuuJxlaYqIb7y6Eh333tfu7dua//2HfB1Ww/feVf3Hj7UGKF6//4D7e3tquvXSjOvObF7dX2h88tTTThevHqik/OXen36WL/57U/05Ze/0jf2J4cQmbPJuSZ0BDJivkwzeTqJJf5KY67jgxvaAec3btxUZE7B+61ftYnarDqIcaUNSTwnRjvHe11U71JNZucqhrnWzAcTaBOClk5yCPUrCocV72dVANPEathoub7GnpfbuXb4zTtiA1+tsceCXYUWnC7niF5E4nLK2EmrlPHEWBljp9EpEtebzbUUFjq/fqouzOC8FYdTAKfNqlMC2cM8apdX6v1GK9rD7MozVsG6E20WHRgr1ECERVLqmo7KxXylxieat51mJJUFyWhCPM3g2Dk804dUMSvVukDR38CtcyUUnCvG38RGV+srcem2S9Gpl4gDjx3ndEqv6FQ4YnJmOxL4ixvril2mfj2Xh8d7+KHnecP9Tl6c6PWL1yTTa+zWy7h1StxfsqbXxPwaTrHYX8G5G+Y1Wy00Wy2Zew/mO13TjVsuLij4T7VcTJQSF6NhoRsUzN/9zrd0sDfWQ3bM3n3jDbbJ39Y7iM3jW8e6BW8eHh9qjAipikKH4DEh5tOs0JDELSJzODwgUY3ZTrylarQrjxBJykoRXsjAdTnc0Wj/WDuH4CivFfg8qyoleaGcc3zwitFL7QY/diqKVPZeTnMhkrs8MW6PkdhJs0Rplsr5qJBk4oki3MTyyUVSXdcSAq01se6weOwUbRet3ygvozzr7vqlAu97xo5pwk7NUi4kSouB5gifTec1uVrq7PKaOP2d3y1mV/ik6Rtdg8VNyzUUXj7k22uLslTXM50QdPfem8rzHeZTAtGoBr5cgVVuqiW5rGaHKKs4nyW7JHKdlwNjtp4VXfYGjEzhl4bx+pgy1kA9E7AjKNFmuaETOFWKPeaIjM1qjlCb6YIdyZdPn7HL9Znsn4z8p7//n/qLP/tz/eCv/0Z/8Rd/o5/98mO9OJnoAlF3OZ3rJeeP2AKO2Dkpc415XFxOtl+7sBzlvc0tyKWVZhupx9cdlWAIkZhdywq7Gbgq64y1rpjXtUTeit1C3ep6++cFexNjxPEMLo0x1Zx4Lsqg1WaqpAiagPu8rmTrvf/G2yrASs54Cr0G7MJUo1LFINfNuzfUEeMJHJAWiTr80PP6p7/4iW7cOlI9KtW7lvw/0+7BmGtK7rHQwwe3tT+udGN/rMz18NdGw2qkGCM7qGuNd4dyYKGFkxz37IjHBu5eLlueOQl/HrL79Pw1ccP7DvyK7nwy2perau3eviFH93pBrBVguQcEK/yzhBdbeS3JxYkLhPYa63m15OQNvl1i/w1dySxJFPGjFWuG9wZesaOgWMnAuQ8CP52u4QDDypJ1BzTWgl2aJXqhp/nWgKkFxXhIhxTinpzq5H2h/Z0jWQfZWzFOTMg75cTwPtv769Va1aDWjOLGcZ9rOrKrtVOW1RJ4vaJRsERbtuhKUpUG1Vh9cLK4srkVxJy3Gxcs2nmvnK2uDeTI+gWaZRXQlCrcd6JimCMuOl1RBa9Waz53WgCKEBP5gFG6VvY9hBUdLM9Yr14955pr5WlUDVHM6VrlVKzwnTZNp0ZOkfspuq3qz4oaZwW54Anma413BlrZwrz5z6usCllFMkfJX9IRa4w0z05VQRYjKqOqLABwq55RjDzlPK3ua03Y5l/gLI8XtuvyUR2f3Xv4pp6+fC0jssb1W6LtIZNTOh09Ab1hDZu+t5tLGPPmzTsaj3d1Sme35W3rXCQEkWcsx10Trm1ILpH7mHE77NFzvWOdt27e1qeffKqOLJLEVK9fvVaDMxeAZ8Yh7rXEbmdsYawBXZoVMufab9N/QoVZEdgVYJqx7bW3u8NnSwWA4LkuxfE996gRub1zdA3G2j84kM2lyDLu2UA8nRqSSgZRttz3gk5yDohW3HOCf1d8tgAoE9Z+fTVRYByGVolNr3hvMASUdI5imumCirHHhjHNlXAYBnZ2xsygF67iUVxXac2YO3QZS0h1yfMF62yxh62t5ayC5DLic7OPd14JNh8OB8rSVLu7u0pixN5DueDwO/MnQM7ZUvbY94o5dzhhBf7MTiv8a+u7ZqvP3jMMG/DHe/uQXKOOmY0RQYaDAswtwFAaEhL6Ujdu3UBYnWlCZ3gNLteQ9zEV8W9++6k82N6li1pmQS1JvMwS2VcMakg2J+CD6xTwQ8f4DizUw5HsT0OZT1ZGJviNpcqlUVeQrP0ThxMSzzUiOh9UusCfw/1dnWHjH9E9KOtSFictQdIxdgcZ5uB+SRwUWa7Afc5PTmWdheCkGkzcunGktx4+0AM6STeODvXG/fu6c+um7t6+rVs3jnX75k0dUK0PLE4QABvIyXtpQXfFEs8JW65Pn3yjzz/9WD/9t59sjy+/+ExPHz/SDHu2nG+HxfEW56z7LiLj9m2EAgkwwU/OOSVgK8aAmFxj87XM171E4dFqTVzYllXPnC02ewIxYts5XYwSbkjx+QpfWtEDRJTho4ODfXjhmoMkw9hL7HnFVqDhyHPPBXziQ1DgML9yK3kfwE8GDwize7pAawWwKm68AesBH9ljC5bsWCOwesh3iW822LiDJVN8vAGvNsI1XLeGDw3ZMcnpgEwUubdxTw+qtr/Qwf0L4jUjFs7OzjQcDDUHXxb7FudrxnIImTm+tiNFJDXc17Dj1erC/nUlfNDBZ3O6Fx4DOGJ0SZINrtcCcVBhjxXFnH33eYMdOsSh/SH1C/jPEtAKW2RJog28PIf0I/5YE28NovuSmLFtsku6m/bZoK4EsW/9NKNDZXZ88fw5c55pyrXXzGHCNS3Fi+HmwYP7uknxcO/uPd27d09vvfue3nz7HT14600d3bylvcND1aOxZiSfA4SlxUBe1vDQruyxHow1HI9VY5esqHTL/nGAJFcJX9nhfdSIYjzEVAl2LOCF7XtwbUwyclKlDQks59oMke5cVJaXqjivICaKvFAOfmp4xksK3ivBJ8HziK8sh1m3x/DZq9ecJNxjX+ec7Mc+x+QyPhzDR/WgRlwvZf6zz1vOtfuvLeljEysa12BpjigIYDhwj80WI6DEeXb+zrUEy94F2VpS5pjgmwwutniwMUMMqutaMY3y8AcO4dErMG8fvGyuCziiYdyGe26IH/tMzs6Jsjx9je9ackxMInkZRmU5hpHoo8wWKe8XeaYFhQWQ06uXL2Q54ZxO9RV88xnb4F988YX+P//n/6k//dM/1Z//+Z/r7//+B/r5z37KGk71BE64uKAYZj4HcFSWJfh0gK9GknP4pFFLHG+MqzppSgNmhY2Yhl6+fLWdk8XEOc2KGXE+5xjAj6/Ifb0ceeRS8l4ZeWgwGssx7yyrVFYDjXfAE/bdg7dGFMeXdNsy/Nw7j21yvCjZugf4KgazcyHz8QCMmS/OyaNmL7NvQ6zk8ORgMGCOUxXcz3PfIbmmhoPXxOcehbf9xZBzdrtqxrRjRnEXY4JPogKPnmMK/6zAYgF2V3BIw/ojvrX3W14bl9k1KVyQgeUApkfMyfy4AHdj1hnBC9Qh55xMK+TgwvjetNNgONziIiPPFsR8BnYcazZ/j0cj2S852TwDa3bOyXgz5xzDxwpesDF4W3Y/+17ogLXY6yRJZffZ3d3RHFwZv1X/zrtLuCNNE+0d7On45pEMd0s7h52NityTpVEICOztFcCt2StNU3aFLzQej2Wvbe2ncJHZOcEeT58+RbutsPe1Xrx4vs3l1vl++fKlWkTvzrjWrVsHekXzwttgNvElSdxJ2wEbgm5JEPESZ/eqcZ4NnAOCiAFLEo85cYRRbPK2GBMbBwif8XikGLwSBtsdDWUVekMFMxrtCM2gtKwVcNAQcC0NvC6ow0pLzmlJBleXZ2o3Mz36+jME7YSgWclB1NPZpVYkijyP8iTnFQk0xVFTC0QC9YROUpGl6qiAa+ZnVYjNOUlSNQi/FeQ8ZdtzRYdxuu60Ip3fRITWOKWmgrvNlpAHnMck8D0EY723rx5wlMx7n9b++fmVui7ou9/9fT19+oI5JCogwiUOPD8/BQxRS5KEAc0cvCWoENRiyxXJ4FvvfaQJYyzZCkhjik97HR/f0Hh3n9VJLUny4OhYKTZeQzgJa7ucTBSwjSWmLAkIjpSOy7U6klWWpnQyruQAaMe1vTyEN9DZ+aU6BPMvf/1bnHwbf65k39/w2FZUPhEbFYCvrGtlCMwR6/dJlB0jCPjzzz7XzeMjqpWShLbckp2BKyEgUtY73jugAu/UcM+8KFUzjgHe5jqii1uXOWvptUvXc2dvDzG5p318ff/hG3Q+bpKsdlQPRrI12tag915ZlmHLgm3PgeSk12wLOt+rqHKJx8D8ZiT1isAXeDnYP4JkKw0J2BQ72BwsmG+TEIdg1YJyh3XFtNCUDtUVHcK/+Zu/07vvvIf9SC6Qeo8NQ9/ra0j4gHkW2MJwsiC5rFlboFhatp5iaCb7PukOa0uDlDKfbrNQBIMD1rrG/zcQrDPuY36wShe46cWrl9hgT3M6C0uq7LPFtcr9kWKVySFoXyI8HD5dEQPPCMxD5r6g6jVyKwc11+7qwRv3dXxjXzduH+rw8EDfooP5Fjh9cO+O7lI17++N2OraKM8cwidTQ7erpRt8Qef1+dPHOnn1Qp/89lf62b/9SF989ole0L23f4zgKZ3ri9PXugS3DtFlYrpII9ug97SOXRoYAAAQAElEQVQzqnVIwkmCV0e3ZkOcLexvsYKfMotbMrmi4+3xm3MiIaRqWcMcwrZYND/5GGQcMoN0LcGY/2xNbd9tBeUSYbTAblVZkuwXmnHtJcLHeGSOn2MSZV/JcIBhUA8oJK9k57ckE4vphvgw7C1JeBM6TCt8Bv9rSYyHJOX8KRg6hbu8VvhaxEgknjacNCcWc8TLCxLhmvWdXrzmurlilgi3S87JzpnCFb2CYsocuY/F5TnF7AWFignhJE0Zey0TqZdXEwRLpz0Kp5ck+g5hUBNjMXqJNS8QkQXjGz9d0y3uEPVTrkn5fISv7bPnT79RA642bOfPEP4nNg4YnSIWTomHloSwBksLtrvt+9k2BqMr8H8zhOOc961QWGNbs9MUwbuBUzv8++tf/0pzBG0HN84R1cvFVFa4fO+739FD+O5//S//Rd/77neJj7f1+9/7nv74j/5ADx/c1z7rGRLfdyk2DkjSb4K941t3VI/3lNMBunP/DQToTe0Qj0dwpkKm4c6BdvYONRjvqqYTVcOfI94rB2N12POaHZGsrFUNx6rpdA7hv7QopRjV+SBHoh9yTd851pbgjqg9xsuIZfUB4dOCy15pSPgcPPqo4ML2KPOSztRAvOKcTkmabPkrMK56KXgv+2nAQc8bJk7kpBZ/2Z8fOkekb7kILnDOaUMzoKFbt6L4vgJnk/OJzuj45cylrgZiQYqMmTJnx/gLRFYNpo8ODm1YPu/UgE17X3CN47DzPZ8afy8QWR2xs1xO5enyZJmtpVcHvtfkkswIh1aN+k7i2g05mekS81KWZJyHLViL5e4NDQTDnONcKyjPyIc/+pd/1r/+8z/pT/6//5f+8n/8mX7wd3+rp+xo/ttPf6ITMJWmqe7h/9/D92VRqYTPXr58rqLMuF0rz80ycLsGezs7I97rZH9ar6QAt0k8ZPfEYu7p8xf6X//X/yofEni91RtvvaUjctl4ZwcRMtvadwAvp/jDck4XHLg5kI+p7KtAZxdXyouhNm2gMx+0wvc7hzfU+0QKqY7ZsZnhg6woZbFr4zY0C6pqgBC6VJpkOqG7uCbWS9ZRVbViAp7IvRtiaI6dnz1/tuXymngzsWp5+Qphm+eZRqOxxuORrGnhnIM/LlWhIbyLcJvUMZ81uqFzrK+V5vg0FIXW2F5b0vDkuQM1Ta/RcBc+W4KdFryFbVE3poPfcs38eqo1vJeFoCjGJVavaAY1PJaI5AnFwRof9/jQcFgiAJ2XAvayx2996z0512tNsTxEQBf44cWLZ0pigEfnMi6x5xFSsEfz3xgNJgpgawSZTZIYtQFfhqWKNRxTNFqcbOCKFn4o8f3777+jg8M92XVyxmtjCuHp9h5ZmmhJUVNjn6dPHmsJx++TL/IsRetN1DDGtz54n5yUkff3lKMb7D3jyf39sW4c7Ws4KLBTpcPDHfklFYAjQPOi3Hb3eu8VuIljEWLVcwyWM1HJKfC6olNpjhqPxzin3R5LSH3BRMQPcaIkBPmuo3U8VRojILzeOjdBrWdlBfGMSVCSdRhnGNweLyHGFrJ8/pxFzS8RGKnqCifTearqAls0LCpBlF4CiI1ytljWEITN0QyeAbgzgsqu+R2oRgRSodt0a3Z392SVuYmDfQJj//iWju4+0AqAXVHVLAC3JaeMdc6p5BccBqaUilucY6JuAFku1634j/s7xNJIk61A9NrdGWtFVyNJggqAZEY/Rlya8OwxyKAeaWe8r0dffaO6rCGPdGujFaL/lK1LT+B6gvHFqxNlCNA5JL2EUMqy0O0bt7ZbIfZ3LTcI8BqAlKw9iUHD4ZDEvCKI1yTDjg6NBXKljHl///t/oP/j//h/6xbCZoj90BfySN0F/mwhvYi9PL6250VRyObcq9d/+uM/1p/8yZ/onTff2gLbEs9tumklQX0AWF2SarR7oCFi1WxqtkrSTN/+6EP99Cc/lp0vfmKS6JKEDWywV69LutZTCLplFhO2Uqqy3GJnDfCt8kzTVM+ePWM9C6VJqh7g98x3iaCyln3vnfb2D5RxrzRmWiHWJpcT/FCrowAxeywQMjF4/J5rRVAv6WbOKTbmnPvht7+rX/zil9qA9zyJsi+/C0FTEDiOTGJdLeANcSV08MBaPWYbdqUrhOU//+gnMuxKPfObyzoIKyrOntddL61XjYq85rON7J5rFOjhjZt6dfoKeHZKy0z333qwrTAfvnlfH374vt55+0197/e+q48++FB/+Id/rLfefk9vvPWO9ijicjBkgd+wlbyLyEwTpxKR3jL315D9cwL/q88/1aMvP9fjr79AWH6j508e6dnjbzT5d1EZWFMWvY4orm4dH8nwM8DmJesdVLkS7JlAbHnCmZBGg70aiI1A0xzBuUSwDOpSHsLLM4gYPy0hnjRJZF0ZE4ppkmKLKxJTv41vhwGTNNUKglsyXgq5Txmnd26bhOZguoY4DbcbCPmcTpsHgynXHLJuK0gMh6d0eXv4w/6c2ox7Gj6rut76JsYIuiTrRE35LMNWMcvk4JwVODilCzmm+KiJjTSDN+TUu0BsXCqH4/Ki2j4/Ij4v2La2LbN6VDHn5VZMzuEyS3R7FJ1d7+GbOWMnWJNxeL2x2GEOLbPIiZsIljy2fEnBscJ+FcScpolekMgd72+wwwg7XtFNOj95SQKayXwUGHF6NdGEQmSNAFkjCu29E65bzq/Vcp3jXkN8NmWbfbVeqIMfp4hZG9MS1RU7AS9fvNIKDp2QyFbgQ+pVcs09OuIP6Yz/4R/+gb797Y/A2u/p2x99S++//67ee+9djfHDAs6+d+eOWvy1gBd2EQzOSVmSagdOK7BtCJ74ZbU9aOdYrFoViM/D49sUdyt8UmhN4o0I9ZKYaXonhyBo5FUhJCM+IARl79cI1wg3JVmlkBTyxLEPGZ95JWkuF/CtxwqMkSLyqnKg4BNZrK+IsQbRkaeVMsZwDn8QfN55OQ6mJis8A9czAxX42ri3RSSEEPS7I8pw5r2Xc+537/kgw/ElQn8JPq2IWlPIJPgwBZc2ZgbnjEZj3SSmrYu1wV6G0444X5vNuXkBFkxE5GBxRk5pwWJkPWmSKAEv1mk1PzW8n3FOz9xLrsm4R1UVrHGOWLnSCr+PxyN577ZCI0anGLxsnTaeceovf/VLdtQ+YUv8L/QX/+Mv9IO//Rv9//6v/0v2953//E//+/aXfP7pH/5OaXAq06hhmek+RavlxjGCxL7vWxCbM3LuJTH4FFE6ojuZ56ks115TYA4GFY2CCjv12Bv8I2IKPj+ATy4Q6oYx+1ffRuSBIbnxFzQ80rxSidCM+NLi6ArB9fY7b8OPK70iPhpivubzjHVvsF2HD3YR6zdu3YPpo4TY3Nk70nSxVsDH4vV0vlKal0rQDnJBS8ZYWIxitznC8t69ezKb2nycpAk52Wy9JIdLHhtuFPDDaDTWmLnO2LZG38Fxc5l/Pf5vyQMrfL4Lb1guqtAokuM/u74VulZDuvRWaOWI3jF56JT7rFlDQ4zuUUSdnpyr7zx5bqaz0wvV8NWSeUbufY3Qtc50cF77zOMVYphEtBWhS3JWzziWwy7owK6IQ+edPNw9xT81haytx7DziqLCcrFzbrtmW7fFeF1X8rwXY0TcDWzmW3svKOafk1NDCOrgccENjk8ri2vOHzB2An+dw01ZlvBJA4/PdAJPOfLvhtw7vZ6oJQ8VZSrDjtn3kGaI4fou3GHYfPT111qRD+u6VJYnXP9Ke+Bkja8Sxl+D6TSN+ubxI/3mV7/W3//g7/SbX/9av/j5L2zeHgM3WhB8O1S8cl7EuTqmc0llvcQxPYTgnIOIegj5moCFFCA9c2BGMIkf59z/bRTP655Ai95pgCNMAOaALsZE5rAlQduQ9IaA3vPeDt1GA0jC85zA9xBtEjzGWChi1BldTmG8hmqGIWVBHrxXBjCDD7YITTBiR2ehB0xzEpP3UpKmAHYt2ybOEHa9vKzT2PQ9255XanGMBUXHGjuMdcqWfAPg7beiUxe1pHO2RpymgP/k7FxpUWEb1sR27snpmVrITQDQ2tb1vwdsQ1fF5mlBbEHRYkxLliu6KDcRg7/GAQtANwdcL6leCiMCuhcdVXjEWQ12SyCt4KMK1ifs+uDBG/rbv/lbwFVSZZzLRMEahzvnZMGSQ/LCR9F5RebtXFDJXD/88CP96F//VVmaaCs0sF8J2ZktDdxFkSlAUkvEswUhl2vJPP+X/+U/67/9t/+mIb5rEB4rqnEj5IZAsUSfUtXI7B6idvf2lPN6Btjtfv/6o3/Vzni8rYxmdGHmHNbR8cx1QUCuiGazp/l1CeZCCLJOurXn7dHI3Tkns+GCNfoQ6AF0LM/JeacN1zcUHsEH9TCJdYcc/gScasCVfV/m5PVriYCLaaairHWF4LX51QTqmrVa1dbQLawgZsPblOSzobs0J7mvEBFWNTckiAQi7WKmtBrr62cv1PlEYs1FPZB1cJTkdCoPdLC7pzu3bukWlfoH2Pztd97RRyT9t99+Sx986319xHFAB6HKEqXqlULm47JQB0nO6azMriCtswv9/Be/0FMI4yXdryePH+vrr76AzF6B7VN9/aU9P9muOSEmjAwivtvf21HBuFkaicugObgqIZiGrsV2nTyWRYY917q+ulCSBITyDHM1HK0WxEpHzBQUNSljiLmVRQGBlnplYghCjDHIe6kHo0YmLY/mOysqhgNEAj6qIDPznQmZrutk8W6xbod1Nxf4OiaRBLtWj78GXGeH4f0anrGxkhR+AP+emwXGrMFfR3w5SXa/hLiw8QeIy4I1FsyTj6jO54Rho9z8TZzbWJcUP8YDzjldk1BTGxvs2Hu2hhX8ZWsW6Jqb4IM7ijJXg7jI8Lt1VJwc9opbLPesaUMs2No2nLMA70vwfMF23wr+yODB5xQHFyT0k5MTRXy0oOBasu4lNrTre+xm6xGPZvcZ85oR+4bJDj68pDuaZykJe6krMPmEQuOCrsgcvrii2MIDSvDFjRvHOjw8kiVf++cf7W8W3r17X29QNL7J9riJdYuxpu23Qn2w5dmIuCiJtYHGxOdgOGSMQzDQa8COxBGFuXNeNVuGATs7H4idSjFJlcEvZV3L+aiyGoLgQM7odIQIzfJy2/G0rfYE0RjNB9VAPmZyIZGLiSL2LLmHC1E5yd35hDG8xD2sYx25n4mRFRwMIYnQU8I4S+yal6Uc993Ao2N494pc4Hndw3cpc7NrWj6zuXdcuKCoL7hHC25W2N45pwVC2/wyA+svSeINeDebOjkZln3wOmb9JaI1SZgvOA3eK2G+ToJjS6Ux4peVYgjq4P0VecF8mvDa+FhwUQ4GNmAk5fosTRA/S+4gGRbsmhb8eec1Q6Da/VfgR30PfqcyAWCdzAWi6ssvvtTjbx7Jvn71Z3/6J/ofdC///M/+u/7qr/5CP6N7eU7T4tNPPmZsMhoTHA5qvUnX0QrDIX41DI95NHETDm19aQAAEABJREFU+XwE70Uv2byesjMyHg+Z20rX7Drs7e7Js1ZOw05LsLEj5xxzThBTl3rFTgEmkAnvOZjvwG6SpDKs34Tzdri+44SUuDtjd2BO/piye+BjqgR77OAz+5N/KXbNEbBm7zUxbscueb8hpxgWezkl4MS4Oi3q7fPOeYr2W7qg0NpHqNa2Duxt9psiJM3fNifz/4at8Wt4vqbbaM8tN1tuPD66gThaqwcb1uVmqtu1YXalaQLcAtyyUoLPLFaNUzbEd48/58RvBe4Ni7MZ9pouZMJ5jf8Nl/uH++TonMJ1KgeWq3KoGBLi4kg9N/ABo7OuEgy34NH89IIt6ft374ItLw/XHqC5OvJyxv0PyKXGVRu4yeGQyHtreGkNpjw+evfdd1jLUjs7Y/w0hvNa5dh9Bj9YYVXwfM7zAXMeE/MVeN5j/GuaPyLiWuY9wIZFmil6p2++/kozuNd884qcY7bZ291BOxRg41JzuKmqSl1OJpoTdxvisYRz7ReIvmTn0HjtDB1k7wXWb3Fm15j9nlDUPH/+Us4RN8T1V199qbt372g83Nf3v/fH7FBN9PY7H8oX3KAeDCCbgin2KNcDZZD7AAAf37yp4WiMwyKOSmRGqEm+axK9PbfHKQu25wtItmGBZjjrmsaYkPQMmsJoK4VopLWWBX8D2ToI3YIjjdG0whYMLcDcG49VZIkC1qghsjWA7iFS7zznOaUxM1tqRfI2ZzsXtIJ0jg8P9fFvfkU3cqQYvRaIpjlHC/AyBGRK0LQ4Gr9CgrnSLEVkd8qC0xO6SI57V5yTcN+CuQemPswrBB3js94CEE1wVswyuRBwfK4sCcypVcrjFcm9QzibLUps2rG+DYQTOHc4Gm2vOaITtbs7Yu4zlVnCNne+BaED7FOSUZpEmfCyMey6vncA2eObAQGSbZNSnmeKjGnrsGuMbHqCeANoE+81QSjPILjX9pvkANIEooEhYewe8lhjq9bWwzomVFxWDU8BqOt7ujNLhZAqJrlMLNt3hCxoHJYSh4mzJEnUEUx2/98FWUTkb2QEVAP6t9nm/sd/+J8aDSq28MYKBFlNYs+xd41dTGTaGA32rgkUJ4eo3KhCwFwiGvYhpSRNwKLTGvttSBaO9eZc23DflM863qsY0zlxXq8vPv8M8ZHiix7beJJkQTfhWtdsZZ6dnzB2Ibu3nZ8jxhzi9JKu0hyxJvzkmKOtcTQsZdvPd+/c0u1bN9mSfEdvv/eBPvjOd/Xd7/2+HrAF+d777+ttqvpbdNZvEB+7BHidJ9rfGbLmWhuqPfPfNQJia1sE+GOC76tPPtEXv/m1XpJYHn36qZ4/oltJp29Nt9sSk61kMKg1BismMAv8c4fxV5DgsKpVloXmJFCBlQwbWKIdIBa8D2rw/5KEeIbvx1T5cxJFxTUBuwn7zhkjeK8U4rFEXOSl1mDAiGKDH1Zgp2UMi+GIf08RPS22ruGAQHza+x34mJPQr4kB858dOYXHZDLRDKJa8lnk3AE+NR/N4QWLyx772nos2dprI7EpZGb3tEfz9X/McwNR2b0MV2uSgCUDe35xMWHZnbI0hXQb2bXGFY6xjVzNt72tg3h3IMK6CKNhrQZfzIgrD3Z7YnNDcRG8FD1WwY4l848Q8QqB0rPeNWvoGOcSERkAi11/fX2m2fRS89mlLi9Ot19LuQSnS/x2TWIUdmnglWvuwyWy4qWzeWEn23aagjHz2yUC8gJb2dxP6dJOiVGLgWvOu6CjZJis6hKsVrKkce/ufb2DmHxA8fkHdMgfIjCOKGAP6NxWxNkuXRjr0pbw8Q47EnfuPVSIqfICDPG6rIYUR4dKTBQSz3sk8JIYK+CxiB0jWAhJphaOqYdjrhtQVO0oofNU1ENlRcXrsex5ynPH2J4DOuU+UR5xtsJHdk+Wu8VgjIlq5mPYybCtcbAwSuR+ttachBgCeQGx4JyXk5fhPoGbjB8KYrPHTz447NgoSVNi+FqcKI/jDBMHdMqtoFnDDVfY0DBpv8gyQUwtwLQdM3JRy6RSYiiQd6qqZl61nHOKYDT4oCE2tOcJc+44d02SD9zDRFxHLJh/OviyhxsaREBLzgrMy8RmlsFPfaOeubZwkZ1veFxu8Sd5MGXJWf+OjeU2/oJs7HN8f0aBYgn8337yE7qXf7v97uXf/e0P9NN/+6l+9cvfkMc+1Zeff60F1w2wZ1VWGtS1jshxJjI67pmlCbluDFZ2ZD/mG7moLCvwZQmt9czDy/jEuN3m2tNnvAbLPetaUdybLZ8/f06BtUJEzdQg5Ed0rR1+uaQwXpJjd+n8DQZswcIvWVrozp375KJU9+/dx55+a1crNl0SdIeuewLWamwr5/kvyMZZwS9DuMQwYPPPmaOJfefclocu4cqeeGyxccq6WmLRCtYUjNo1w8FAJpBSfGkxXINjwhxOLDWgsDFcBx+2a95yHdgM+LLDr3Zv8/MVXUjjq4i/xU9ZFlseqbHr/sH+di0F+Ezgv9FoiChdqidPjGkcTOEypie7h12/gie8E1zPOdi0riulYFXqcTkHQXIN71tMO+/VgCebYwNP3Lx5U4vFTJH59fjBc82NoyPZVwhtXTdv3FAkHkIIGu+MlWbp1u8MoyU+s/ftXhcUq1Vdyri3Jjca712w+3VId9J8njKGfWaYtLxi683SZLvb0YMf30vH3NfWEbHrkDUbP6/xlccvp+Qm46HXL18qYw6R+RhPtawheIf/74oH3bxxvOVkm0NCbK3h8BS/2Y7gu++8r9Wy0XAwptg94ryWw+HzXu+//x0tN2A0RhI3qyuregvcFYGYQh6dsDAg6jBmjpCxYGjb3xnX8f4KNTzDMaa8DTzmuBUGWrEA4g7RVGPoNdvvc3nGZzRuvlGWBsXoVSZBRRJlSaRl0l5+q7zti+XXEHzKvIJLFFzk/VrTq7liSGVBYovyLmiFOI2AzTlHJZLpwf2722oyBqeMasscuAHM4E0LkrIl9YTPeghF/UZp6rdHRAmfsRXW8v5qOVcSbewF8224x1I2DjytMdWB5zMLpqoqEARXOnn9fHuvHGFoAdRBShcIuwiQC8geP2uBTZZ0RtfdRlkWNagy1tVqxVZnBOSBBOkgtIbunEC6iUphjxXbTmlaasVWsiWYjoWY7a9IdgK4gXUvAfOG6wKvOxJukSUIvx0SWa0Qo4ajsawD+5huSp6l6kmwBpwWsu4gcUvgaYhK8FGD/y6uppqxZS0ftxX/M64bDWs5iLilm7ZazhDeUTaW+DGRbYDrnde1Vb6Q1Ecffks//uE/qUxtXGZKK7/jEAG3gqQ7iMEwYmLDOXxHVeWcU0zidhu+YY4p1bBjXiHJJMY+I0lfmGhkvWIu12xfVoNKtxCK3/7wQz1C5O3usFYwuWIdu2wBFHkKSQ/wT4AoC9WDQm+8+YDt7jf0/T/4nr797W9vRebvffc7+vBb78n+qPW928e6f+emDvH1CJIaDart2os0qGXt/Waua7By/uqZXj97rG++/FRPvvpUX3zy6+12+BVboc/ZYrmcTMDcVCLYO2w9rCodkzyz4OiY7jBmt11vCm7MTyaIx5CAbY3nYMeOKR2FJUl2AXk6J5VVqZgmOkMgFSSl1ydneD3gp051TTJClFyx7RWTlG1m7k+HJYEMCGHBgSR1u2e6/Y5jD6DtaIjpqhqo4QSzdwfuGi7oQ9A1917hC06RVf4OPKUk9b7vZYLT/JfxuiZJbhAjNkcTVD1jLYm3CvzP6UosGMcwFrwnPudiKVrDMzbOFSKuJUbtCNzT+6AGkpsiUq8ojFbEToj2XiO7n92nBz8LhJ13nYLFDjFn2OyJ3yzxYFm6hIwL8Cc+y5Igx2NDnGwQmyuE/DUEfmZFWpJrBubnzHHFnBtiaANG7ZwV2+LdZiZa1UBuqTXcMCNZmk+v8e+apDxnrCXnz+ie22EdjjVjTBh/w3wa/L/ADwOS8mg0Vk0yffDwDd27f183EJQPef7t73wXXL6pQxLC0fGxRuNd3b13XymJejjcUYevKhJtAYbGu3sqqqF8zGTfpYzww3j3gDTodXTztlrOtV/oDMRPNeB+CIqiHsmEpQcXATwkxFuJyHQ+0Whnn88qKaSy8zzXRURo4MjKgX73vFDBtnsOTjKK+SzNFEKQ937rK3ueMLYAgPkxBb8bbDBkrYYF25lI+bwFSyk+SYnzjNfCj5bMHZxn5zfwS7e12QbeXbC1vwarc/hvtX1+ScyfwQOBWHT4VMFrSMNiMB5pFxERs1QJ8SQIzrDlnNuKPjltf2yeg3qggvUbB7XwUce97UPPWhyHXReZnx09PCOOHuz0cHckdltEUgOX9TzmWSLztcCgiMQZhZjhwb4n+YhC80fsBtkO1L+yC/UPFOX2i4afUnx+TDHaYAu7VwhRY/ydprmci4r4Nc8r3bp1F9FlxXNNDp2qgIumYN5skLHGO3STLA9YYWO80LROPdc3nVNkrN29A9mYJsgq1pwkCbZY6a0331Cep4intbYdwV6KIcrLaQTWlmx/d4wxADN7uwc6sH8YhfyzJhft7R1u83CDcDBM9lwzIR4OjsAftnRBimCjaXuJF2VV65CmyzWcZPadw801vJVzTt/1OkWI7+7saH9vFxE85f6V7Osna/RAmqaMLnIlIgsxV7DmJbHbwRsxeI3GO7ombo0T7CtrJeOK29q4SZIKilIGVlfolB26sDEmSpJMdp7f+lnYtOS8nuJyzjoP8OVaZtMl8WqaJy9TLSlazbcxBmwkCa6qmEsAFyJnb8DsOVyTJHErBkPwxIW0t7ejpl1qQRzY3wm33B1YUwuWbLc0wFNrrjXxOgc31hUVNtywvgYutcVfk+e9c7oE955xF6x/d3dM2LTKGMtgbRzjWU/X/a5At3h6SZc1hrDN0cEzH6ZtHDXlPvY7OR1rMFsGbyNIOfFgjYQEG83pwM/gwocPHrKeuW7euKWL84mW2DEBQzYv4+ceY2dZJntuecvWnWHv4XAMtjod7B9rMrnePgqWVo/9wMQecbogP786O9EUPvUrCJ6564zuyQThZ8afkBROaPPPqSTfevvt7W+12QJXOGbNsWIAu7FNyL63ZyBfcG4FQaaAqyEBdcy0AYjOB5657UQbjGvbTfbbnev5VBMmsYb0bSvAEsDF6bnsHjEkBEuD2TxGLDW9nkMaNQtrt68TkkazxuAs2MBqhnQQSUfi6nCwzc2IYI0jwblMJO1AUguShee8PI3KEZ8tRJLkUbfu3dLj54+VVan2jvZUjWqlVOMJgTrG4T0E43CWw5kpRl+zDqtwRqOBXr9+wfgrKr0LnLTYgtg+b3HyikrJSKbj+iWENUPAkAk1mZzq889+S8dxrjSYezrtcM8MEEfu0zDvFXb22OESMNj3T1usaAC+Jogbxl4DiA3CJtqcgmesmTDa9ruNlhxbxOXr16dqMMDe/r5MiFrr3Gw0p+syA9wJ1xUA2R6X2KbKc9n3uMlC6ywAABAASURBVHzMdHB4rDtsFZjNHj/6SlWZKUlIOATkHEKYQ4bmNwP102fPNUV8noOb5y9PNEEg2S+gff3Fp6qLVB1JpSUQLYEvwYlzjjhulWFLw9USOznnCKxOVo1+/dXXWkF4aVLoAhG2wq9plrKGoVgulsBeO2PNwY4FWlVX+i//y3/WPqLxO9/5tj766CM9pFv50fa7lm/oLUTngwd3dAdhORjWGowGWyGQ4t8IPg3TG8RJw9omdExPXjzR2Ytn+uqzT/T0q8908uwbPUNkvnryha5ePdHq6oRt9JV2yqjDcamDnVq7+G9Q5rItjoTgL5ivZ00N8ZUmiYz0DUcbcDAHB0M6pgvuN2dt14jqmmtbCOn89ERAQn3TalBUSghaT0II+MrIfoOgyRF2uFU5n18SG/KJZiSOJENM0eG+oHtRIhY8+Jnw3DBwTmyvwFVDTPbMK2MM6x6ZQX1M1PVOazDTQSxDyN26S5a4NpCDCxFinm5FaMvrlrlZAi0grmuwNEUs5mDHnkdE6gbsFvDAii5hS6IN3K/h3oZJ85eda3HhvZf9GAZCCNzjmpc9iTNT5J7eBwXeb8G7PV+Dd881jd0fWy0h1DR6bSAy850j9qeXE9nzDf68pmBp7JGiYAXf2PsLhKLxjz138NTVxaXEo+96LdjWa5j7BkEp7DwnRpZzG2/GZ5fyyLwF97yAG018NsRgg81W+DhJUg3oSN+9e1fWWXrrrbf1/nvv6/79B7qBMKyHo+3jMaIzxU8Fydn8VXFNS7Yc0Pnep8Nl7412dila1xoMx/KMm+UkSu+V8ohB1PM8K2tYJcq6k+uGzAsGOheVgAn7rHVBnQ+CJuXxhcBCkhdyMZHjucNPNeJ0yfzlI1iqpRBl9+t57WKq1nmFNOd+UT2fbbBRTsxmWaoUTCcxUYHfxUwaYjwGL+8ccTmjaZDLfO69U9i+L63xxQYe6Em0Hfa15w4+tgRsiXEGryzxpZ2fsQvng0NojJRmiToSfk3sZnmiJE205voUjm65d5KlYLPRhnFdDLKvWEXO8cwlhKDf4cfLMLUkd7V2nne8DnCJU4f/WzBlj7wBn28UvCdnrbl2zecbip8ZifhU5xSfL+GGTz75jX7+83/j+Jn+5m//hu3xv9Q//dM/6isK4U8+/YR8eqqqKmU/Cbxe02mLPBr2D/HzZDJh7JZzKlVlzfgrDQdjBNhaWVoowe+HcPAV8VsSq9dgMUf4LBAhJkTtazoZ6854b01czOlWNp3ADXOPGVHsFfCPx8+P2G1ZgumGvHW6/T2JSgPmM8XeKX60Tlhd1Qi6mdbrViGkuoZXCDt8uZJzUUVR62oyVQwZuWpXGcXReDyGk0fbvNc7bu47GX5N0HRgOgPn9nUUW++MvLXLbpHZ2WLGfLEzGsv8P2FnoSAPm223v4yVp/hgrSVrtXkbp1q+6vF5VWZK8OkMoRTAZJpkzM8x7w1xd8hzD+4adWDVdonKotQGQWv2nNNRXvPcuSAHtnvOmeCHEdrgAo5I01Rmi4ifjMfW6IMWvh7z+RrcBPCUcu8FglrMpTUOWs1kOmABh/vgxLAyrF6wppK5VoNaPVhbwBFmk8DYxuPnFFJDcob5YAaHeue289zgyxDD9usy3juZf22uV+RW771evnr1O9FM7pP9EPqXFOoN/LrmHoFxLCbt+YJcG7yX8bNjLMuzu3BLwz0c/jmlAPC8b9gykb6A+yryhtl0Ai9mSa4pdt7fPwSbI4XglaWZLJ5sbLvO/CvuGcDZmnFXNAVTrpvNlnDAQC3cZEdPfiHM9OrkhfI61YC8qdjJW0dqBrizJJF9f87+ZSMHsY4HI3mfAOiVYhokANa7hu7YTMxjG5SCFCoSZxIxVBqpJK41o8UfQ1TF9QPa1+eXE11jrNcvTtTDhiasrun8mSi8poJJWZBjcmsCqIQ87fXvCIJ7ygPujey9jsTnMFYLYW3BzseBLqacV1KOdL1stbu7rxO6TwMCc0hQZ2luuUUFwvgMUWSklhCwGyKrd04hSdX2EcB4HJ1THRUAeaE1Xa6sSKi8l3qFIGjbVr9z6lImvDpAWUGQRiz32Xb46vNPlCeR2QIiEq58oHJac/1GSZqKqctRAdTMcz5fKae7cExl+fWXXynl3JS5zHGY81E9o3jslzLPKR2YGgBfXJ5v/bCi8lwRQCtExssXT8Utt3NdESgRYt4gZkz8egC8IUAs6cl5RQhtTlfTx1RFWSmy7h1EhvkpuKAYUklRTReoSl/JMGFAPzu/4NpMgetePn+h11RWVwTOgq3tKXNaL69Z10b7+zvaNCuZ31pWEAjSG2w1DEiqP2KbCc0jS5qWGOQkE2FTS0ac+xoCuGQ9z+nmzSC/l2eX2rtxW+eztc6n2IpKHC0qJYWuEVlvssX/9nvv6tbtG/r97/++bt66rSO2LUaIzzGVdFUXJEeng72Bgm9VIYCvmeuL50+2a3vy+Bt9SoL46usv9atf/FyPvvhEk9NXugYfl2yPObBhwiZD2Nw83NsmzZ3xUCE4jYYDxo4EIX7ivAYC6klmGI9A22i1msuET4ZjFmC+70V6ZMEeHJvfCNCUpOkY+8Sq5izRhsRt1/e909SKjUGFEJsoJE5zSK2FJH1IZERQ1xWJagmeOq7b4MdEaZpgxV6np69lXeESXGZp1AyhJD7JSAKNbXmCqwaS2iAAlszNDsP0CpKaUUyIuLKCojcH9WKdqTac3+O8BcXJgITV8trem5MYHGtqsYHzDtt42fYMT5nDFde1miLmLAGIdaVpTlJoGdkzJacruiar9YIO66Wqms/oFDjH5/BL162Y+5XknFbYq2cuHQG0RJi04HsDyZ5Q9C3BjPjsEmG9hDjXFDG2pp7460i00XnN7Dtb6wYh0TFc0NzWTSI2fDfYvUOwbigCzAZzknHHnLx1NRbXFHSX2h0WusmWlv2R9A/ee0/3797TPY4PvvWhHty7p/t37uqYz2/dPNYbDx/Itr+sI5+kKVy0p5ptxwHCs4R/jtk6F3OqIPid8R5+K1SD7Zxu12BEV4PPeo6Ccx3+3js4UiTJl5xvnw/oWA6HY+w1QpjuquK5ic2UzxetFBCCG3xY1rU6p21n0ISuFZ5ZXsBHGzW93x6OpB3wyQr/FZwfs1RL7CEc2DunEIOMf9b422J6+z7GTllXx3teTl784JcO/HuuyxijwZ44GK7MEA/wKD65JnFe08F/xVae9544aeV9kOMIjJfXlXLmMN7Zo2t0oKKoFRMw0bMIn6h3XNOxnuHYhobv1kqYnwse+6Rb0dmqZ12d1vg+SVN5Pre5LPGt5Yo1cerJUcZRJZ3EJRgQwFrDNxCTPVXPWixmLhEij+CGRxTdn3z8K/3jP/5Af/M3f6G//7u/1U9+/CN9/PHHevni5RbnU4RDjIksee8wf8P5NR1/89MU/LcowjUYtgLFMcce+xhHzCiCavxsAt7J84nDHp7YnuuIbuJ8fs34Ey14LLDr2sRPiJojBg7sqxRweFXVSpJUNv8yL5WzvvGAxxScM/4GvrlmDmsEgELKf4WsMKnA45xca9ffvn1Hdlzio9FopH2wPCJnW4Pj1u3b6p0T9APmBprSYBjv7avBTivG9i5gMyn6qA0xtkdn3vO8BUdWiJiN7bv4Bbi05xV+nlxOhCuZS6aYJNpQ/DQI/+AZA1uN9/aUs66WjmsJDjZtL88aO+YR0ki8VFoT6zFG5lRpK+7Uyzmnsiq32FhhqyE8rRC4NmpFHmwl1tErz3LeDloz/wr7L/FNThF9yfoj90mZ68np2XZelWGSjvA5jTnDdoTT62GNHlmQ7/a2X/vrMc4Qey7A02BQqyf+mIoq5lJxPS/Bc6Y0Ae+uVyBOlsREXQ9kedj5RBm+q6oB8bneinmbj+HC+C1DG5nvmb5KfG6vvfPw5lQZa1kzf/NVlmFPcHhAYWO+yYtSZ+zC2jmeODM7922nAk0xh8sd713Am8YrMaYaj3Zp8s1UY3vrduY2J+YY8FEGB3VMIDB+ynzm5Iv9f8eg7ZDdvnNHL1++0pTc9R/3qdgdNo7dwMMLcliSpjLd5+SI8R2eL/SUPJyniTy5UB3ELsioxhkVkwsA9PJ0oqvrhToX9JTkHVGrae4UM68MkLcEdQxua1xB2j2iLAZpNKhw4FobxluxbdFSFYUQtTPYUxZKgQd13HRBYCSQr4NsNwB4jej13nNdowKw1nQGHMau6xpiWWtnb4xqrpUVUfkgVbVTybVzdQBwEyqlw0MlSamTp8/lSFKpi5peLTDqUIEArAdDtiUvZMZfcb8lYvjsYorxLuVUIFQGmpyfYYuVUubnGLmqSxVUn1Jg3q2GVaUeo5JNOa8R3Kubt+7pCuFyuDOWh9QIB0UclQKCBGDMcLg5v1/3jH8FSBPsumbckewL0p9CaJ6BNm3QshHXFppSqQmwMqCEiEozx7pzOZerLke6AVE8++ZLXV68UoY/7I/rTiCrHn+sMfALqqQ5QGl4bsHVIECCT3RCK/23X3yuHPsmgDHNUrkQKCpWBKrTonE6OsDOdSaPDQJA3GDHlsMD1H3b1iH4DUx1VYqnahEPF5PXurg6I+EO1LKWFWTy+aMn+vyb52piqWeIypW4D4Fvf2t1zTkRuzrsc3DrjrLBWEf37itnO3D/9gN51hgGO7w/Yv2JymqocrArn9f64b/9TEkWVVIln9OJmpAwXlLVf/r1F/rsEccXv6W7/Ct98fEv9OXnH0PiV7pCgE4RzebTJHjZd24SJn/71jHPd1RmQYnvOQKYudbN45uQPR1lGMT+NJat5yXd+XVnNpKQfpph03UftOGY0C0IaabAmJHxNyS+DvxYDHRyWwHUQgByXA/OOx4HgwH3mCr1TtF5zo4ygb5AyLtM3GOti+lESpgTeLZgX4Nbm7fA/AyBuaCrd3090QLBlKae+yy0piKfzy7VE3sbyNhiG1iogLCuENkD7F6ThFdbXAI44tREhR0O/Hp5XVB49CSGGZW+neeYewfu8xgQ8SeynyREHnru02LfiYxMkugVuZklla34lCP2olasOc8LOc8cGYur5DnPCHGNrdYIv7PTl1qC4fOzV9t1XNL5OWce1yT5OR3WFaJ3gwidXV1sv1fsQ9CMOOlIAo77WNe9A+8z/Bywj621a51WBFWD3RYkUEsYDQKq61plkF9KUnl4/57s6xff/egD/T/+6Pv649//jv7TH35X/9t/+n3dv3Wkt++/oTsURHu7h3DQAUlil1gst9+Vr4mjI2LRgZMsS4iHoBYbDkhKlugdvJNA4FVZK6foPNg/gjN6leVAw8EYDNfwDtgG3znn+JjJuo8jOkUYSGOSeu+CsrzSznBXeVrK9VEilsjdyrim5x4iNhP8W4Opjk/N/g6bxBAVnBfZV6PRWIq5OpfIxpwtVkrhgBkJwnimrIqtLx02jN6pBTtmR7O7w1722IBDlqrgA3dxMj8+pyh9RfGzIQeVSaE6AAAQAElEQVSswO4aAWJYT9MceyQacd8SLrzBVl6W5GKBMht1jiFIcI287Jf7OhflfaY0FOo6nsdSnRKt1r26zm9Fw4aEa37zzmEHET/EKP5vEZ7RB7ZrKwn7z+m2GQ/Vw0ozing+ksWK4e3k9UudUXB+g8h88uip/vJ//KX++i/+Wn/1l3+pv//B38re/4qdmy8pTM/A4s54oA1FW4H/JhdXYHStr796zHhrsLWRdYqi+aB3snXOEH32nh0vXryiED7Q1WSy3SHb0Cj47W9+JdsJCt5phlgd1EO9ev1KhwjP9WbBjs8rJeTaK3bJjijsHU2WhtiLMSFnsD786l1QnlV0Yy+3WDo7m2h5eSJH4yS0aw3KbCuCbiIwC7B17423FTh/BIZ7/B/xzYTmz4uXr7VAECXmB7NhHrF5p/HeWJ3rdePWLYTRSrZT4kLQFKxkdakE3KRcc4U9BsVAR/s31DVOzapXT3yNBjVzKJVlCbHcqEW0luROaxQs0RohzVTSoNohn/SKCLqbSrOBzidz0SdRldXMf6S8GiitByppLuSDgVZwUrNuFbm3zaVTq4R77OztaDI53wqsATFpGLCvmfTMeWf/AE3RaodYauCetulkIv7R4ycKSco9KPgR9gXi6zlC6pBmhvHwGl5U4zUe7rHLecq98Te2vf/mQ+wwV8m8qmqErzJ8kcv4uChysNvwfKYlGso+X8BHeeI1qivWVMj7oA0Ce4AeirHU5Goum2fnvF5vxe8Ge+wrY24ttlrDnebvFJtNEI1zdpXsdcv8iqKUicYJu4Q9uLCCw/KEfeXOOMjsbl3Xoqx0DQaBHDg7VEgT3SLfrshh/CfjkgHF8AX54Y0339TJ2akaeGBKjpjDz/JelzQpNtjPOOaSgtIE7tHxsexeGdyeMxdHSPfowKvJma4uTynUHsvRWJiA5R18eMV1axycgMGDnQNVIZfPEZ2HR0cSV5eIijU3dhDzDSqgMRd5Zr0CpBdMKos4DEO0xh4+Qg4N1wX5kFCNDOV8og1VC/8xsYU6jGTE9fTxIyVpVIpoKLif52YZIO5gsw5w1qOBDm8cqxhUnJPr3sOHXD/TaIjg6xocsqsZxthgrQUVkBGBASkjuCLzccyxaYEjc+o4jJinkFCPZZcksjmOE63hmnOn5xMCtVU3X2uQZBqNdph30G26GU+evYDsSy0g5yWOt/sVGHYKQC2JnpycQgLldntaAKljHVcQzi0C9Re//AUkudIe7fo0Bmi1RaeutoCMaVCfOrVRWrYrWQ45IZEO6bA9Z8s3lKn2dwfqSMRrxERJN9PANyToLiYTrVlHz/oauj4D5vPq6Qv9v/73/6eeQIQpAWxi2w6Prew7pUZA0LrSQABh0+GgBNBBNd3Ae7du0O071W9++fMtEXbNUkGdau4pnl/TmbzA1rEq1BPcc3w4BxPP8f+nj77WS1rzrylMnp5e6nojYrQQLKH9G/d0iU1HkFw+3te9t76ldz/8nh68/b72jm4pKSrZll/GY4IfgsTMnaZsH1Tce4PAGNAdFEmsLhJldMJ2cq+kmWuNuH36xcf65rPfagGwXz19pCePPqfbOJXr10oTwMvaB8x5RKFR5YU6CPVgf5eEMZU9RjDSQuQFGHSst+SxIcAbntsvMeRgvwGPHnI7JRCHO+Ptd1Ra1n5Ot9LEBjeDKKMmiN6iyLcYTbFRXQ90CcZabGU4iTHKDkuME9bX8H5HYpQDAzx3zsm2LkIIsqSaponsuVW5lsCyNAc7rfEoJJ7J+7DF3TVVZmMJt5N8SKBfKUXgZHkpi7kNRZ098qF8TGRbkpGxOzlW2cu+j2WkcsFcTbAYefTYJSMm5wiOJbHVgLUU/9h0DftG1j1Sw/6zNR7s72tBJ9G+s9qzlsBa8izbruN3QnGhQxLnsC5kRHR28lJLRMD11TkJlw4ISXh6OdP8ak2XsdXpywtzOVhslYWCXZgVn83w7Vwt5y7oTK4Q23MI8Opyggs6zRHGLcnWEvX5+QtdXr7GVkts+kwNeNlspvrww7d07+aO/uC77+mDtx/o3Tfv6MN339Qf/t639Z//6Pf1Ponkw299Sw8ePNjaOEeUZ3muDOwYJ1jMffDBRxoOx3RehrIOXVEOlNjnJDOgD/a9ziD/D7/7PewblPP5iE5YCQbXJLoIv+zRLah43bug3nm6TMdKzL+dtucP4J8YMyUcg8GIJFoKvUeyGqjFnyXJY01SZzgK8VZVXcvs7bG74Tk3rtnuRBWagQ+H43Z36DIgFjlF3ntsstE1XZ4UHKWI0tRH5UmqDTyXMK85YkQk9yWFVB4yVUmhOYnx9MVrzfHVjK3XUTlEpzptOG8ND4vrCuZ2jLC07t8KfoXKWRPzqwdaIBYtlqwQy4jrORhwrlOaeonHjnjttmJ1rTm+FWvI4aceVE9J2rYL4TgnjU4xiI83ClzaEY8t10XnZesIYDuPqQQ/Xl1MNDdscO/nT57qr/7ir/SjH/6r/uxP/nT73ETmr37xSz3++hu9evFSp4jR3Z0h/BF0Bw6/RQ6yX3a5fesmhUGuK3LH11890ZxdqwLePcSXFh8HB/twyp68dzL8X19e6O7tmzQEzmV/Qzllwnvwx97uWDOwe0R+9d5rF2x859vf5b058dLIirLPP/9c9i/a/OJnP9cF3bbry6l26TSmeanlqlPbJ7I/0RbhlII4LSkgM+LNxMIOfnbO6eDgQDXYuSLBW95yziuBxyy3Wjfw6upKnvOGiKw1ubxGDA5GQ2VwWMrhyfcvEMHXXD8cDrUCOxswd8ru3z5jr7DnmHsNBgNi+Bpn9Dqj6WLzsT8N9ILdsRl2t7kV5UAvwI1hJEtL5oZIwX5LhMcSjOztHTD+UpPJRHYPw/IlOyJXHLdv31IIXlmW0gG+RFxVss8nFKK2FjuG5NcpBWldlzJuncNFawoEs4Vta9ucKuNy5pyEgEg/Qz/s48MZ3bddFcT5GbnsNv723sl+MjjyhPXn3Ddyze7uLnPIlGJDs9VHH3645bwCfrA/WTWmW2yf5WiYNE0pAko15Bu779qaLL1k517C/d4H2VffpH67Xnt/Ct6rqtj+WaIYg3wI2/vVxPYhXUwrur/++ms4oJb9rPDHJdxnGPDeC1dy+O1fImjB/ZuIRnvf/PP48WOZHpmhWUriM4XLbc0FuFni+0fffANfXmpBvl1jI+ecHDcpwYTZ7unTJ2ohILvePh8wJ7NxxefPnj2Tcx4fhe167bmNGYKHfzuZf1bkkcB6PO/duXObdaXYfW/7uZ1r6yrxj9nYsRZvhusxToZxVzhyuDNWys0uria820EYiV48eqR7dKqmk2tEUqsrRJcPqaao8QsCpkAITgFZXtbqeq/BeEdj2uktIH7+zWPZv9Tig+jwtBBUoQKjJEmqlHsuEDxXtmUA2UwxSgHIn796rQyBsF5cyVEBTq95lKNzOMU4TjFybcy2328Si+ggr4I5x6LW2x9+V6/ouNn43uF0DJIGkkOayGNoY3cPQMgYShlnwZozQLkhsb94faq8GmgCIV8gtK4IyBVJ2XGPoqp1cHgkS/ALxKkFmHVwd/cPEa93tl2j+3ftl6CutZxdKZj1EFMZAFvQuWm6tYoqU0RsjfbGElWRdQ2Obt3QD3/6E/WIv8QhhxChLd1lsaYeQWREYkTVM78EsPQkgKOjY+430W188ouf/1L2WRoSOQKqgaBf0xHsWeCStX/x5ReAbcFnUjA7EDQZpNMxtlXeZoqr6aW++OpTTahU5gZKguqK7lLrvI4pREYQ4k22HB+89ZZuP3xD9997Xzs3b+nw9n1FCGf/+LY8eNihg2m+iWklT8cgBQ8JRBpsPAjKOacOcCckwQXV/zVCaEGH6xFzfEWXfXL2Wq9fPdH5yXN1CPEOO26mE/WrqQ7Gte7cPCQxpBLiNE+E/1otZhNtllPtk0hmEG2HqMxjQrd6iIBZaYXtLcH1VK/RS/Zd1xkJznAwgwisus8g9jl+XoHXJANXjGFYbLD5k6eP5bhuZ2ek1qq7q4kGgwokdRqPh9jsgoCeaDAcyDmnFiIygrTg5Q2lkJjFmPpeJtzsM9uSGpEA7HnK/c4pii5Jdt5H1XRE1nTsMBO2kjb2nHk4PnP4z2G7NRiwxyTNwWNP5+BSG4hojqBYcb4HC3JBMcm0hBA3zKlBLNovLdnrjtlveJ0hpjaM9ZJ4K6ta9pvVkhPQYY3DLXGevD6BTCu1jL9BnBpx+eBYy4xEeq0NWJ0iEud0Yy0RWMy9xJdnJPcii8qToCWfW4HREWsdMdHRxVjPN7o8u0IEbQTs1dKpXEKa9lnE4D1xEMHo/HqiCzpWV+xOeCbWg+8bx4e6d+eGhoNM3//eR3r3nYf63u99pP/6v/9nfev9d/Rdng8HhQ53Ko3rlOLK62h3pGMEwTHJpcPXu4jC8XDE/Bu6I7sa7+zKRLuPUSU+uPvgoa7ht6Ic8H6mAN9k8Iuw6RwBNmKLfEAyfev9DzlvrYIOwu7BsUbEQFkN1fvAqbkWJF0Hz9QjOp6DEcKsUY8Pd/YO5eDAJfaXiySxoZKYq+8CmMlJmCslfN5COCl+tg5Jh2/mFKFJmipNo6J3MpskDmwhdApiu936aSOBty0WiS/PdSZKe3xel5WMQ0yAPaULtMDmp/i/w7ceu9s9G+Zkf3bnkPXcRGAOsZVnPd5H+LHeCuEZ/LDiGjs868mLUoHHKe9PmeOm69QzvxYe3JhgREj2atRYAU5XpKNjageTUYYo7YhP26lYruYq84jYXavheU/RaI8r4jiNQRvLFyTjM3D5D//+z0T++X//U9lvkf/4X38ke++LTz/XFYVBSXFWwUNvPHgTLmgpeNbaHe9qRa6qsUMKB3vmd7A31oQi8/LiXO++/ZYeP/oGUTzV/XsPdY/DKVDcnHOmZ/4dmNmwxXm29cF4NFBN/nBg9RYC9gox2sMTRZYoDZ54rhGSK/xbaQOvrFnPe/CncfTPfvYzhRB0x75GRB65c/uu7tx5oA1d33t03qeItt39Y0Ww1+PPFULE/HMNl3pvYw/ByUJndM4sdscURnsUiFN8ejGZEKN8hlC0orE1HuB6BxYm8G5NvBvvXYKPFfMd0mwysfry5QudcY2JBRNDUzgyg6Pm1tBhDhV5VvxkeW7RCBY22CFhfQVFcwNmc7psN3iv2OL/408+g1cOZR33JbFwBUeXRa4sifhipJNXL/HNWkfsJAgbZmnCmq5lRUYPCZrfK/h5cjFRzj1tXddgfY5W2N/Dl3TonJPWPFaIuhAcAvi5gJ5W7AIaH71mTba2hLHFrGP0wnzyeFTk2V14wfHc/qbmiu10yw0rxt/AV4cUG8/IAXdu267YVDXi6emTx0y14WhlYnGGbazb+Mtf/pJ5rBGOpRbEgPjp4G4raNM0oyP4SubHEjF4yu7dPr4ye67REz3nmeC3wuICHNo552yjmx88i7ECAPPrmK5jA5/32GqPKxC51AAAEABJREFU9Rt+nj9/zp0kyycffPCBTOTdRszbeWJd5uueeKzKSndptFnBEmOCz0rZOTn2vUIs14hN8WOax3x+eHhIDuq0xCZ2vztst5sYPUPAH1CM2fNdMJckKX5PVDDOPh3njntZIeOc277fwjs9k79Bd/nhm2/o+YsXdPonWoJH37LwNeDsIK4I+VrlOidIhlQ8YgAspo+++x2CYi0j7OgT7XJzlyQaQtoJWz/2289pXmpuhgxBPYdts5QYfYYxewy2xplrSGbD44ZEaYlsjdiJSVRCkpqSwBoAdwXgjWxfvX6hzz7+lcoixVC55KQkTQnooeqyxtEbeZLBaDwW/pEJqgXJd8WWqGcuDUHlqLRdFAniSp9/9blsjAzwryCCDseY4EgZ85KAtnX83vd/XzOSjgWzke4eNgjYwEDXYcQZnUEDhiVxO9/5QLv6XA7ivX33nv75n/9JBvgsTbZCp+eaBddU3NNAbeInYbL2vQ6H3Xtsbk5OWccF2z3jUYkTE9abkVxrQLzgeSXno2IalVaZTtlOvgYQoSx1eOuWenxm4snI3qeFTPTtHd/SbNXoDCE93j/WhIJhMl2o84lCyj3qHT1871u6++bbGh8e684bb+rb3/u+3gW8Vj3dQXTeAOij4VAxBMTIQCOSkIGyJMgz1F+C3zbghOWosfngu47kcPHqhU7wnXUFbLvJhMgZ74lu1inCZMM26wRBUUBq0XvVjHfj6JD1Mq8sasAaGZq46QiOjeyeDsd5zsVk8qzXh4j3et5da1DnSoKwO8VS8NxmqTQmFC5SA9ZOEeMTxEtdl+oQL0ZswfEZcw8ktAWYDcylIUBa57TinI7Pp5CXi1H7EFBHcXSNaLVOqFWTK8jOjhPGLsy30paIjBR7nnvvITgvC9wM0uzAgZGU433nHOtqtUHslvjQiD0FLw2YvKDzGkOiNZ2PJYKsohiaM48O27JYMSj0yR0wuiUyO8wePdaoSCij0VjqnWb42zuvBoGwIca4JQF/oTRL+bxXZF1GMtfEWsLzwXAgm98FhLcgeS25p33nt+HaNWLtgoT0/OkzzSFaS9IzuhWOmWwocKbYxURBhtPWCIYThOc5nZOCe11fTljLYptMNthsSSzMKCb/I0lfsW02ZSfg4vwV89rgN6edca0SfD24c4vC9Z6+/cH7+i//+T9tjz/+oz/UB996X/anP3ZY6yEiriLWhwjGo4NjsJpuOy5VOSJuBrJfKEyLTGOK4cForJBkGtr3L/OBBqMDDXkvR4QPwHYEM8PxWDncEuCtOfY3IepcQuKruDaXi6kioibjfruHx8RTVCOvGecmjLkg5poWDLHFtru7L/mgvCiVcE3Hefb4H4cVN85HMSgYr7Ratbg4IkgSuK1VxTzgcSXMZQU/szg5YtGSRdvYuZ0SJ4Rapxr8WlEPhImHWvZ9y9Y4F2z3DGLdjO17jHNJl22FSDwkcbxx775GdCsHJKbA3ctBrRkFhe2CtMGrDXgZ4ZgNKk3x9RwhucCPAV/bsQazkedTOlJT49AkYT1ea3DnwHoLvzkn1rbg/R6xspILUg925MwinbjF9sgYZ8U9lgjNUzD05Wef6Kc/+aH+7cccP/qRfvurX+pv/+av9dtf/5r3fqxHX36lnjVa59J2PEbgP8eHA+xtttiA2yu6vkmImjE/47S7JN+Uc0yM54j6Dfc7A6vG0dbVCt7rHDEnbHb3zj3idyPnEn3v9/9I9WBM/BQ6JonevX9PGbiy9dsYlryvEVZm8x0KyxqRkoH/nrjtGGsIziZ8fs08Opz06Mk32gGT34Vza7CEiXQX8RlCAm4rbSg6Lmj2jClmDIe2NWwJfY9GwDndwFu373BerRijAtfY+FfW/Wat54jLEpFYg+nBcKgkSbaCsswLnbNVn4PFBBtYIWP39jxfkjcFtmxu5jc7MoqZr776Sh4Mr+icOecUvIcD5lrBC3ZOnucK3HNEntx+Z5F7LRZrLdgJCyGVU9R9xD9Xasn7MWTwfa0N1yfM/dWrV9pHhNk6ZohKE1vGlSZQE0Ti9RUimnXZewcUe8aFNVyVpqnKopDx12AwkHFpQ0yswfcSv6dpoiLL5SXVYNvmyfTVIdps7oG1miAy/i2wS13VGo/HzJEcib8miPc1czThdIZQtHNNUNpr0y3mU8fqLsHXihgznAfv9c4778juFWJUhQ8a8Gmx8dlnn8m+W5pzryd05u2+VrA36KEZzTfzkXU498BEz5wb1lLX1da/ZpuMtZyenGzHnMHBEZ9l2N7uHclhNr/IPRvicU3O26WYWGOLOSI6SVJZZ9jWvIDXmbbWrM3uaZHI7bTgvCVi8BIRekVBcvfuHZkNbc1r8pT5yMaxe9SI1EMacTP85b3bit4QPGMslcFD9jxgX2Fws4utx8ZoyIFmtww+q1ibzb8h1yJAOyoOQEVC3tgbLCji4CVEZBP00IXDcXiPhLax+ZJQOlmi7El2gYXb5JwPKooKwEaIpoHIC8REpfcQN55AXNP56Jmoibg1FWgHOQUHFSEUZeNDSi3nJUwwxFTBRyqYqQLvq+/lGT+FNOYkMTOg9x5huaL7dMm2wEQ947BjpVXvdUKQfvPVF4A0qiahRSrqHYRED6h7jJZDEBVEwU0Uea80MsFxGUG3wg4JNvCstLfnzDHlhadiZ+EyojFHLHDmksBsWMeShGPfZ9knKdnrDc6MjGFOLhAZLYQcIZUR1XiV5vJ0gCrWGRXp/HS6f/uBPv7kYwWuOUOwtwSBfcfCALtcriXnZYLo8cunuqAz+Hxypgnk+ZIAuP/eu9pgiyU2XGOtDKLcObyhWw/f0lvf+khvvPeBbkICN++/qcHugarRnvLBjorRviJCdBNSKc3VAWrYSh1V6pzub4MQH+NP2FDnL17p5PnL3z3Shn/69WeaXrzWnHlsECCLyzO2yc/VzSca5L2qKPlmoVsHY9Wp07hMlIdOB+NKwyxoVOZqDdhUcBkBYgTTEXQN9rZHE6YbsNW4uE3wIa90MV2qjxmvE706n0rMe76YqSMpXiF0ZgSmkUlGECxIsPZ3GjGcrNpLec8IskPBtgSCBUdRFOqwsw+BbvKF5lSswXvZOM7HbTDZuRaYo9FYa+ZrwbfGt4Fr7LOqKrfk55yTvU5issUjL2U/GcRh9/EhGIQ5emKkUAsxpfi/4dE5xzxaJWmwSyCLCxmJtMSiCUEj116t1vjbbNZCLI54sISScr8FBL1HIbjh/QVxtYIQYxJ1cvJKHdW9HTZWjdC35G7d+MvJhQKZf0OMX0Ly53R/1hQPHUL7EkG4WM60REyu+dzu7XwPNMLv5oC955Bmx9xbnm+Yl4cjFhDSku2wSHw5sHhKkWHvtfg0zxLtjIcUGZVu0iW6d/dI9+4f6oMP39R32CL/vd/7QA8f3NatWwd66627un/vFkKq1P7ejsYk0fFwtE0kZl9LrhmiP0tKDWuwnA0h5l3Wmmg4OlSaDWWPMavVhEw95218oi4plNRjTTdSarh3GTzVcW0lj98L4jTNCpn4XNHhbMCfCyk8VikkmYqyUlkPeKzlsfspHGOcl+UVonYX/2UKMZV1lM23CxJhWZTK8HPg/B4/N/jUrokk6pz7BR598FrDDw7MLcGYca+w4QacdpIcz3PWm6aJIofgwznb2XP8bsJqjc07xrVOTAiervW1TKz8x72dc7JCepddqTRN5b2XPcYYt9hNeLQkbjhdkcB8nm6F54wOdBukFZw8oTngsqgEnkyJpd6J9SbqmWMaE3YlSnlJG2IjZ00d68iZawOnBu5vMWmJ2BLka4o2+zMxv/3Nr9ke/xf95Ic/3P4LPv/4j/9T9k9E/uznP9WvfvkLXVI0pjEqZz4JFeYCvt0wbkZM7e0dyH4G+MM7v40pW9OK+9v6TOhZjNu5HrsO6Dxv8Ol/p1N6zc5Lw3NLrjFLdf/hA+yaynyxg8CzzvUeCfaCDmqS8H6ImsCHds8CPsw5jJOPjm5oyLh2TYHYOKNDd03xluHzJYKurGqwU4NLhDfz3mPsmzdvE3eJjrnWnlu+q01ANZ1c8Nuuqj0uieGTk3O4aAHeSkXmIR90gUAwsWciwc7rnZMJssFoJMMuo8jmR0qCa/AH962YRySvmD0cWLJ7ZnBfSq6bwZkBG9v7kXU6Obip1Yh4My41QWT5zsSCcSWLURqjUnxsOSpFBHnGnpOTQwhbAWc27Z3UM7cM3DZgRKxttIOA53zbdXPk1CWiJ0uimJIC548Rls54A94yPtrAKxVzbHiMjHV4sAeuR/Ih2drEg+OOhdpcxuOxEsYaMkbONYZtuy6Jnh2yaxXZ77C6plHiuVkLn/bcK41RIge0xJ9xjMgPTG2rWw7p5OXEiwldK8LTGDWsa03ZFT1ENHvmZPe2exm/mp1PTthB5f4zYjMyHx+8jo9v6oDdkhQf5tijAitXFCMZ2GuJt5RH551iTOCiWhn3tPVA8crzXBabPS8O6Uaavwp8Z9fOKGacc7piPmmaiKdawjkWZyeIVdNIxgFb8ekDvLTZnvMUAZxyjynNh4aca1wxJ1+aKLbcsQ9O1+SSECKF40od/rPXFn8NnC8neeZr87J8WJIDDRt2XLKuNedkzHFKPijrSmYDu8ZxjceGM/xuWGjgrP2DA3lLvEaGvfgfTllsRVVLIr1CcK5QtlP1kFCGE42IPYYSXkp5nUAMZvw1icqS14okVkJSGQLDADhDIGUsPjJ2zDzdpbUMuCWG9T2+J/A8n6WMY4QVnEfgTaU+KIe4HeBYENT2/RIz0opk1thcICWxNZ/iPE8lPa5ytldmsoWvAVEFUJbzK4TpBVtgc1WDis9S+ei0ZuEt9zTkF9VACRPpmL8lS6uawaesy7NC3Fydn2iKyDp59Vz2W9/qNmoh5oYE7V2vNdV6B4iuqe4uEWyHbFdxE4UkVSBQ1jjYSKHiPoOiZsq9AmtrNr0atllaHtd0Ty4vrjUC8F/bL1AlmSZ0ExSCjNBYDglqowhojm7f0BvvvK0Hb7+p4d6ebt2ngwFg7DuzY7YWRwiRDIIcjncVIqD0QRuCtGWQFhA3gAkva04gXhMkV9znkornFUnh6bMnbF08ZVv0FLH5fPuLVU+//lpntMsDfugh95w5DQmw3UHJOhpFBE7qewWEi9kljZ0St1G3mqmnU7Jiaz8Q7B1+M1sZPq7ogKVZIguq11TAJoqMSAL2siOGVNfXc22Y75QEtsSGSxKGbeW3nZdzKdcyaocvIXqzcc4WmOSw11Qda3Ws23mvgB+6nvMgmJTq85K1lnQcrOtp618htr2dF6JS7GvVcZGX2hCALBnsL5XEVFbpLq1rj8DrGc/uYa9ns6XWzGGFbWycOUkyY5w5omAD+bfY24hiSUxVBOqaxNISoHlRyALUzrFrBR578NyyPcl0IKJCkZhYg8s09RKy2wRimWW6pGtoGH3yzSPmiSin8LIO7zmdnLl1JomPBv8GrnJkCeAAABAASURBVLLXV4jL5exSDh91YNdxvgPHC3xjr62w6ikOWzrUG/x2eXWu6XQij19/N5+OREgsLa6I3ZUiN+9Z1+XFGfF1JZtdAi48wmg0qGTbfbeooN+nm/7Btz+S/cWC+w8fysjm4PhIt+7c1sExwrGMGu/WJNBCo52Bbt29icArNUBwOsa7gVA1Uh2TuFzwMmGYID4SuKMoB1yzL7moshrKh1R5MdSmcbxV6Gq2kQsl/i+lkCnJat7PlXFdXg6Vcm5OTAb8HpPI55ki8dKzGkvko509lSThRpIlao8v5iTCvuvV4b+Mc63rlnD9Ep82YNTwYuNl+CiNUUWSwC1ewTkZV6ScG31Qj/3XJIoZWExCkBjT7u0cFqRInYEdI3uLlUgCXRFHPcWvfW1kDe+0iP7hoNIexdtgwNp9VMd1A4TGcrYAO5WcJOfs/3tlSSrjdMOi4bpE+Ebm55zDn6RifGmx2LGANfdyrlUHPjKKdnu+WE5l+GvBpk23bZa6pkgxvDjifzG7UoSDyzSwEzLXBd3Ls+fP9Isf/5gdrI/1T//4D/rnf/pHffzxJ/rBD/6e7cFv9Clb5BZHrvcK/K8hhuzZgNgcw10DRJnNviJmnJwq3k/x/TEC7pLu/ksSrM05BwsWWykxZ6/X8MwxOzfBezmOiA/W+GuJ707oZP3v//W/akYCzOAL8+eGzyaIuiHifEnMF9VAu3TVQ8yVwdfGnUvi2GOvmCa6Iukbl24ayb5yllJ82I5ZiRA+unETPO8iEq+3v6BmfPPN4yfgpxQuVkxTLek81eDbeOjicsK9DrhPqdHejlZg6JC52zwDfr9956YSWtwN9k6x7QrMdPi5hc+FTbyPcM9G9jNBLG/gpRBTOrUj5jnTZDJhp6WhYzmlkTNXTk52SVRR17I8umFdnXqaNIWsW5jEILOh/ROKJiiNw2YI1DHdTbNvTBIZhux5AMeRsaYIzyNi+hoR1DCezdEeZ2A4TRNdMIc1HJ7ERN57bfDPEUJqCG5fv36NwFmqg696dIeJJrvfXXYSbxH7nA4ymB8+vsJHc0TSCvuxTKXk/zVYzdkdXZCnZxTEWZZqxXsmrAbERw+eO/JGGhLu2+j161cyfLTcryAXhOCVMsdzCp0OvD9//lQRfdASn1akP3v2mLiZ0xA4kw8OX4RtUV8gIgXXHR0fynuniB1KitMrxNcQ385Z+5o1G9c7/GS/IZ6mua6J9+CDcq7PmP8G3VAPam3AXQ9ABmA+EGAdzzubIzlig03P2ZVyzm1zUY3vGvTLinyTswbjgJR1N+B4jn3GcGWKbqrBo51zxs5V8B47r1Qxx8xiCNuGGHWFz8SPCdaSeDDOsXFK+CEFqwPmZn4puU7gpMOeVVVp62OwamNN6LYH7xlFqhGbNfP7j3Pv3r2rFXFXwUtr/JYkqebYZkSxdIkubOAdW5/PuXnDojpAYIFaUsGlMdUxQDFH5VmO8RPNSa4WvI6B8AegnqkFUOPhgO5Ersib42Et69T0fa8FRiog4xUiZ47angDGAJHbbBu6esSWEgybcy9yHYl1ohan2D3xr/qm195oRx4nivMSAiDFMIH7zKZXaiBEBwC4SNosqFoygm0GIDKZIwcE3AmgqhBMK9S4x4BrCNqx8CVVsP2W/9mr13r54omaDQGaRsAwp4pfaHJ2qq8/+1gpIrMg+FMmmHD0JOmOBNAyT/uOiK01ZU2NohIS29nltV69PpURl4nHFQHQQLITSHPJ/bfbWjjMAZKA0EkJxPHRDd1/5z19+/t/qFsP3tB4/1DHbBUd3ryju/cfaISwPDw61u54rJq1CLAlLtl+x9HsNKwGaumoBhNndB3b5ZUmJ091zbbm6+ePNJ280tX5S52++EaT02d69fgLOpmPtZpdqFlfs4W3Vpn0dCo7pVoqL1hLHpRkQb1vldhzDhd7da5Rh6AMHkKBHhp8FGIOuWZqwc8F3dAVYmYDnuSkAsBu2l6RtTbMGSNpiUh4dWpdvqWsEu4BREfQJUmmGV3Ohs/zbKCOpGvEkKQeIM+1RuxnMYAZaQ4htYjHDjHvYwqx9HI+bBPVBB8sIQAj2TmFgVzQkARzdn6pwWiXJLCRY/4tTJYRxNYpzfHHHJxWeUXFPMeeDbbZiEVpQvcjhpQAGzCPDdtYF5oikENImH/g8My1RwS0iiFoCtZsPc45XUNKm6YhJvkc/3vw2vW9LPAWEIZzTkmSyAinQ4BuSDZ1XWgDxvIsActOJgBW6zl+avX86SPtDCv8+Fo5drk8O9ES8m0RlqO61JoC0OEHK6ZMKAQwu+HaBnzbv+jTETPTa2yPkOm7tVY82hZ4w/X2OEOU2nc254iKa4Roiy/tHDG3IfM6PtqXddPeffttfeejb+vb9s+OvvWWHj54oLffenv7eBfxab/UOGCHoYLE7DEvC2w/0ggMxxTsjoeyz0qIsqpHSrJKy1WvwfBQk8lSBwe3tEaUbMnPeQWwkYGhBD+FkMnFRIG4DKnbPvokqHW9kjJTyFOldakFiSRJUoXglaQJvolGoxJiicvlfKecZOCcEyaTj1ExTeU853HPyD3taBHuRqSWeAIJqiAGiQx1cJ8jUQRJnvN7nnsndXCDeG7c2DMHz/3sPfPL9dWEcwVlrRU49yVCra4KXWP36fxaPvHKmFNe5eqZX0vh0W2PVoHXZZEoZa0NCmhD4kqShPMLBdbZgq+YRLV8Zhy+gfQbzmF6EpgLrM9uPkU0TBFhLngl2JOBRSgQFytZfKWSAvHrwG0DRnMWZcVnwhgWd1acn5++3v4ZlU/oYv72V7/QP/zgB/o3Opk/+qd/0qd0L59+9aUa8oUdodc2+XG57t69r8g97W+hBgXM1BNLM7h7KGeTaKUNXJblhUyoXdBVfEJRfnZBzLFDsW46iueVxmxNe9a6IkF36uEkqXPS/sGhFiS9EtzZNS5ylyxRmue6c++u5L3u0fGcUAQnaaq8Hsh+38G+urVhgCvywzn8MRjv6fXZpRp4yQqxLEuJ5Wvt7e5jrkRt2yuGHFHQqAMvdu1suUFESg18H7NSX33zTLfvP0QUrZWRQzfguYarF6wjAVtivUsKU+sazUxcOsnhkxs3jxWi9OrVs218ekR+xHednBLyqWMNNq8l+XUFBhcUQCmY7OW1QZxOsbsJIeuYecabk/Tv3ruHXVaqR2NZ53403lVRVtql0EpCqiExuFk1xOASE3k4KVWKfWwcw9GKe207gTy2iI+V8SvPDVczE6nEdQXXV4iXmEUNRwMaPWuNdoYI3hKfzWR/rN4jrB14WtJRf4cmisVECd4T/HRAQ2VYV1qCz4a4qSk+1hTSXr3sz52tzG4xErOFltirHpAjwLxzDn+0WnBuDFGBNRu/ZuAjS3ntJRHDh/YdU9crSxNdUDx36ADj50Fdbzm/5/WcpkwLpiq4xmIoSRJ8vMDXYJV7JWm67bbb/b/44guZXRh9e2/DSMc5ZrNDOugLYszmNKBLnjDvEVrGfOFYT8q4TJtL++1hNrSxztAda+J2Qn6rmZcJfrNrCL+7f2b+50LjxYb4fP78hZbYJQNfS7C0wNcN/JOw9ityz3g8Ynyn0Wgom9vl5UTGHTPWeXR0hN2a7WHv9QToXUSjfS3imvg4PT3TPk2xBXiy8TNiwOy65cF/n0+KPdZwjPdBc7jCcpvAJ9DWF19/pRW2NM24g2+XYMZ+CfYa/xbkA9MIr1mvt+/u9ARaYNACADWQT+T5igEjgwkyvaazIoDjeG0E1tCZicHLttCnfLYBjBsC375QbN/9s6rCJmtq2bEwI9sKQFn3y4eg6OzaoCu2Ai1ZJgBzWNVqWUyDsJghBoIPytJMZoghTnRct8CpS4RIVZcESCRJrSGuTkbylxengBNSwBErjr3xQB1zChs+RwguLq4kgnWDeEggG9sSdwRdDvgbjLOheuoBUMf6d0iQc0RzS4C3jNXj1Ibnl8y3JziucWTEHnbYc26hNffwIdUYkqogmlu3buv+g4c6vnlLN27f0dHt27r7xhvKh0OVAKOig7F/86YyAqnBHjREJcjMxUTwrJI0VYtfnHO6pnoCQVojZE14WWf5NVviKwTb159+qQWkeXlypjPEdOyW2swmyulE1olUIBrTfq0cMblbpiSXhW7uj9TML1UgUOwc2y53m6mK0JDuINUoLblGiJyOpDtD4DckwAUCRkmA6Hq5mNFN2EA0Vmx0uqKoSItSGxcU0lw+LZQWA4RBQjczyGe15hunLq1Y81hGmhcEifNR5tsVBF2UA03BXYuYbrbi51om/GsSr4dEpnTzViTr3ElZCIILsXuPrfLtdUaMOeDuBOdguzUn2HFFwdFj4yn264iOkKQIxYWsiuxI2NaRKkgaM+w8AIeec5fMI09TaN9zXkngdkpZV8Y2rWfOISQEbwcJreWdYx4bXreq7Hrvt89zEp8Ri3Nu+z2saL6FOBqOCEksCO4Nz20bvEdwNwjPrx99pauriU4RlydsRxneX758pgmkuTce68KCVp3WEK6HzJLgtUZ4nlHhi7EEfj04ZsIUGVdaEfBzCMV+CWhFslhDUp7rF6y1IT4cxGvXFZDiG/fv6d79O/rDP/oD3bhxpPfff1f37t1hW/wN3b17W3t0aqzqLhFNmIgklrNFVMnit65LDUn8Bwf7KknsI5LcmARnzxPsZjZPsMdgOFbNMRiNFdOM5ztKEaBVvasQSx3feIj3UpLYiPcz5WAqIWFHfOY5EsRJTvLs1HJtIRc6ZVWqcljwmAnXyMTbcFRrREJrie00SIHze3gLklFqqsiwjB167uaxYQ8uVmB4BQfJcwHHnNh3MSgjwXfwoLpexmvBefAX0eUt5m44NvhgpZ5zGhJISowssfsVfHF1cU7Cu9AlXcPd3bG896rA6Jp5HR2Z4L5QTmJJwZolqh7BwSnKspR7rRSilxVqGXjp4CFuIkhPDX5rERwNvGNz75hbCMxbkpOUYdskSWRJjJeyebV9j72CbD2WGObgZgkGGvDSoMKnzPfk6RPN6Aq9fPQ1xeojPf78M/30X/5Zf/vnf6Z/+5d/1C9+/m/69JPfbAv3Fd1RK4BAuwL8cLA31gzs7iFArPP++sVzptpvfwO/Ib6X2HcNv19fTeksTbSD0LP3Xj1/RZJP1OODKdzfMR/jfXu9j3AoiamUuMuKQvZd+4rCPcE+w/FICbYL2MYHL+OUDT7IETXj3R3Z+zPwfn55IVtfjt1t3WVdiwnzeYp4WOmKhGz/CECIqap6jK9msn9S2MYxP1lBuEsS7fp+O8cVYnPJUZY19kyUFxWR6OR8kDULWjywjxj2jDeDR+q6Ik4QZeSQGKNO6caa6HDOKYYgB8Y876+J34vLCT5reF8Ue0OwEWS/GBP43LikIB4C11SM6VyQ2SqGKPO1cahzXsYvM4TJoB7Izj2nE5ZiJ/v+7h72fEX3sQMvdp6Jlo771sTUEU2nM4RHwJY9eJhotYeUAAAQAElEQVRjuzEdUBvfclCaZhQM1yrLUhG82pwDGMNtsnWNx2Pu57BFyxo2zGODMOF8CqpLcFGU+bYT2eLfJbFVVdW28ZQxbpKSrLhSHBHMn1Hk2Jpb+PnJN9+ogDsi/DmZTFSiJXrGsPkEbOGck/1YbC7RIuK1rWlnNGI+QXbNBts755hXqx3W5LxDyC5lfnjJTtzx8Q3urK09r+HLjPWtmOPNGze271kncvsecZtlqcwGdtg8RsMh60+UsoY1/GFC0uazR/Nogf+dC8qZv51v976GewuwvIErxNTNDpYLPIFvxwHC7/HjbxgzyDnHnBvm0Mp+Q33D+B1rnxCrh/jL7mkxbsLXxh/TbEmSFPG4z3Wd7D6n+NR8bbtQZ8R2S46wOVzSiZSczBZ23mtwsb+/L+c8883Aeod4HYGtKPOZ4c84J4JFs1sOL65ZQ09c2Pgem5rP1th6gK6xedpnG4RoBv5OwT2DUnBPZa9TbOyPCCITatd0FTs6CmtI2kEWl2cTyCNqSWeiKHcxQMJESjWrVs2yVbfpNWNL0qo3nhK4IxYsVXmt2HTbLXFXF3pJd2WBazsS5gCw+AAgWMBFJ9U372qmKCW1ZiiwpBwjgCIibUcbnyonidkfYfdaa00nZ864+eiGZptUy02uAuTnScE8Wra8ShV0kHb9WlVgHqMjNTiqn7/U4vqVQsqcXKsmCbpcTZXXqapxpqLKEUgETVIorYZqIPX1ZqmDW8e6wHCvIJpVUqnJah3ef0s7N+/p7tvv6v7b7+mY7YJ3v/0d3XnjLd2yX+hhi2jvzj3lVOgjCKglmVRFppwjQor2y10pzwfDUnvjSrPL10q0ULc614aqpwGYi7PXWpy80LNPf6MzOl6nbAVMJ2eQ0EzOdaz1iuNS8o2afqnj2/vMO6gYpdoBPD6mqhDsWTXQGnuZOM7xcQZJXpMAupgjBLEXn7esdYkIT1lbUuzqcuEkOpA9/q8gBRH8K7adIgBzgHYFRjxJu0XUrps5WFpqiZDdrOaKPmi16gBzTuJswEurgHhdsq273szVbGYKfqMkNlpwTc+2R8rnQuhu1jM+n2u5vKLeWTLuQiX39500IyGtSVoxSVmv1Ieoa0A/A08Cq3YsIIwcIlzM5mIFWzHQMt927dQ3EfGRKY0FZF5ux+soIuB8Es1ExaBWCjFesk3dB6cTCpmO9YXMa83cijxRj/i14AvgNs0L0CzZtlAavLzr1XLdBrt4Bp1io75twD9rpljyzUYNwtIC1LodV2yXXXPMKBpmFG/TyzMFcNJiu8nppXzHnDfS8nqpUTVG6GTYotYGn7x8+VL2c816GwT65dWZXp8+1wlH08606eZ6/vIbXU7PdQpm1oiUNTGQ4PsBYvAGBc/777+ve+DWHt+hk/nuu+8gNN/TPTpEhwcHugFuUwjoFoRcZjk43dEOeMpjokOKqwE7HpYAdnb3tE+ln6S5BlT3MckQAyUc4DQmsRhmEiab4pFRWSoPQYYpR7Jriak8yVlXjm96DaucLliinBjN0o2K0stxb5cVcgm+A799iCqqoQL3S9JSMSkRD518yOWJogZeioyWgf8hPio5r+2D8nKkrBhiGyljnKaXeu95XmqJfSKJYE2y5VTu5VSUKTi8VkTY1lWmi5NTOZL1huLVtquMeK2QbiVdIzJf45MsSZRnmWpiKkkyUfdogLja3b+htBhpFy6qy7E2y06JT9VyQg6+HyPydneYX9IpIy48eEtCUAsGfFIrZDsK+T5F3UDrNlXnS626RC7kSvJSc+LCQ+ILCF8hYT4r9TyumO81BXWgI7zxnWbtUqt+pQ3d75bYO3/+WE+/+FSnTx7pVz/+oX79bz/U3/7Zf9Pf/dVf6N/+9Yf6+Ne/ptv+TBfnF1rBGc/oQg7AgIOrz5690gFru2D7bQ622ySqQFgHBNEC8VcfHmtCF7PcO9x+/9zFTLu7B3p474EMQ5mLEqJ5l0TZECf3Kcrf/uB9rbm2xQ/jnV31OCPLK9Xcs6KITVjT7mik89cnml5MsONcJT62X6ziZLBTgTKnDmwF53XN9uKYuK6yFDzva1AU2kEk2LkNNmu5f4qfFnDLsKp1sDvSjI7/enWtZj1FMJ/Ca9f43Wl/51ATs8NiqvbfeWxnB5zDf2vySJJLc3hryXUO3picn6iBD+siVyD2DhGu0UfNpwsKoh2tFu12zNFgrBmFcZakWmBLSEvDPKdonMnqo33iawPPnZ6cqMDHLcVq6m2Na3nXyXPSlldpOHRuDX465bEnpjwdvStF8DufX8FVLaVXy5p4vmq1pss7RsC35LYW/6VZot61Es2IFfgsiZfhcCzeQCSksj+35hkryRxYDsrrjOL9CpsXiszHOKLv+q2It12/oJ71rxRdz9GB/UpVkWiHAlHMtR6W27hTjOo4YlGqc05rYmJFvpEL2mw6FcVQEeMmaaER+XSNyDhFk0RiX32koL9UABdN57Qkh5V0cVdNpxzMdLx/iVB8RU6dg7Fl2zH3Ugmc0jDXc+w9RRhmZQkv9LKvT9jXOtKCNeWFquFIC4SeXNSMXbQcDNpcAvMpyoE6utz1YAycvBzPzbcH8GaPHsm4PiU2BV8xZZbTa42eMDu2zGUF/mRoZewV8x4yjgnWDP4oy4rmwxU2v5SHo1b4f4OflsS3TxPZfPvgtCDvHRwfa06M2/udesRvKssxJiKNo6z7ukMR1hNTlfExumNKwTnivTX5qCfe9nm+YNfSsJeo03BQkpuv1TDfJXi3v4m7tl0yzmm55xDhn3gnz7nLxUzWrKsHFTbcaLy/ox5cduSlhnnlaVQKNyzodl9hbyuuS7Mv/kK8Kfesx6XyDQvcQDIW0DMqwQZS3jC5YlDrio7jkAA6RIw1LGTGpFLANN7fkwCPSxItCXozwobPS4J8RdCNqDCGONFAVQ7H6pxHSe9InUgaK8BQyII+I4iGkGQkROoiIdEV2tuptb87kG33zanAgu91yOKy6AAyRia4O4wBCzG/qex7ggEgsVq0U6eEcWKRqsNhnoTzNdV1DRmuSE4rnD5ve214/pyqYE5SaXh+++GbqiHJcrSnN959X28gLt9+/yM94PnDd97RAVXj/fv3NR6PWMdAZVkQJEslGNg5KSOAS+Z3MKoU2vWWCBbXExGJWkP4K7bX7PuOZ1R1n3/6sX79y5/ri88/gSiut0TXsKYC8rGAbrFnxfgHh/sa08UdDmvVkHsKCW0IKjvnxvGRMu4dAeOE7aklYsyOvu/BfVQvgam1coLbnhuQ1wRUjImcD5JzVH5z+RAAboZP1tqQmctqAJkuFThvASYyAqkgKFbYKSN4Y5JyqVMAhAn+r6uKIOxErKjH7y33X1CBdhBJB65OXr7S/mgsT9ATHWr5bAYYHecW+CYvKk0QYjFJ1CLC5KUkjbKi43d2KH8XjM7rGnHes7IlHRvP/VMSeMLRQC42xyni025jz+293gV573Vxca45OO4Zf4UgLMtcc4IizaIsgC7PJ2xjz1VBHEvGsETlWEfCtStIynHdBvuare39JWO1rC3PEp3SdbQxFuD04uxcZ4gVE6oTqtMNNrP3e+Lp7OS1xDj23Ow0RUA64qWDCGzsBfO5mkzUQ1DXVKVLhE3HdROq1Qnjzrfd+EZLktA5uL3k3MnFBMinunl0rPffeVcP7j/QfTqYH370kd5+9129ydb4MdX73Xv3dePmLeyaq4acU/xY4LeCmElZs71XVgPt7O2rITY6CLWCzLOswn7J9ohJphGiQy7KSDzJCjkfIdZGws5mayPoEoGYpLlWEGvPOCGkskd7bzAYg52gmrHzouZ5QvzksrEdY7TmR/AawN5ovKMkTZURE3YE8FFAXh24Mb9viJG+F9dnKrhG/GQQePBBxmPrre0XsrFSxpnS+U3BStf1xETOOlvmuAZuXp55HuwdaHo51ZDkMkOUJC7q6y++0leff6kKnCYx1cH+4fa5vU6xoeS0s7urG4h6w2bwHlzNmVNCghI/TksSiPcBXurVecfh1ccgETtzOGznaF+v8XHHYlZ0WzCWbLepYC1rMHd1OdEan09JpIYbW1dwnjs7sDDH/0Hz2XSLmw2JIgFjtkNwRff85eNHevLV5/oxXct/+Ye/049/+C/64Y9+rB/+64/19TdPSKxLffLZ5wpJqs9Z6/GNW/rww29LPmo2X25963ygwDljjbdZS6OqHsj+juWYxsAdCu0MHJRVTbfauobXMgyZbUbYpWeWF+DU1mbdnQ7fdfjY1pGzvsd0tZI0xU69WrB+l+2/K2J8hND03sN9O4rY3b6/agnU4uo//fEf69bNGxrWtVowYONYl+nrR4/gs9nW9vb+ii1a82Ng/twAAbyLnWYyjNgWoyXpDB9at+icHQWb02g0kPHqhmQ/GNTwzoSYFb7sVYKxhtgU/HNILjDhtoQHbF4W5w7/pTH+bk7gdI3f0zSRrdnjL3ttz6cITi+P71a6pAi9CXYCHOx9UAo+V3B0TkyaCH/+4qUmCGmL0VM6mNdwgHNODWOP6C49e/yEkXo9+vJLioWnOoGLjNu+/OoLBNlSG8YKjH3EVqute5/mRIvIS7G55YqEmDK/XIKxnDiz9eWskyVix1Q1fi1sLdjD/jxR8F7mpwEFaAjw6vm57C8HLMGtXT8cDGXbqrsUEDPmuiZXGYfNiL0V51yB4Raf2VwKxLnZZw2Xr8C5nd+hOXpwkGUJuCbe2Emxc76hEzgD40kaVFUFtpsxjwZ8jBFr13LYN7KWOXFiWFvie1tXjY2KqlQK1h48fKBf//a3/x6fqcwf5n87d4hmMfs61tdgn4gfz8mpdl3O+r959I2WzD8mKfev9fXXj2TPPeen2PKAov0IMXjFbp4VqNYptfdLONa2xxdweSTmC8ayc2qwa7ixXwayx1evXqIpxsxptV1XCS/becPhSIYds7XN5Qos2Bb2C3AR8Csf0kk/23YTzSeGL5u/xVHFuoesf04+Cwhhm+sMPwyJ3xRbWVc3TRPoptPu3p56J3nmKPXw4pL1Lui2PoWDE1k81HWlITFhuXRNDrevkTxAD4mfp8+eEh+FGnxr87JzQ/D45gpfLVSVlSxnd8S+aU3DRMUaa/DVgC2/RiwY+BqS6griMbJvPCPj8BXbgp1HsLFd5WLLJFt1VOkvAHtGIre/39kxafu+zSmATAHWzv6uBCiqaojzK928fU9FNQAwe8rzUodUyOagHjGQce3dowPlQUpdRxI4p8pcaoMgm7BtMkLIHhwe6cXzZxoNKnUo68h5gWreNQt1GG2CgycIgNd0k64B/TkduyWE0GCED77/h/rgD/6Lyr2b2jm6o4dvf6Bbdx/oTYTlR9/5no5v39W9N95G/npZR2GPuc0WG14HtvQAQJIpg6h2EIHTyblEJyxijylzm7EVfEG38snXX+olRP/rf/1nXTx/qhePvtSScycnz9WwRdWxfd0z12GZKcWuNw733RO2ewAAEABJREFUdPvmsQ7ZzqzyVA1BWGE3F6QZVcV4d4wInG+dtuAzH71qgv7J48dKOGlJBXt5drF9PkWsZDHRhu2WHj8a4ObYYoMv5xCkEY0B397bApQA77G5JcwSkRtClL1v57cQrLXIE9Y8p+pbUqmdX1xqQ1D6JJX9lqfnXpcEgkOo2B99NjLcJkTnFAnGCLh7noujIDnZXDuq0qvzCb5rWX+ynXeeFDqfXOv0/FImZuZ0xEaIjjlkNGXeudmDCrplTU4O4pjJ2WvmXxHYFxDEkkCoIL0EwWMVbcr9rIK+hOTt/Sl2SBKnG8cI+VEl67g6sLMBQym4mSECS+4zYDyGVkuHsYIk1hBYg4DZcCwI2g2YevL40Xbr+/pqQgdjLtsOt+/vLSDGSwSubWt3dBO4iUxQYlSZaDRyPUMM9NjWvqpigjIJTmP8aWPlaQKP9LL3N/j62ZPHahEmdq2NO6wr7e6MZH/c+pBtmXffelcfffCh/uB7v6/vf/d7ukPHfR/xVBNfKwqGEBLsFCQ5FcTakM7kDgmhKOstada8DuA50lWIWYlgOJThfsA5LqTKOC/JKx4Hsn+Rpx7tqhqOFTg/r4YqTcDa51WtAttHbG7XlvVQKcWEQqQa7sXNNMCfnqRqnxd8nnGNTzJ5sGTXBj6zw65peqcSwp1h85bnhrW+7eU6pwXYNntacdUjIM2WFQSbgreSR8PyYDDYJq0Ee1rln+eZQgjy3gsqwBaFWhKc807AX5ckQ+smP0WIdXTrNvO18sg1iNE8ZFusPoC3jvaPWEq2jYH5YvW75xCp81G985BzpzTLZCK5QWAZCc9JVi3PO0lrCJYhZV0LK9B7Ytm6Fw5uDcR+jn99lsjiKsEe13BXzZoMA47ipIhSRnG7U+XgainrPjhE5hM6p6+eP9fnn36in/3kx/rnf/wH/eWf/on+8W//Wj/70b9st8onJy/1+W9/rf3hQEu40cNdu4joc4RPhR8TcHALEZkWpd59/wOlCJ8F8ZaCG+HHa3JBiy+YnBrwJBdUVAO9OjnXBXG7WjZg80BlznsvTrQ7PtCrl6fCMLqkyDxAqA3wyw4cvkEMndDJa4nf4QispKn29vc1J76mND2uSN72yzcmyCyBGyd9ibCyZJbnrB0+c8zh+YvnJLZrLbFxQRIL+Ni4zZLuzni89YXdx/BhQtYwY2LE7lES50mSkH8O9e6772lNXKuXdnet8GoQFl/rMRxrY3vWWhaVcvhgBSbHxEcKz4QEHqQbukOxtn9wpBATMCrVJfwCLgaDoS6xtb1/PpkoJUcGMGl+NUxM+GwM72fwzptvv4VJA6K+1g7NjzXtMh9S5cRg2zm6jEvdvnNf9otXNeOOWV+FeLG/8WjFpxWdh8zjXXbe9i3WvIdLvG4hah8+fCizT4ZPX716LeeCArYyceXAbYntHj16tH3PRJvZrGStF+RwywU9+F3Cr6/ZkjWbPUKEHSAIZ+RaG8cwb74yMVZjV4unFedXPH/y5InuUfSO4RrzYwbOkiTqLjssCfb//zP133+yZMeVJ3juvS4jPESqp1VJVEGRTTaH/dnZz86vs3/qzvRM94juHjbJJgFQAAQhCY0ST6vMlzp0hPt+jxc4u48IhnK/wuzYsWN2M7My1nmLsX7+058o4YAyT5pOxpoSC6NmoCW8PUcbuJuWES/DptaajlzLidnbt68EdavlBOuEov7wYJ9Gy0JFnoG/qfw+5566LOTixMJXcEbAz8N6wL1Jr168UAn+WgSTOb4Fk484Eep2rVzcb8FqmReag8sdvF3ROSyJ1Y64+/GPf6SM8f16Bve7c7kBmy+ev9CLFy/7o/1DBKk5yZiu8LPtvYEHbCMfmZ9ScP7mN7+V/6ZmyjJN8Z0xt2Ze+3ZI/BvzV+SnIfb0/TPWMsRnK0T2CDsN2IvX/t7Dh4oK5KQlXLRhrKmMedu9wvc7OK9gr/Z34royy1XBMw1cPKX7OWO8lGdymJfEGZSF0BzpUxoYHsOxZexmYOeCGB1PJgr4L8Kj53DoOcXLB2DNmDgBKxuKowi+/D5nb72/eS7we848VxT3jsMdzRfH+e8/+0xRMRKEB1RWWx6bnjyu2LANNqeSibQtX754Rkfgd6qLjOODsfYn095ZD+7e0w0S40fvf6ADiGbOBB2CpcgLRMOS4BprQrWc5zXHhKdqhpAhXaXWRJflSiFAKJc9oYQQJTa2wWhXCLEz1nA2w7Aw+JIxr7mvhOxv3bqhe/fu6tatIz16DzH50cf6+OOv6QOOcj788CM95LMHOOYOXZ8uZMrrsVqeJ5DIaNSoyDIeib0u5cp15c5Bin2n4RhhPaPd/Aoh6T1bEDx9/IVePPtSy8UVHa9Xeo0trjg2zRGiSa3GTa0poPmIAOsA2q3DA20gt4A3W8Cf57lyxl/NLjUoMwUSASqD+eaSX+MMA/Sa4O7Y/yXAs+BsGbsEwCvGvORY95BxowJd05kmENEZnbEIchKfZTHJjxbbzf9Q9YQQVOCHc4jwEKJaInAcUOL6iM93BN6cOU0+vm+J8BojAjYIxrrGThDu6dk5yZeVkE1jzLXhaKQZDDVHhN6/fYe9N7qma3HJ+8Da4U0Fxm5Z1wki+fzyWi+o2AYWIPWAam1OpdTqnCS4ROjfuHGb6m9fa8TfG47X7F8HvI8INgT2DgLIUiSoWm15v8UWW54jc6QUZUCveZ9lueYEUwnZVQSSP08k0SwLfH4pH1nt6EyvKGxMHm/fvlZKQU++/EIndGm9HxPfCtud0WE8x7YXPCrs5w5DSfC4K7mAdCwMhZ0z7m+GNcL0WFv8fTCdaEkn052Rs7N3CrCef4ZzjeBd8bggWJdg7RpfzmZXunP7lmr8u0Vo3L9/V++//0h/9Eff0nvvPdQ3vvGpvv3tb9AtHPSPKWOP8LmJJCjw2VjABttNNRnvqSxqfUgimhBrQ2ztY50GkTEYjlQPGuYZ6s6d+1pQVIz3DnVw47Y6xCraC3ERteBFzCtViMyYl7Ig9HU7JSXGzquhxPXlYKSK8VJWgk78EjIpZhRska9LXpYUS9P+wQf9tWsw04WkJV3RA5L2CnzN5isEYZBFbmQsP6+4jpNRBebx+BswsSMplBBmigkfBoUgsMK92GxIzA3AlP/rNCuwO6dw8XNKSW8RO2/evJELlTWk6BhMMaqAjE3Q7tb4t33NExviwI8pXbstiTfluQJj+HmfmGuDIOioLT5fUWRUJALyGe9bXYIHd1eBu0yqFht5WfSvW3XqQtCu7foEkWeZVhRYZZGrY07goxn8Oh4NlfFdAq9ep1DMP/z+9zVCvPz2Fz/Xj3/w9/rP//v/qh98/x/0H/79v9df/9e/0OPPP9PzJ491QTK7BlcZa8yY6/7duyrx302K9hw73r55R5cUegU23t87ojiQbhC3OwXZD2U9lH+be4nhLzgiLhCfbUjKXFhMpqw/aTTZ097BDRkvO0UdUqQrZmoxzBVd42ti/L2H7+vp42fa3ztQhZCZgFfbfYfNNsTnsBmqhLuHJNQVgs4+ChInSUMl4tifjxCrxyQx81zBtY/o6L+FE5yoHNMdgH/16pWc9NYk69n1nOJkxTqkzz/7XOaUjD1nWa6K5HvMacQlSTPnfWC/W3JOxb6yrNAM4ZvnBZikqMD2p4jKOxRzDxDkF3DTnFzjMcyJIzjRPo5ZUsa1zagBV+fwykILrivAigtljCXPcQf7WkzvcYT+5Onz/jqQIHcgjbmiKOUxrik2LkjiTuyBddv2hIayvOzj5muffoOGxFL++fWS/WTcd/z2RB9/9DUd7h9qTqH97PFTldx7++iWDuhkLeH4Eg5MKfW23TJgDo+nmMl78bwWijU+uoNQjTFqwGsLVueBJcL+Pp1ogaVTxKj/JnTTNNi4JX+fyGLenzvuHJv2lffmfRT47BTOHICpDba+Jn9Pp3uqWM8K3vHfv7xmzwG/HxObdzmdMdZr9nWNn/xZFPECXpbs4wkd8hkxnRB8072xnj17winEnjpy5pY88CH5/gVi0ry45Z45uWxDrPcPxOUC32zASV4UmiNqLUjvogm8n5I5T/G51y/i7Yqc27atcmLftttHnBmv9rdF45Mnj7ms1R2677fodhqHxqsLTv+tVJatR2iOa/ZsmxbMaRusWc8euqjHGrHvOees68/+7N/Kfkgxkg+3vX0X7NWYt119v9f5Fj2ygyuYXN7nS0TuLU68bEPn3Wvs6T3YnxW5xGMY25fk43NO4SZgV+rA66kO8MVbcp11wzma4OmTp/IeO/xRE5+nXG9/rfDVF1881n/3Z38O1j6WP/N/KCWlTJ5vAUbygtgh59VwYQhB705O5L+z6+bNSwrjjzh9Owfbe9ixw74eo4UHHeduKNg2j5881hFFaqwgui1En+OUfRLYnZu3NSwr3blxUzfpriRuPCCZnRPQJQbzb0NmrPr+rTt0CraKu07+bfIVhm24b0PlvIFklhh/h1MXdGaOcbZiojq8BMQzrUjU7wh0/+bgnERTj6eqJzx4nh7d0O0Hj/Te176uD7/1x/roW/9Gdx5+oPc++ET3H72vLuZKzFMMRxoAmApS6JirKUvNqbxHfLdFjOBZ7TDS9eV5P5+2K/3+lz/T+dvnevrZr3V99lYXdClPXjzRu5dPNb84oVNwoiJs1dA5m3KUfzCq6VROSPIN1NupJfGNRgNliK31aqHMWYTKyMZtu4Cro2JWKofIS4TAqpX8d0mv6Z6QdWShsuG+uiqVuLeDVDtsFEJQC9CyxP2MfUZiaSHvFYEY+W5HQJXsr8OZe9OpzrBnWRQk1FwzQOh7h4DB3ztofB+LkcFY5ICFcXaMH0Ls7zHRONi2CPuvrjeR70jua9aVEJobhOdWU3ziMR1IdT3gu0zn2LiGEP1fUnnx7IVSjJBdLbUd4nje39fmUaoyNQdT5XRvlthtzhrEnncsLGPtXsslHdyndB3KspDXt6KKviYps2XssdU1Cb4ocm3wY4yhn6vDLonXQZIDYottvJcQgs4JLHdxvT+Lj7dvXukZRzgmrwWY8zin/ZFbJ3cRTI4pRl3RmZhjRz93iN45Ccpz+Og8B18jko7nE2tv8dcWIXLF2k1cFj1riO5zjjFX4L7ET+7uFMTTIcXZQwoiV7sff/yxvvnNb+nevfv9Y8zRj33m92OIwn64det2XwxG/GR7+5EI/BACImBfI+7Ji0Id7ycQSlU1ENlW4/E+vmshlEFf5JUIxgLhOBiMNKGLWZS1Iolqjw7Yhni9pqtY1Y0GYHTM0XoBXoeswbj1w+93XZAFynrXqQ1R4v6cceaIPXeCQkrK8lxbuKMg5jL2O2PcNWJmiR067uErDRAWCzhAMfU/55XlhXKu92NFotqAQY9RgqmC4qFVUMAnNWsa8JngGieYDDtcQmrHdD5OEJhXFD4n+PIcAdYSRyV2CeAisS4njXv378mE5+/clSJ0NKfA2OLfmu7/wKcMWKsAABAASURBVHjmnh1bU570zjxBcvNrdyqXdFn8S3JTqv4d98jrksDlTsZADEF+lMRyzv0xBu3AxRas53mG6K9U8LzjfRWjEvtMGOSSAufNs+d6RQJ4/vmX+u5f/rX+l3//v+inP/sX/df/+lf6u7/7ey1Ipt/927/RglhoSba3jg76GPiAo8QJGIjM5bgPkswlt27ckMX9FScXOb5PxUAxH0ipUlGN9PC9T5QVjaZ7+xoMRwoxI053nECcKcMfMWXywz7bp1j1qVMD5w+bsUZwwLAZaQQ+1putQpYjQm8y71dYK/KSGHuuhw/fU5FXrH1Bvux4nWuDMOiIF8cIS9WS+A4h6ILYKcEALymQBtphF8ej/3rCNUl8SJErHO8k7J9LdoJbwfGO9chNZVn0c4QQwf1G+4i9EV3CU0TTTRK0C9AaPvTeVqxhA0csSaxvELjPnj+X8ToHqyEmnV9c6d79B31uOuao+8Gjh7pDYyWmJH9/gqjy84yTpytEr5szOVgfTSZq2VSWciXGqcBunhXseasKbNXs4Q4FwWQ6Zb5SSziMAeUOvef2+5Y9KoReIG3hZ+MqpUyff/GFRsSNE3Vgj15vht2ne3sUNK0e072sEI4W/A2+uYCTjZkiz5nbPlhqh/hcEXcjfDin4MtZW1Dox12QHx0bfli4urM8BlcWnOecLl0iCP2XLWKMjLNVzrg1873/3vvsbyOWLF9TwnX+SwVe6wEF3JS9+vUSkeJ9XCKEzljbDJ/W2ERdgK9W8ried+jPsKHj2j4/RwSt8fNg2CgxJ6Gv6d4Unr/Cx1MNB5XyLErE+xVrbPCx+bksCpkrTtAozoVz5tsRbxvG2oFZf/7Rhx/qMcfn+9jQdrrlXwA8O2e8XM4DN4khj7Vi7YGJ/XxKHjamzMvel/c9R8y+T9fvlJOvgnlvopO24Osd2AkhcCx+oo7/qxGEIUSwftHb7GOaZId0/Qes+R2YyuEGc5ht2DSNbDvna+cvf2bfG9e9rbCt/fIB8y6Y/4r4OaTgiApyE+qcvDcjfxXgcg1fsAzZ3hfw5ZrcFFiHbRHCV/7/7Pe/l+1asP4t3DYHD8bYOeOOwMEBHWr/WIvw/zW5cNAMFULUoGk0nk4UU+r3lGd57888y2jOHeOWFn4ZyKLccev9xRRlvF2zvsTr4WhEDKz0kAJzMpkyFovIilyJwXiHc6UxAPDxacQROxLKmoSyo0ORE2wbuiUVGz1GTV8CLpOMN+cj2UtEpVXwkg1lkPIWUdIQqPdocQ9HIwL7tu5y/Hzn9g09oILZp5rYQ3C2MWnIYoaQ3ADiC8wDMyqnmkrMNUYYz0l87pwUJKU1hLWVtACEHZXFAgHxFmLZIFge/+43OqVSfkEQrxEdq/mVhgXAePlEd48mqlMr/2H0YZE0KKLqTCrZaFMm5d1WWbdR2C21nl2Is21060JL5qgAVEWyMUgEQjuC4JROV2sBGoO8njUksmFdl5DbDMKLVJ+rnZQVhchc2iDCPMa6J+KI89Y9oTg59p/xInF/4DnHJhkAWAI4Ml5fZcypkgZ0EebYN+BMP7dc24xHuiQh4y5NsHfHZzvW0owamfQXFAcZIAF/BPO1TDwXgDMxhgPFAWAwbgBvnpISF+4I3hZwBhKIGOsSYkqBxfF+Q6J1kDnw+7kI9pZrijzv710h9ld0HHNEvH/zcotdF3QfL68vxJYUsN+gLgj8TKNhpcuLM7XM7SMGd3K24K23B4G8gbjXPC6Y3+uzODS+/J9D83rW+OYCP1yavDi6mdHB7hAPK7roHWJ1y7g1fvN4O4hiQ0C24KfdsgPwadLjlVZ0KR0ka+byPD6iNals2ddTOhlrEtkSQm/Z/2Syp/fA7wEC8z7Yfo/CyMd6DyicJiT5MVg+JBEe3LypRKJtwLSTegEe3BlxsGfguh6ONEFIjsB9gWD0fWPGrgcNiWSogutzEnyFGIv2HzFV4f+CZMfy1cVME5Jv4pqQCkXiJmWFirImsY9U8rwmbkvuHwxGyrJcDYk6xqTIeN6THzElLB2UUiZ/l5elQowytoqilB9SgDiWaiAh+zrjftumANsmYONgxHd9IgYHRV4ohCAT4xACMx6vwajHsQ39cFfCzx2xtCImbH/7o2BOY5aPVbAfX7PB/v7Pod7zf6cbAbklsVhE1vBBzr6M/ZL7/HlQUEcMeJ3+zIQeU1RRFkopAedd/71xmle55mCzAI9Kopu7k/G641XBdyswNST2d5uVMuJcYGo4qEhcUT7qYzAK3AWU0GoFFpeI3CdffqnPf/87/fQnP+GI/Ef6zl/9tf7hO9/Vd3n+/S9/rc9//VuOx3+t5188lgtmHwGuiTcnqA5MDocj1SSqFXHgjoEUVZaVtsSZn0fNWHfo5pxSiIaQer+M6D5mg0ZrkvwSzlm1QX4uR/uK5VAziMh2zLIk4e2Er0ejkfzZjRtHvV8dIxG/2162n+N8w7rsO25STInO6VqBMRKPgNH9/RgRFBhTQf7/HIuuGLcjvivf1tvd/k0xIhjXGnPkGlPUDFs5SXU4usQ39tcOzjEGqrqGq65UgC/7foA9GvDldZu7bK8BOPAENddaGPgz78fXbYj1AjzkecG6s35dKzj54aNHOrFYiAkRvuW7JAtWX+eGiW28NBZZW8O+BIbrwZDEOuREr1FD/NSspWBsIKYCv1iURsbDHIjJpYZcb9HsGLCgyItCeVHAMat+HUvywAq75nnOmEN5b0s42lhd4/Pb5MVjiqyvsCwgBhrhoRCCHJN3H9xXxnhHiCifGOJqVWDU4nbHdRNygHFTEf81sT/tOWXI2uaq4I4YouyPEIJ8RD+BfyK+cW6zDVx0eZ4lYqzk+i22PANr5xfn2oOvri1KhgN5/fabCz6fOPj6EwqsEXbzdytydlCQOc8/82gbr+HfGWL+GjG/YK878J6yoj8dm1AsT8n10LOG2HlQD5Xz3WQ81U2EXm88jD4Gt0tyoee+gPezlPSURsMH7z8iPLfck1RgW9vVz1Pw5o7fHU6dLsl73r/t7PGcE1KMevvmLbhdawvPnNDRs+1H5E93GLfku0u6pHt7e3L8vHr1Ep9s8VtN7C1U4osJ4tv2c26twITt6Wt9TwtnnFIceRzxL7Fe28E/O4oLwOGGsYay327h+4LxHBO2oVikC+caP2ywnbF1dHREzryQx/H3PtGZ4hfPb/xnWc5dnfI868Xfhhy4BNO2h/PaA05ruUDm5aosVaSMWJyBjVpnaLpLTrLtM3c+D2hCrmkSRq5ZYwdjwA9jhq1oBw/bnh150evx2o1B54aMe+p6ANe2xPK1Ana+oqjOywJdsqQYahTXJOs1oA0kFLCgc0Tdhs/gMS1xxhViqo2ZPvj067pcbrTkiwuE3uGtm/JjcrCn23Qb/AfSP/jaR3pIlX4DkXnj1g3tH+1rPB2r4qiyGQ1ZyI41b1RkohuyUQeDEQtKMaiDeMQmloD7+vy8F34vnz/WF7/7tR5/9lu9pgX/6vmT/gj87PRYb9++QtBxDOPf9GvX2qwXirHVeDRQWUZVZdIOIbQmuSw48hyUOR2FSw3rUkyH07cKITFlpyxPyjITM8sD4AOM5mCqCWobNeWFNtjIj4zXLTbYcZ2Fw5ZoaUlWS/+WN53TOYIXOzNQq5QCjr1kHZ4rANYlgb+GiDaiQFVCdPhYc2ZhQ5DPqRK2ENOC5xbb+7mB7FaI0CLPVEK4pxfnqpoBM3bYL8g/X3ZOcOTsywAzEfdrTgliver3lee5nKRLwMbCWFciEWwgpIV23hdzbUluJqdAMshZd8V8fvi9H6I7tKIzswXMrtxzxjIgy6Lk6HneA3EFiXYAMgsiKc+UGKtgLD9PEU5lCFoCwM3iWlEbrrnUitcFN7R0irYmZsS17bBkz70A533A1t7TBnF4zf0tWMnx14Lj7B3CccfnEYskdbIgbQmUyNxL7h1iPwfwChufn15oSTf65O07AvhKr16+ln/W+JRK1+NneeoTxd7+VA8I0o8/+VhHiMibd+7ok69/Qzfv3NEHHIENIECT5ngylYVl20UNEZnNeEp36JYaSDSvB3Jnv2pGimCmIBEM+mv2qCQnXD9VCcFmRa2ao++c75cUdzHLVXNPyks1jN+QPEoSWjOdME6mWBbKqpo59sDBUFuw6PisESUDRGbKSvBfK+d+oKnxeKo8q4iNpOD/67o+8Av7tyr5pFPELwF7xSCuTdqCQdu4ZC4Tofiu4nUJMa7xUYpRiXsS1wds7vs6SHaH3Td8n2cZfp1LfJa4zsVDgb9aMO7PfM0liWOGIPXrIsvk+L9NkvFv/3r+GttsKH634MnkW2SZjIccH1Wsu0YEhhAQZVv2FsA5Y7C3nH2FwMIAeglpd3zW2hC833p+nk2WHesuWRObVZmitojHCMY7hOaE5BrAmHHbsSfjLFJoLontq4tTvSDZPf7s9/rNr/5F3/+Hv9c//v3f6wd//w/67De/7f8zkccUwE/ptpydHPd4NI84CQyJARc6IUoDRNNoPNKG2MvznFUFFcSSMdV2gpdC39VcQRQXHLfaHhnfr7HJjFOm07MLHR3dlDuUS4RVy/q28N2GOLoiLjLsFfBTn/iI8cRet+zlnEIugxu2xPGMWGrY6yuOzS4vznWGMEs4c8d19leyGfG9fTRG/FVVAZdXiIVLuYicU+CXRd5jxvcP4MvDg33t4PELmgLeW4yJmFvK4noNrip8t8MP9mnGmixWamxxBeedw/sWjn7vZOrnd3SLfO8YQbLFVmNsVhPTFTFwRaIswOQGjKSUkcQb1pV6XpOCnASFDXYYNLCOIwTbO4TUFCGxRBx5bft0lzLsbyE5GDbiUvh5pS1rnIOJlOX9fnbsKS+K/nWOH67JU814rGuEUI1fs6Igqa7Ugbcx8VuXdf9LiROLO+wtMNmMGnlNn3zySZ8LLPK87465Rs1QmF5ZimBmqYY9HrDOLaKjZq8b+Nlz3IKD3Nh5h31LfHJOLp7SsVoiFnN8btte0MkS/3LWafEgfSWwDujAuYCPKcnrcq6Ywiu+16+BnVr26b3P8Ic/d+xsiYUsz8hd7I+4SdyfYpTFzJZ1uYhYIXC27MNC6OVL/6xmJmN5j4Lc/OvOdF4UqgeNUlHJ3DeHk/1jcjdv3ZW5cwY3m/cKbFdVjYzxDB4THPf61Wtd0a3egw8v2XvEWHlK5NcZee5SB+DOJyPm+z32tGY9WUzw/IW2rHEPgegOaAZO3FCKIRJvuRJjuKCZTMaMda0J4t22kLreFo4ncw2OJVbXPFby3EWRM++VGnzgWPOYexw522ZuXBi7xoK7f0ACTi4Rg87/K3LvGg4eaUan1t9NmdOxAUT4bsV6N3/oYJ4rA5s1PLYBByt83BLLjoOD/QOodKc1Ij7Lkk4QzV67/4RTA5Z8fQiR/L6VeafDXqnINQCDLSCPMeqaDrV94zH3EbDGovPZFesyNk/hilNi0k2KwPUBWy1EJE8CAAAQAElEQVSJ4bwoiIOviiKPU+aFzaVLtKPH24KDgnUbF8ecOtT1gP02xOVcM3LyiLi5hPsv0S3RyrhmwTHPVEAErq5qFnl457YO6Ta8//VP9PU//VN9+id/qr279zW5fVe333+ofDxQNSVg86TB/kTlFDJN0jaPGu1NVCGI5nShFiSkwOaXHD2v/cPEdMbmiMbl/ELHb55D5l/o0sfh795odn6ixfk7Ra4ru7XGRad7R2PtDzJN66TDUUU3U3QxO9FcUyqC1oyXFUnTg7F2dC8X67k27UZt3ClmURWJ/ZpqdksSwu664nWrTMoKXS232oWk5bZTyMr+sy4VevLiNeL6zh9+Nq7knpmqeqCYMtkBGwy85WjSxlSIkgAlgqrIW3XtUt2G5LtdKiKMM3qjiQ6rq4oKUinroVKWa8dimFYOwjVJpsoLrVibfxt7MhqRwBcaVpW2BFIkAAOzRAhmvDfVkuShFOXKt/Xn+G5LoriGNNZ85yDYkEQspDsQ7spYDLCCdHlLICxkUo8x9KSS2FeMUUu+t4Cri0w7ElkL4fOiX0OJn6NaRe65gnzPqSQrEs6Ga1LE8exHBPqOQCmYJDH/FVU82UcMrJPnz3heiMl19e5Yp8ev+OqqLyIsSlvm27DXLQG1cdFDoC3BTouIMbmtEZkb5mJ6hgDIJM8FgmBNgeHH6clb9e+XMxLpW8a+1gXB4x8TmJHA1yTpIQlm3Ex088YtPeLI8MMPP9bXv2VheUs379zU7Xt3dHTrSCOKpjGPvMjlXzgwadpHFnMthmwQkn6uGW+A8BvyfsC4zWiqAK6UcuXgzkIyQrbTgxv9+5DldJBaFXy3w6cZlXLgWgtMf1aAMQtJj+FrM4i4mSAgq6H8Sywl89VNA2alNgQlioCceyKJJhHwpccL4DEkkUc0ZG3ed/BnSpBaJQCqqih68opgYkjMd9jaOPF3WYpKKagAU+7o+ZrEZ9eQRZ7zHfN2JKQFiW9QlYomany9AHtLCpQ1cf72tRNQBFsLdQijCjvGKMVA3HJPydhOEuNRo1EzUIePS64xBlZwxrhptEVo5Xner5PbFBjAazT5bo0VsBBCUEZMtGBvDW5M4jGyd2LB115BsB3rSykx3lYRO+RZzidSCEEthF510pa1jxhnAeGuSd5vnjzWM46pnn3+e/34n3+AwPye/v5739EPf/CP+ofvfVeP+fz4zSvlGKcl3taIkKuLczl2Msa18WeQ8RTR5H1lcOGWTfix4zkh5PyH8lOZyb8Nf4zIWpKMy7KGxK/lo94ADx2/O8douZrJvpZ0IRSSNsRYjt/NRxO6niEmxMyaZHKhPHVawa1H8PH15amgRXUWpRR5gabCGYJ4hL0jFrAvGgraFt/dODyQ/X6wD7fgw4D9GoRp4Lod32ckuLPTE2J1pWtEpwVJyzWDuuqxVLOfDz/8gO7JqXZgyR2gA44IHa8WnPuIgxXxW4M1f78iic0pVmv4cEWM+7oJSXiAkBvw2dq+lXox4Htn8M27dyccw+7TSZmpLEoVxFXTjGR/l+B+QBx4bCdBEVtQUM+xft6yJs9p0XgbAefu4B5ryogD85ibCVmeyd/7AZw0RfwF7D0YDLUld9jO1/Czk/M1CXoFn2zxRWItW25I4Ofg4JDCYiDj7uzkVO9xOmJx47ETNlQIsgg9Zi9ehz8fwfU7MJSCFIgDx1bJWo7fvFZQK/8SYsa9tlXNWt68PVZODN0kN88ovvc4Or4Ef/sIvYaxsizHJlElNrHA2RBHIUT4/khn4DvLcxU85vi5Ic4SseE4s+235DW/fkUB5c+XxMeOWF+RFwpsNWT+E4ROg59WxJvv9/o7yKbCtyXrWiAwJnDWmjwg/l0Sg77Gn9fVQBmCslVUzAqtWJvfH3AKGvl8CI9ud50Uc11fLxRCBqevEWoL1lwp55pL4jNLmYyx8/Nz7U+nOtzf77FpDC3A1RWxVxEjFtsD1pWzR4vTFKMGiPmEX9fg0furwc0AzM1peFg8z8CaO7oBm/mzLcXNNfxgEefvxhQUQ2JjB6b2mddjZNjznM5hAz9fMrc/b7FJzufGvP1nnHeAccp6K/K67evnDb5fkfeKspB/Tjaxt2vwlYGnAmylmLQhXuwzY/yMAmoODi2wI3jy/iJrTezR63Un2s9SJ76W15tluVKRo2dWqln7Oxou9tmMfXVguCAHWSiuibsXL19oujeFU5YaE5OO407SFdfW8MWA+7dg4hzbpxh1SmfXc3OJDon5OVgssf0W+0woBEII/kotMWK/DQZDzcGIu7g78BY/+tqnfRXtgJgwcWShGZPkkEvGsdSSyc4Aa02FkEGYIW7Vhp1ahFVGx28yJuDoCsyvzkk4M1r6L/X5Z7/Wiydf6PTktS4RlVcX73TN9wsEw5YOQ54nZXQrJ02tg72xEuMNUZQl41V0LyNjbxEWgyKTj2Ut9Nbch57UaFABtqXKHsBrgWVdcLR7QYL0qvyLAyucmuF8VyUpBrpzO52fXSrGXGuOJLvgbJiYpRURoQVk0oakjscKh0wA1jmBk/JCJqvxcKQ5CbfluzVVWlCQMGhinA3gSbyNPJaAd4STmFAZFhKJsoUkFoilggDuAXR2riXBawCVeaHIWDsCMQK8HcG3oQuWYqaaYN2stiqLsgdgjEnnOD1wfcfcO9YSAu8AgYNkRQJzh3aNU8u6lvj8Gr8tIZEtYBD/Ap8VEFPXBXW8N4nwRJLHp/iZr/kcW3EkPh43rHMOiW/pLFQIugU+i2xppZak1NEtuqQSXbE/cdc1XZc1r+2v4zdvOFLfkpCX/X1b/LEmiFbYaoYdK7CFqTUHDztsZEyQuWThmXlhBD0TacvaO8h/x/0bhIk/u0L4LiDE12+O+6AwmTu5DCFTP/YJggcPH2pKAnlAAvB/DODRo/f04YcfyiRtQvAxRwUJHB4dKCvy/lphyxJyyvKSJDFRFyLBSoJLifeNYsJTPPZJXA7EZtQoLwqS01YTEv6GQqgAwwEgDIe1vL8C/NZ1qQws+hjcY3sO+8D+3t87VIk/5nS0uhAU8PEaoZFlBfeU2N7eSbwulFKuyPdb/J5Sprwo+vedbLCOa3IjTt5H/xlCx/jPiDV3q8T7DT6IOHkD0ZTc3zJWnmUIwFYduFHXKaUoY7MlGSb20iJceJIYfct9J8fviKUL5VlBHG7lH7mJfDuhM7WPgPF1dxDyIUXWmMtJqSJmt+BLfHZJLETWH1PC/wumDP0+jOEFsdU0IwoHj5/UQuLeTwgRHC21Jk65WlVRM1Ri5x0YXUpBiiyyRexuwMqWR0ZQVmUGVtdaUZRE1r8Dn5dn73QMyb6mIHr76q2+//c/0Pf+9nv6zn/7W7qY30dw/khPPn9Cp34Jd13LXYC8KDQjlrbE0RhS9nwj9vvq9Wt81CKGSvnnCOckPyfaaxLIDbq5Z6fnaonpNRifYJsOQxXgzsVnRYy6AM2Ib4yAe1rifKWqzNlbkH1mHzTgeke8beE/72tAkk8xyvs8Oz/Vghi5wRH6ZDSU97djrjNOiIo8akF87e2NlPP6Ao6uqoIw22qNHTJ84Wc/ZsTuIetbEJ8DREzANzMSsoVEnmfCEbrJsd8W/NRFpSmJ5ZI4HLK2Fi8s+fz07FT+5wQc8IWFwBChsgFXHssx4FitSfYFe57uTfHLiiJpJOjMJmBPW/Yde1wUZa1zOl4xJjBUawAHn8KdA8Zcwp9z/OHC+prEOGLN9k+Bn+yXvMzlJHfFd+JfCFJkTTlYf424cvGzxm6JLwaspyYG1YX+eNlHpjU84KNp7yWmhB0XMo+GEOQxLq/OxbK0wo47+KmqBzJUE7jewF1r1hdj7IWoRZGbARbsHfFV4/8lndXGOZbrAYhcoA3qSivE+AH8Yt+WZakNMePcZ5HcNENZOAxHjZZcd46YPKFj3a+BWF0RG84vG4TfBnG14Zq6yinwKi1mF+TfM9X43wUi29AWTI0YM8uS5vg68mGF3QJxYltKHfeO+rizXZc0BbyPmr2ecMzuNW7ggyH2875TjCrzQoXHAOeDQY0/18rzTI6JLMt17lMP5nIMGLclOPC8n332mczHCVtbBBVcu2YfFX6YkVPXxLN9HGKgEFsxR6lThFgMUYF5z8mLWZbR0HrDqcCBVtj3ig5bgQ1bbA6otCV2Zwi3GQJpiW02jDlsauL6iu+2UuB/IdAtHGkwGLGeAbzv2CnUDEd6SVf3wYMH/V5ev36rhO+M6wnC33s5oIh78uSJ7nDMf83cgQLNfnX8i8BvmjHF5aUie/Dc9rVzptl7hiDz3h+St148e4bgviYeup7Ts7IQ0JT3afsP8VlgjBWxajxt8IH3OqKrGFNCy437dZ8jhJfg4JLYXoJTz+NHBe9Y6+0A7L179/q9xxQ0Go1kgVgQQ1lMMn6LPJfH7gjQmvuuLq/ByhIb32B9whZLlSW+IPZ7nsLGxveAa33BAl9b5HrPtkmKseefyPpTihqC5XgFWa5ZoP/YbJFLmVUe3nDXbk21e315rhkG/eL3v9Xnv/qpjr/8pd6+eKzXT7/Q/N1bLV0ZQ+qjwPY46l7y2QOO3m/tj3X3aE9laDmK3WpQZFQfBYCeK7GABWAIkgombZoRQbWS+PwSgZKRtFcE8sXFtVZIuWUs1dYNrzsdE3QxFVqsWi6PGC3pzq07GtHt2SLeLrkndAnhulEBSJasf1jmuokwWZIgiizvA2PNkX1eBJnUsyxpC3HbDgsAKpGIY4SoV5BDoUvA7l+uyrBLjVPKmLSeLfpfwMpDFFjGsIE97Lhnp5hyAJOo4q5ZX8bYSGOcaOAWWSb/+aQqL7TC9okAGWCD1bpVVg60RIwu2UeWl5pBkjvu8w+8z5kvC0lvOIooGF8ktixmWtDdGyJWE2srIbFrhNoVftsgHAzcAYA1IEwyc/a/RuBsIc13VOglBNATKoLzkkeLDWabhc7oorwmieWDEnF/1VdOK5LMGVXeGiIKbBjTqWOODXa8uj5nv538W+YzigFf2+HLnaQlRHIBicxIoCpzdTzOWePlck4B0KlgzYvlChtt+78McErXdAU2FhfnEsFV4q97t2/r4/ce6f17t/Vvvv1Nff0b39K99z7UnQfv0bG8p6Pb9+lY31UzPdRo/0jlcNJ/VmDPCcfhIWVigbJ9xnQ2YxZUsTfFjoCd9B3FBmFRg8PAfCmv5cdofKCK9bWQybAZKMdPa/bRInQagqdEDORlLqWWfWRQ91aT6VA1QrQuMyWwX0RJIZCsNsqyQhvsH/BjM2gQVGsZswOI1oIjpQh2IvfXitgvxiSTcEoZOBwgUiJjMq4SYmPLY6M8RkXwahwLIinqUkVZ9I9OO43GQ2y7BpdzGQdBkh8mmRIMtuBtj86Dn/1z3b/99W8UQwS3Se58rChsHDdlXuLvVndvP9CNwzt0JAZKqVBZ1qoHA23BwtZJDWG2QnRsICPbvWMPC7CTgbV6MMTuA4n97JRUEtx2SQAAEABJREFUYoMNOG67qCyvSFYliTzwdYEtd7JNhsOBTLZj4nvCOpezlTacXBSIhisERs3c7+AEz13muZx4V8TwBeLsJz/5oX7yo3/ST3/0Q/3v/+Hf67/+5/9TP+P1G8Tnr372U716farrpTScHKoa7+nozj1dMP4Xz17p7Gqtl2/OdTXjAvx2dBuyZp2TgyO62NJzxGteD3XzDrij2Hl9fKIxx2IuXGbE7Rwx/YDCJ8PGO+KlIu79R7uHxKqPEfNY6vTtmap8wInJVlMEZEBwVGAsBzM7ToGaQaGbR1OVmfi+1vzqVDtOVvxQt9WKGDJPZ9xgjBbY+N79+5qyng5MHNNpO6bb4eL88OahutCB4UwxiypLbEwRaTGUpSQLmg+/9jVOhVYajieczKzUSvikkMXaBRx4/w5+j0nHr96oQXy+OX6rDpwuSOhLfFyReHLWbyHk77M8145E14CJF3TF79zHvvjsDPHqAnJG4l3D89fwgznpxs1bKomFBj+vweV4skfSnsn46BSUZSU4k1KWa7I3kZN+ypOu6fBm5JdqUGrLnhyb/u6Qo2mLtpx11MTqEt65d/e2ruC6ApsV3DNiH1nMSPoLqY0yzvIsaYw/7nAK6KR8l0TtxHpJLinKjPgssV8C/9KYkw+22MfmEp+Psd1g2GgHZ9gP/hEfc8cJthoOKr1+9VJ1UWjJngc8OxcMiYsg6cbNG3r+4qUy/FjTPd9zZ7Astc8+TlnzweE+AuAazbrTEcfpjvsB3xtXZTFQ2wYtKGYfgIEAu968MWWvbxBVUVUZ2ON5j5mrq3P0wU7932LF9xXrWIHZN69fKkXpNuvYIF42+NRrW5J7IvHaclKX55kOyKUpy1ix9OXjL3Xr5k1wudWWuF+CyRs3DmSOtP2uEUC34W/H8ZaCd01HvqwSY0x0yqlnhKP2JyPNr897jhLNqDM69Q282+HLHD+NpyNy4YxcspSLfcGnMSXwHPBFLWN3NBxon6Lm8RdfKMd/Mcv6Dp7F9Jr4++jjjznN2tchhdQeDaYd8XNOY2xL46Cqi37tQ/ifdKuSGGUr7MkRIN2//6B/vH79RlmW08z4CB2zUkgZVibSIvYF+8J2Jba8feuGBBee4vOKscQXLrAfPXqkY/Y2GNa6xAcLbNWFVs7v/uW4OZi4gc9vUbxe0lBLYNt66AL95Tx5Ttx4LyVFjG2wI4+3bUuhstMVYu+C4r5E+F8QY465inkCsR4ZJ8VMZV4Syyt99jmCvy7J6zSVyhw+W+nt8Rvdu3tXH7z3HhhaKGdvVzThzon7CowtyMku/Gty6hUaK89yZXmhw8MjfHnAvk5UlIXOz8/l/BFAxxwtN0YYv6Nrbgy85Th+gTYpuS7DR5fsK16dvNTy/FiPf/sLnb16qtePf4+wfK3XX/5eK47DHwCmim5lSbJ+cPuII/AoA39vOgWsUf75hYgDlgA4KOgIB/tPS7h6dOIoq1IZYMghAb8fE1jXGGiLh+2UGUa/oJMWQtCcTVptr3vgD+RNOghWENyO6z0Pl+ni4lw7EtwFDgkh6PGXX5J4VvL3DiQ+kh3jBJWx2RkJ6QXBFVKQ+DJAmiFFxmghjlZgHJF9qYI13uBIo+s6+d4NAXNNpZ1woO9z5TTd3+vH2CJC6mYIkK60hkQVkmYQaoipDwwDWbwOKUGKux4kRVn2v215RMD247FPk7er5mt3aYoEKJZqxg2CZSmL4cT9duSOBC916qh2E2tvmX9AkGYA7JxkOwB4cwqAvfFIa9Y8JiBFQlsCgsh9JQ5PpBQfcTrA/fmG49I5tt9i34IxFwjiOaALgDoLkY7kSh0g3yBCtgjJFQJ2zjVbRNgV9w0AcQdJGFQtARcg3S3FjMVp4PoRvp9R9V7Tpo/YyM+XJOoddooIjyordJ8E/uH77+l9gvNP/+2f6tt//O3+8Y1vfVO3797RvQf3tQ/ZTvam2GX0fz9qSP6SY5qyGqpECIwQEDliCFiw2yQLmilHYk6mGZ9Xw5GmiAcfd9cQTcX9Yv4Wv9178EiBYHJHagA+69FIYyrbc+y562I/fpbX8vj1cKxmtNe/VsyEedRxzaiZqiQJVOUQ7ulU+PqsAodBazoiKc+UwFFtvwSpC0EhRsauNBgOIdKBmmbIF9IcvGbETMQHJlB10gYxHkJQAcGFEFSCJYWvPo+M04HZLdfswKzFyLX9zv0mEZPAApt//uVjXZFMFvgzJK+nUMc1GzYxmky1t3+o9z/4SJF9rZYb5XmpGzduqWOiJR2WhL0WdBec5Dt8HVNg/zv5X2ANXofnqataIQTs0pHwlooh6l/j1bHto+prEqqxUmKXuswl8BzAZ+RRFplWYNJzzPBByfdziGsNtkKU/Nnrly/18vkL/V//+T9zNP4D/cf/5X/V//z/+Z/0m1/9un//ox/+M3GHgbJSFSLhxp0Huvv+R9q/eV/bVGm+jSS1BbavqPIvlBFHCwTKiNi7TRdj2AzospxoBBZe0+nM8Ydft8TGLb5PKfVHTr/7/WcI+0YxJnmPBf5xF61gzW/fvtJkMmKMMQR/rEtiq3LywKK+dojfHz9+LPv4HcfwV/DiK4Sak6QT0gSfPH78RDfgi1M6XiX3BvAaQpB5yg+Pk5h7TmyaR/7V1g0Y//ijj5l7pIFFOgVnnhcKIajCP6u+gyLtk4y9p6Zp9Lvf/k53EV0zeNjfX9FFYalqsEEB3tzxXYKjPM/7MQv2OqjrHpMbuMyv7d8dHOX7C7gXxtKzp880ocA7hQduI0acOw6Jac/rPDAkFhP29F5a7q3YZ4qRrtNL7BqJpVx7071eJNy6dRM7XuKb0/79kHj63W9/26+hYl9nzDEnGUfuX7JHx5ZfZ6zZ6/3d734r79XrzeDEHRzpdY5GDXhticO6/97Y6xMmsfgG/4t/XvsaYTYnZ+3t7WPHSl43N/bxWGIjz+1rvobgWXBvzV5auO9r+MLc6WuuSLw+RXn77lg1OHvy4hkiYK1Tkvc+nbQTCqo5WPwt+/LYTupqO7qY173f8zzT27dvdPvWLfm7GbEeYuCzt7oDZ3o/Fojf+c53NUYQhxD7WJ5gw5o8YRyu4ecxp5q/YQ7jJsEH3tMWAjUOF+Rz/1Z8wkbj6UQb+N042qcoePniBXlTPd499kUvlvARa7c/vKYd4yzYv23+GIyf07ywrYw3v/b4/pNCWZbrlA7aPqLWWGnhsRZumbN/oKqMuDtDBK3Bl197voz9e6zpZKrf//73sl86qRdB3lMJDkqwZxtJoffpJWscI4YWrOkSXB8w3z6FWsV19st9xFdV5pqAdf8C4e1bR/i0AGtX/c9XPn/+XEsaJbaTf5Rhj3xkHeP9GU/GxE3i9ASx5T8WPydObK8TBGdRZLJPKrBQUly08O2SRo5tUfB+hnD0HnxKd8XrkrxZlVXPm0WW4cNx38zyeA1xHfB1fwIB9j2G9+pf0KzRA5cXl0op8ki6gm82+DnHxhvsZz977R99+BFmCYrEiLHIKz3gtNA/euF9+s9cdvjBMfHBhx/g5y22KBVC6P3xlhNO27DDT372ug7w/YA4PkI/vaDISsTbinxUsJcJtpoRk0NizOu1RqvhjSAp1nRvDicDffjgTi8up1Wh9wjymwiZCnX+xW9/rSGOKZNksbI3GmlKhRoV1AKyU9rxo6bRCxzkBa2ZdAl4DVgHY4YBr6+uiaOu33DOwjo2N5mMMVLUhAAZUgEuINA1we0AuSZAXTFuqVyyLHJdgGw2WpOABCPWbMrVv8nqCoN7Mya3hnWEEMhlrVoScb8OCG1MAI0mDamtlSsOJ1GLAjs/UYFxsXfTP87oGNhROQDoQuL6SLd1pfPLc6wV9JTuiX/u1IBy4AwgkALAL3F0gdC5tEADYAvILwdc7oS0XVAEBEPEzT0cvQDIFgE1+66Hja7Z+xB7ryBDsV9Xu7ajCX1Fws8hhxSishTVcM+cRJXHJJEM7YeM1+5Sd9jrFetrefYvQlwj/i7Zz6vnT+m2vJETfsZ+0bmqy6T51YU22DQFCZTx2GjEXuK20/XZhYQNt6x1C3iHAKbGJg2g3yAOojqdmyhNfvjz9asXuiawBwTZiMeY6w+asT55/wP92R//sf7o00/1J9/8lv78T/5En/LZv/3Wt/U+HZHIHvbAwoTOZE3FZntO96eaIvTHAHfiZ4qdKYmyboYSNsgh+oqk+s1v/ZGu6TqsqcxDymU/jEkMU4RnwGYhK1UOxzpARMWikvBBLGolqrg25qoGI6W80mrTqiiGiNs9VYNGIWZgJajm9RjCzfFrG4Lsx5QV4GGN8BKk3GofUZsYq+QaKSKOqB7zUrSGMClClHnHrL9gzSEm+bnEPkVVClhwS5Tx6JhYYusQg0quTSkpQf5FXmgL+QdJjicThmPKJGyS8n0uxF6QFJwwnfxNbpn3z00mM4sBk/UNkr+F5hZ/uWK+AnfUAWpDpLtAfOHvjihI2CkVhRSjLondKZ29YTPqX6ciU17mavm/BTjYEl9+XvJ6DlZ975p9YCwlbJZC1I4E3BETxq7fN4NKNePMiKmOjsiaZNNS1HR04Bd0TOZ00c8ofn/8k3/Wd77zt/qP/9t/0H/5v/6TfvjDf9Lffe+7+uE//1P/B6V/+IMfaAbJvqOy/uiDD/T5735HKG/l04Wr80uwvVWOvyyw18y/XO20ACvXdKGVUxxAoHO6/ZFQek2BWtUlPlvj15WOj1/pLh33DP6a4j+xlwMw6PefITpNtEti/NNPvk5BfKU8LzUFK0uKDfPWr379Cz4/089+/hM9JyYtFi263K1dwxVbCur7dKr+7Z/9W3366TdUEHcfIlIG8EHC57du31EzGst2P0Y83qb7OBpPFcFEhm82+CrEqAo+8J+5K4pSBZ+vmN+JLs8L+U/kpJQhFoeqGN9cy5YR92sRdmqGI43h8iwrWH/Ba3yMUJiRBL1W7xnYaQOn14NaRVnKczYIZ2O0aRpd92Jsr0+SxxSX/jnIrf0Nxi7xTQlnPHr0iPk6/fEf/3HfdbMNL+GKKXZNKSqyD4tRC/0t+1qQvJtR04/ZkG88V5/Q4Z4L1tfPCwdWxJF50r5wLnC303a65juPUeS5fK/Ht0DwZ4/oSjuOPJ7veY3gfwV3dRgmBCHi3ugFgjDGQIGxpwJ7Hx3u6RoBYzybA4/o+uzw3whfXVyca7o3kTudLV21ZjRgzpxGw7nm4NqYL1Mu/4KXOsmCdMK+nxGvg+FQYp6Se9oUNKMhMOOeh+89lHPaJ1/7mPW8VYez3OgRNvXfcqzw9YN793WNfafkz6jQ//xtTBHsbuksnlJ4TPSNb3zDt/AIek2MdFx3gpjbI57v0dW7up7rvfc/BEMDJXBu/vUYFrG34Iprir6iLFTAVXvw8AZs7cDCGL8XWa6bdOssukJKugAz78g3S3L/kvi3AL0mF966dbvvVA/g6xoMLREidxDOM3ilqitd4yt/t8Dn71jbZJC7Ub4AABAASURBVG8KVgtZH6zRAwWYHmKnCvwaG1ccA2+J4R3xvEV/3OHU4hwNMIPLjCfjyLbDVD3ujRVf5z/ztWRtJXicUAx5HRFwX9NI2cd/1+TCHTy7oiv56MFdbHiCD+zLkudat1jzEZ1oTKh/necOMWlB5/kWHhu/OG4ODvZ77MYYZaG6Ja8/efJYxnxFXpxR4N29e0/n5NgdeD9l3zhJTzjC9/cFcbYhh6/Yv+34r3sq8MVz66y2I17zfrwL9m6utw7bn+4pAeI8y7SFYzrIfUSML2ZLmlkL4izQDR8ZhnTi39AY2YCTEWNlPc683oQvX1Dc58SOH9f4aQvWDxDs9pU/u//ggVwkhxDlezCjAv/vGi3gHwFcohcObxzpwaNHGjRNz2PXCP8KDGxYV5kXWuKv0EnR4FKIuqStWtdDjXHOKdW4DQPuAcKeXnLkstl0ykimcHhPSBYacwAWgnQC8ZhgDaIhJFEUBfbs5M042A2wGURlQ/kaW2AFSPOUaYXjFoCy4h5h2DlHyl6gnRwJTq/DCcxgcfXtYGRwug4DklgFWCuV3JtiooM668VnjFFe1x4JY4Px1gBrDrAsPtckuZpEYxK8ggSLLCrDEjOA2ALojoe/M4BtSA80IGEOhrVCCsogJI/fccEK8bYGKHM6jilGmeCDApXSWpH1nNK1EO8N0B0gvCZI/UeKI9emPNOKpL0iiRlYM4hnB4HlRdaT12x+xVwRkrnAWTMAtdQJVa8DxsflF3Q939Hi//9/PyOh79NxWZDEV5CHOF7o2K/onuZJaknyp+/easmR1cXpCXZLagF5ZC/uSpF9dQXBR/ywIkgueX2Njc4JEBO/7Z8D7gK/HdHBuANJ3ebY7IP339c3v/4N/emf/InuEpTvf/ihxoj+XjxCKA2VZ8P7vCwQeSP5z090+GRKchlh1wJb5DxSisrLXGVTaQLg9yB6J2aLP4yhGhE0RmAWBHFDsC05pvMfbC7rhqOQCNgnKqpGZT1UXg00PbyB3I5SVqgajBTzSgkMG8f+7Uu/rumOrRHcNcl+RyezC0lFPVAEUxOIOhZlf8+A69xJXUF+PnrddEE+Qvb1WSq123bkklx+3bZBWV4qz0qpS9qAqTX7jSkKOPB+qw24bLF7BQkTh0opyXHTkNRiiGohWMfJG6pNdwxMnuJfljIKsbXcFehImhl2m2LjRwS7SaHIC6UsKcNPiWtXxFli7DzPGc4xnCFqGoUYsTXXcv8SHOZF3vuGbUnEXUxJiTH8/gIMzCCQKUloDZ5adytT4Huu4X6LXifTHfuJjGsiD9JXe2hbknhGXO5U5rkW8MAJyfDzz35HZ+yxfvD9f0RUfkd/89d/qX/6x3/QP/H+n37wj/r8s99DmjOKgEo3b97QIRX2hrk7hK/H929u+88X3b55Ww9IpnPw+j/8v/4HXZ6fU/lf6h44rFmbf/nGRVhi9wE0zB0bcEGeR5VVphA66GSrssz0q1/9i7788nOI/Yz3Of5gf9igLEvt8KH9YD67e++u3AVYk5BPTy+UYqZ9sDKHVH0cGbDft7/9TYh3AME3+vTTr/c+S5E5GSsEaTqd9p+5WDAnjCBqdxhLEuQlJzsNWDdnmjuPIPMNWMekchcHt8MxS+yz6nnQnaSGWMqyXAm/zehy78DP3h4CKi9lIWqsGXMdg5hTm+GQV5L3NBjUva+cHPKUazgY8n7H/gus1qmG01fw3I6JzWVfzTGnCGt7u1z3ImKoHHv7CLhELFTEX4yJ4mknKeLDW/ri88eMWamFX5pmqAzb+pqCWDMPlmXBGLlwCPtbqeTzLYLnHHtUiE3bxFjz9fcR774nxcgR8C3GAt+MGxQ0ZL0WAt5zYg2+7oiTOSd9F3AJG/kXJi4Yd4gdSnzCbTqlezrAFiO4wGtzmy9w+seCEDMVe93y2PU29s/3XpD8Hb/OI/ap7Rdj7AVLRyy4YNmSjH1yNKBA9XUpRm0R6CP8VbPOCi7bkBty9j5oBlrDE2/h9RCCfLJ3A9Hj+9aMs4UzMKa8h6f9308u+/XYJyXj1CT4a0RAht3W2K2Cx07enWk4aMDNlOJ4pvc4Yk3wg69zh/OU7uOM/BtClPds35hrNqzjmlh9h02M/QSXJNa0gU9yXttH5+fnffF8Tt6pmyGCe45/S80Zzz4S/16/ea0FceGxnfvtE4s25w5CT/6sBPP+cZFEkrqAaxyTO3KWfWO/Y0rw2OkGR9P2ndfjQvoc+4s1eZ9L1oX7NRw2LK37vx/2/YhYukFnLod/WFI/Zx8LDGwx6vFy+E/g+xp+cDGRs5Yl2sRrcHFvmy/oWs7QPDFFcveqt6f3+RLBZgwtyeVr4sRxW4Ep+yxjnC17mdBkifj+gpy6Rw77KmYG4Hwp50yPbXu7GeEfYbOdCD5tEWy+z2OGEHofvaOpZG7OshyuuqBYfoMOyonzdyrLQsbhBv+bK9bcn3PdYDBiro2GYOTtW3I/62P7aKZ5n4vygvu4x747gMvc9JjjN9urwX4tjYZ/3YPHHoAtr8s2vaQQ2iKkbS+v/f7Dh/o1pykz7l9ycnZB8TZkjCwrtAPDbIPC44o8NFS8nK/kvxe3jbnWJMvlLmhGh+DKR3D1SMoq7R3d1mByoOGUhN4R6Ayyw9AVTluTvCbjRgkhh321RuRsSBR2jBfoRa0JnpIqasm1LU62k1oSU4sFVji5hlz82s42MeV5oSUg3nB9gswrurLDpoYEavl9zXtXKjaKgRH/EDwmnyzLtCEx+LWTUiBYWjw5alhjkMCDzgk6C+gCxyxJrDsIYIAQ8H4im0gxKiNIdziEW+Q1dqA7Yy15loHTViIRFnnOOhesKSry3RWGjikoZ5IVYEwxKvF+xjGix2s5rh6PhthoiSPWOH4NAK761zts5j11XJMY64I1ntK+9w+NLxGnG8Rua1KgUgvY0K9lIcA6Au/9SCHKZJXFRHWz1IqA8frF2k0CM9a3Q5ReIbZX2Pbd22PE7gUi96rfY4tPbJdm2OgI8feISudj2vXf+uY3ZcL/8OOPNEXU3+K4wqLywaOH8o8TNJCpj8lDiqoAeChz7d+5pTSsVCGIVeVKg0oFOMmagfyHvg/3j7BTqTwrVULOOYlyAEhr5k4AVQrKsW9BoIzGY5VFKZO6A8jzjZkzy3KAfA25jiCotieWoshJAAOZuC6pluvBkEQpZdwv7OPnkDINSTKRZLsC5w6ONYHqeyK2c/AVzB1TlP+VBGfwvfje6wkh9IGccc2GZGLcei0rfJ7nmWoS8BoMSgEcZVrjhzLLZfuaHNxFCWDfOHVHw0nWMXFF599HMNckERPOHGzuU00PIfchdvG4NYmmYD3+zMFum0Rw5jX3z2BZ/AsxsO+ddggnP0IIylnDinUtibmUEAesfQPGLXJ8r49vvC7v2mv718KvwnY51y8hFMfAFQnHuIzEVev72e+GGPe91+zh1csXclfppz/9sX7043/Wd7/3HX33u9/R//UX/0U/5v0PEJgWni+p5ufsdQG+V3RPiyLTDozbx2MK4TwvsF+S1+81OnFZkJNetAcO8yInvmK/rxzfOJlV2Oc2hdEpR2Evnnymi5PXSnRZu9VcTz77ta5O3+hwVCnTEp5Y6AD7+tGMGt3iaP3+g/vyuAMKo+l0TyX4K7D3FMFYwmFeR2W+IlYsFEbgsAbz9kMOHvxs4Zdj6yOKNL++uDhXwXfiX+Z1YkfcIfvS71vEYodI21HclBRII7qSxqO76zu6GBY7vs5rSSmXbWOR589miM2W+M6yHLG3lZNFAt8pJhLSBTNKH9FZbRlns95hq0IxZjo6uqklWPC1c3LAjjWsSOLCpwu4N4SohM83cL2Tnd8X7GGNv5f4ukU9GH/e+xVCJeWZlKJsu0uEwRJ/xhjlgqklefnP6Ng2NTzrzz3eivlr/OXPvbfJZIpNKvY3VoFvW3ht2DQaItRCCP3+1sxdlpU25B/f43EuEJK2/QDxuCIGR8S2sTKBN/rPEZnurhr3kz/gSvzz9c433qcLgZuc/L18+ao/ch0wJwErsYagViO/53WZFz3HTvD7Ppgwdlt4OC8yXSFeZuD5Fd30jmv9PrJuEeuB+RI2dXLfp5DrwE/7h9iM2NJxUIKzPEsq2XueJw3B1Yx48m95+1QhKshzFlkuv3cDyGOviecBe5/DF2K+c0ROiEmvXr+Vu+bz5VoFNmvGE714+VoR/5v7LuhuNWBtMByp474ta6oYZ8NzJyGGt32zIODHJY2KkCLTgVTeL5jTn9v2NWLEHGZbr7nOPrX//V2RFz0vt2CgBWMCqylGmSe2xhYYs58TzzfoMjbjRhk2KMqc/LjpxWyMQY45zEghekNL9uPrJ9j/CkHoeCiIyY4LOgX5xMNjO2YrYnYHJwbGGI8twpbK85yC8VDD4YS5KnYadYmIKsriq+9ofqzIt5eI4RX7uQ0veD6P772949S3wFfmG2PK8wzB2AZsumPo2H9HE6/Djk+ffqkJ89pGl+Rd88GchlWWFZyQXCmFpGvmLpnbBV4DZiP7t23Nwc7Hxrzn8p5wk0o4SZ2ww1L+U2QuJjesMwKymv1uyO0j8sXiGm3C+MZ2ilHG/sXFlfawm/NJy/qyvFCMmVwUhRCwSUNOvSK+tn3x7DjzvJ4nhq84ITKR95DAg9dVg5kJAnsMllacSJbs7cP33tcWHTmnOK2LgVy07PD3gHh3PnEOrDx3UQ+VslJdyHQFEZ3j0G2U8mHFcdVaM4gkpEyz+VKXAHaN0o1sfkVSjTjbG51BQHMeNqCP5FKW4dSv/pdi6hNhB/C8kTnklvG9X5/TITShz2m/L3nked4DriN4Q4y9oQ3GljkXdDhaNmAn2xghBHnMjOv8cxYWi96UnZalhCDZ9aRf4yzftyI4O4C4xVFjAvvq7Fzu9BkIGQG9JThar9ECGvBtOA6p8qQFpDIgeDcE3Abg+2cjPc6O5F2xjwbjBzqXG7oqRZTqPFOBg0Qi7SBJ/4mhxH7OTt5IiL/XL59pRXfzkiPGxexSW+ZZLWdaY7+WBPDu1SsJINeQkNfqh5O95wyM03cqCWbvp/8O/8zprM5Yp/1g4nXgrBFU1zh/h+1s6xACyaFQCUBv372lR+890gcIyq9/+k35b1x+9PEnunfvkfz32pyQH1LFjKcTTSFLk9IRXagS8BzQSagGjaq60Xy57Z+Ho6lSXunGzbsaDMfK+c7/6b4aQAowJgSmu4d+HUmw7liuAX8JceWMWZMwqqaR3/tRIGgCgVP6Wh5ZysFChVg4UuJ1kZeyv6SuJ8i8KEioR8rwh5Oaq3rjqixL2acmDaMxy3LlPOAp3nbqeFEgrupqoBSjVgSuQsueSomksMQvFnYV5LYFOx5P/sd9vtekW0IctrM/HpGUbOsEgbTsbw3WZiSkinWYmNYIjwV+NpYt5mrG3SMhlqy/Zs85Pk8pUwK/Xv8A23i9fvizEEK/ZhP2juSVsd8UoxZmbFboAAAQAElEQVSMy5L6+zYIhJzP7XcTRoQkvNYF+N9slirzqLKIxMcaW2DBdq014mwH7oeDQixdxqOvyVKnQNdws5opYpfWvwDDGB0V/ZtXL/XTn/xIP/7RP+s7f/u3+v7f/6P+5af/on/4u3/Q08dP9PrFS0zYge81Qo8HthiyR/+ne58+fab7Dx5JrL2mQHBFvrd/qBWEpZg4sn7J+jq9JFkCdaWY6Xe/+wxxMmStG2VZSedlqcg+V+zXnJOVhUrETYsjjt+9097BgW7duA2JTnTO0eDpu2PdvnGg8bBQkVodTRpNRmPN4bE8L2R7N2DQR50+0dnbO9AliaH3LcZ1ogmMbfuu4IIB635AgdYR+zk8cXl5TkKYK0ZIAKsV4LZto4aDRmOSygze88+HhRDUd+fgGv/MVVmW2qe7CxrlXyBYm+PAWg1HGcdZkcvCwAXTNX6+ItYv4WgLs5Z5/L27ZueIjqocyJ2Um5xK+HkymarC5p9//oWc+GrsE1PCfpmePH2iDRwR4KquA/NcV4HHFLzmoTrwa07eI/4tQiN79Doqxkgp4otaGzhuy3p9jdeaZ7lsH8dBCWeOsW/EHg1xUcE7fh0YP89zbLWURd4KwYhZext5XK/bMezPE7Fg+xdFoZPjY/m+MSJqAz/iEnX8P/tljH29joz5D/D7NTG3z7NjxPMusL3X5Pttg2ts6HuLMmfMjL1UCPeBfLJ0dLQPl+B7/4wyfF3A5zv8cQ2/Ok5bGgRDfON1niBEcvYi/gUFsDbileTTCBeTA65bkwMuEDK2dwFGX8PvG3i+zLEBxcOCE78GfixDIi/MFMBFi10tPGpO6ppmQAG2VQihX+dzH90zbgNWvecKO1v8XLK+4bCWXw+aId25uR5ZBJDXOk52KvxrW07gmwLM+V6vL4Qg+2VLnhD/EviwPWfw1Bi/OZ/Yp3ylDZzTpSiL1Qpu+ld+8ppreNT+tz0S10yn076j7HtjDJqD3YZ1jRpsRDGkttMEX3766afyjwq4geH12ff2t/3TsHfv584dThzoCtvePoKviT1rkRij7tAMuUYbjMBAqyjzroW9cbAynytoC0a9NvG6hVBG4xGaRFpuWp1dzrTi9CpkpY45zSiHjS6IrwHYtX2GzGVfOtYXaJSYYh9LS3zotXke2yiyFu91yZyO0QJfh/DV+vzZrt0o8D4DTy17d+OiGY5UYrcOu/r+0WikVOQ6R6hmcJuxu0LQ5bz2d+oETkf4dsbLThlk7dOhGXhfw69+vHzxnO+EuL3Q2tyIX6tqQDF6Dp9d9jGzYMwV61/Dt/fu3pP3Z8xWxL/3YN/uWJP5r2B9e3vTPq5b4q2FF2bYuyZ3n9MBF/9W8KHvi2Bpn6K9A3NZzOWfF24GI83QIaPBEBGak18yWZzX4OcaO0fyEW7bKYYdxzmlAs8xbVnoGuM4rDbarhcK3UZ14j2duiKLDBSU83x+9k7NaKiyzGXg2QheZAhBK8jFm7LjvFiDygHg90M2MAaMJ3ThEo5pWfSKZGBBa8JI3H9Jt0+QY8YityS9BZ2SosgwfCAoWQ9kmEFSFUaaTDASxLTF6CnLJLFWxjjnCKHAURX3icBeEVgZ31Xcl5EglhxtrXHSYDjUGYkq8bmFXqSq9b4HAOnq4lwdIF5y7wJnLzFcHnAyDthB4ksqGh+FX12e6fjtK52dHusUwZmnoOurc+3owOxI3CuOvlueZyQrP5cZNlpeq0XwduwdVlYdkzpIq2MfguxE9b0G1CuE6hUks8MOx8dvCOhrKpVLbfBHZJ4UgwZNo6PDG7p5+46++a1v6+NPPtVtAPbx1z6Rk9L9h490i2A+oLvpgPcxxgii6LC/j6UPj27IAZXnucqq1BL/HXJ0UQ8HHH8P1TFHZsIbT3VIkvO9Fo45YPIv9yxYc4kdS65Zr7bKUq4J1zbDsWLMwddQw8FIMS9UDEfKB42yaqiQFUpZxfi5srxWXtSyT101hU7964jPEg8/+zsXBSPWFcBHnqJK/Ov3ZZ7k91fYmI/VYi/hyxY7BWxZ8H1i0CwGqs/AtXxKgvFcA/BU5hkwWcvX59jV9wrSKjP8gj9q8GBMdtyzwO8bAj9QkW0QcGfEwgKhd35+Kh8jNc2QZ6kDX1WW00VpNKLg82uLsTKy1pCoS7Zy3ORckzFPxrOCFFOSnxPPkfX6tYWK48gs42c4gZcYSepJwtdumc/XbcB7CIFvpBCiyoy9sV4XL8Z3wHaCaAL72oDBluvP6bqfvH6tNxDZr3/+c/3yZz/VTxGZf/+dv+3/Bubf/NVf6ic//KEef/6ZLKjPScIFewiQqpOp53jx/JlO351oBWEfv33d27gZ1Logvl6/eqH/7s//XFyON6JOEU6P3v+Q7tFMz56/1AlHhjVJYENcugA5PT0H53MdIFD3EYWffvoNMNSoHg7B/kbloNI5nf1XHPWNKJhGJJcBfLSV1KahlA/0ybf/RO/7z81NDxCmR3R2dv3PxHkNv/n17/rxndgWFOA5hdRNjvVXFJtFXqokWe8gXR+Ld4yZ4Ys1PDPHzzvbLori/EoJrGR54voCoTBgr5eKMVPbBoUQ+ayWf1B/xb1LCHtJTO/TxT2hU2s/5nkhHKmGGJ4jmHxNTElPOWq1Lz2XuTNnTU6K19dzTSZT3Nd+JTo5nvQ1nuuSDuQB3dcYowJz+/TCuPD7NTGdF3k/V57niK5LtXCvi/gspr5YWLO+AtGX4MJ3+NfzXyCiLPDPLs6VY5PA2AJbc3jpEkFn0WNf+B5j0r677AX8jFOeJfjeyd0XY9P2c2z0NuVir2tOLDlf1HCJ+FdVtbyGiqS4Y30WNC1xyJSqwVLhPXBd/6MZ8KXHcMKewdEj8so1nUMLiMD+zWmF18zN/nGEQ2yzxXcbuNsdLh97ZnmmNfxlHzt/tYBjiR9OKVwijhnhl69eB4nvWmLMz/771lfkqSUNiA0c4Ge/z+D2J08fU7512ucY3YLYY67o+l5hlx1Hk4F9JcZKCKBBjv/hzEMw3LD3IXZo21Zr1sj0miKwVoiGg+m+rvGF+crF0hXd32Uv7hriSX1M+L4p2Do7u1BVDVTAx0vERoctnOvmCBBrwC8fP1WEa+aM62tcyPixBJsbbF1h51Tk+LtQBh4yXluEzGl6KEodprAI40m2R0dTxv5t2dM5cf31r39dKUUdHBz2uMbVOuNkz9ev+zhYUFj+Tr/4xS/A8EIuxDznDrFWlmAU/ybiyv65f++Bdti8wbcxJu2xvw3vF3BMBo53zGn/e4/OZW/evuljzj9WscaGl9hsB2enlPWYXzq+Kdime4fadRFOaOXceEGTLXCNu6hioRswIV74l9dy5knM7dg0LsWG3r59K9vAMZxSUgXOMu739+aODD5vmXeHftiSgxx/3oPX5PWX+MbYMPZ3YNLfe38tvvfejHN3mz3+Dp8s4B3Hv+fxvb6OZaoqCrlo6bBDh11qxs1jUmglNqgJXMFyJWLA94xGk75gOiG+B+Sk589f8FVQlmdys+Q2p0i379xWYk/ebz8/+3B8bbGJ1+oxN8RelmXyv2twffvolvKYaQfO1+CsiEmTYSNtOxV87uJmQrfU45kP+XrLMfKVkpMQHblBEQDTXNv1tU7ePGcDK20WqOnrCy0QWOMiyZO7A3gJ0SUMvCIAvDBhiUiizPjMQVYWpdYsMPCFycD3GRB2jhfujU0RQNco5AEBt8PodkT6w6YLgmPGd74vzzJ9de1V37koCdg1IDaRvKPjMUMY+l4TyFdOxJgE3HAwkDtO/qxgXQ3zLCG7c1rkdsyaRDfDUOcYT6xzQyLeQKorrvHPhl6RNDeQ9hLV3zpBn57pin27Io9E8RKSWrLGQNAIB20h7whQRgTvyoKThD8jQQY+859lcAdzUGMXgvj89J1yAOH1RIDjP+10SVfY/1nTOUTqoF4wrx1cV7VuQJz+WctvENj+uZGHDx7qwb17Xz3u39fdO/c0JUnfun2X2AgQT63S1TUktH94QxW2KOtaW4iv4HM/UlZoDDgnk30pZsqynGObMfcWOjo6oiu1ku+JCSBRCQ2aRp0SVeJCRdUoLwaYLdeg4R7eV/UIwO3p1uEt8LJUmSqAV2ra7Gk8mKhdtQRKo8A8ER9WVEbuevo5531KJp4kJlFBwBdZroSNBqy74H2WwB8BkILohi3B6VLCtjvIv8gzjZoh13equDbFqDJjPPbr5Cqe85iUYpTHLfNcJYEbJUVEqf27A68eKxK5i/k117FXMBCDNCOpnZ+e9PPlYGmASJ+MG6UUlUg4AzoQ0+lYVVkoy1P/aEZDxg7yvE7sQ/bBVIybaw0JBuYeYVOTW2RdxnBR5Pivk9/HEFWwRuPaQcsXCiEopqgtpGZScjy1iMmUkmy3HUQm/m0g3h1k9K9iaUVH9/zsWOdnJ32h9OTLz/TZ73+tf/yH7+m73/lr/d13/0bf/4e/089/9iP97je/ZKyNLrh2TuGzpXByXOzTQZkhOK4ovrbEn4hZ78s49T6mdDX8W5QD8L8gNlhGv/4SYp6SXMfjMd3LtSwyfQw8Hk85DjvQzVu3dYPHAcWRFLUkKfq7Dz/8WFOqar9OYGNI4RJj1ifaGxzZCZvduXdXMc/kPwu0AhuTvT1VJKrz1U6bUGvV5dqoUNlQpCpp3Uo3KMR83PqQTn8MSR4/z4t+3iGYdMKaTqc9PuyblGW9vdeMnxeFphPGwr4uNAKpv+Azk7/3e0YMO64Cc1XVQL5/ja0a/BwBUgE+KhLEhrFGdD0sAGfE+8HBfs+X7vj42ufPn+sB6wsKbDMqYw3GQcT3TiIWjSVjpZjUkl08lvhnXNj3ZVHKHbcrkq/tKXDjdW4RCh5rgi+9VguOCn5JjHsO1s3V/jmzFkz5eimorCpt4Td3ra6IgyWceOAuI/jyz6D6Z5LfvH7DNTvt4S8xl7ske3v72HTZi4EhRYPFX8maS/afEZvG9BycWHjaxhlxBfBke9luKaX+Xttjjb3towWiw/d7n1uwHkJEaJVKKSM83BnKVBFnHncJz/p5g/2dZ4Zw4LUbCHnez2HbXcH913D4V3OswecCsXwhr3NOHjAWZuQX28g+22A/x9icdYh/XqeTqdft9Ro3HusG/JnlmS6wV83eO4KzIg4OwOcVwnFYDzQeDiWK5C14fx8+/9oHH8p/9uftmze9sMm5P8PvVwgj+3OFOLSfiyLXArvFGFmBdEIh04vuYaMKvl/hH//YQcLGW3zk92tsYB/4hjUC4eGjhzQy5vrK36f9s23la3o7gcnHjx8rYdcV827h2TVrbcDsgBjxETsGl/NUjp/cQEpZ+oO/KxlL9qt9PGOsJbmxBmclsWIe2OBPi2hf0zJ2iW2Ma+/Jzzdpfjx79kw12PPaK+x1iR28vjwvlFhXyXghBHks+6UEV/bRPrhz8WZbrbBFCKGPkQG8lFLUdP9Axwj0a+yeM4YfM66riNEWm27IxwVz2K6+5QKFFQAAEABJREFU3vv1+uyLHXFgXNnH5lfP572FEOC6Ei4ZK/LatrDuyItcWZ4rMq4ftluGX7xm/wiWrzFm/HP2XfQ6294vOdcUPDyP77MdpSCvI6bEeFwL/1bYJ8Pux3SJc+bxejze1vkuL/s12Qa+bo8CZkfMZHnW49/aaUsesU3NBYlxvRf/ct4Wfgoh9B3XmnhqsYm74n7te2yDGp/4fV4UGoIJr3dJZ3+JJhzxfk6sLXi/AW9Tusr9OhhrCyav4KUYQ1QWY1/5zg0Sjtq7dafdfKsD/9xn1Ui7oAZg2+GXBCrrIEhXGHqilbsGJIYNybQpBuog/azLJLqL8+uFtlR6oz7ItgiRDgFyrUEuGcwrBN0a4OVVoXcX59oRoBtIrw3SJWuZzZbWdFottqyxQPjNVA/GeosAXLHuGHCCpFskooih3InKENA70s1yM9OSI8MFAEMnCp2pK9a6MnnQEVvtFrqcn+rd6WtdzS40Rywu6fSe0Lm5Yu4VweHuy+XltSwYWhy927YaYoe2C2rZ35qBrxkzAYqctcxp56cuanm9pDu01up6rcyJjwS4OpupbDN1y1ZX7y61Xe60IxPOF2ulrFCFI49u3tL9B4/04Udf08NH7+v+w0d6yDHKDRLzIV2Zm3cfaoVxhvjl9v33FOkUNtNDTF0or0e6eXBDY9bnqqMmmBs6hMPRQCnHoLFVmee6tXekKWLRgihLUXmZKZZJXd4qDZKyUS3/7GbeDLVLQYPJWAFwRx6tpLLItD8d6P7dIyXGrKtcQ4K6bTuIYsCj0Sa02mVBg70RY+dCfSnkUSGLrLNQwV6LwUj1aMpjog3VEbEikbBrwOlgKEa11oy/K6JWAbEZg+ZcVE32dGln1o3acqBitC8Li5DXyIDEWK2yVGoy2hNbU552vG8JwoCN897Pxt4aEllTkW5JUAsE1iWi4ez4BL+tVGeVmrLRuB5L+NM/Y7QhaJvRWBOSaz0YIszXzCe6X0u1YK+LSSJ4d5LKupYFhn/2JvJ5i402VVIaD3W2WWiDbRYc3W444raNF6wlkhhniN8SW/q4NkEQS0T1BhtcrMEy5L2g67WGJFvW7YcoeqI2yjPsvV1C/Atdz64ouK71gs7Zky8+1xM6lZ//5jf6i//j/9D3/tt39J3/9l39zV9/B5H5S33+xTNdL3ZabDNlg32NDm5qejBRZH3HCM+nL1/ojO4Oalkhz1WOGmWjqR589HUd3nuEPzqN6W6MD/b6+64pVE/PTzSF/Fd0XGKW6S6diwsSfEvM+LPChQ9jFXnGUcyx9rnXIjqCjazItMUusI+G+L3OOorgF1qvZuyx40Tlmk7FQsF2I3Y2C/aOfZecjOxPR7p961Bvj1/JojBnDzWYrstWs8t3mGpJwp71PLZHkRZjqQOKsjt37pNDo66J2byoFbKkTbfW3Ue32PuxIjFQU2j4BCLx2qcPFxfn+H9BF+YrERpT0oBYiymCBcld2P3Dfc1Wc0VwP4OMs6LUJdw5QoB3YKQlRprxkM8u2dNKN28dyb/8cMh9O/w6Q/Dcv3+Xte1UloXOOMlZgYFbN2+ogzPrulBV5+A66fBoqjnFxXK30g5uKwelTjiFeYcP73kM5ur43PwVQlLn/wsB318rK5Mm+2NVTaGTi7cajCv2sAHXFySouXK4Y83YB/BACyeuOamp2UsgFi8oxh9wwhLZkDv6VV5of3+i56+earmeqx5WWlG47OHjnD0M4JRruDULmS7obO+I46io8WiiHFxgbL05ORVOUIkvzs8u2WvHEeEln4nnC4WwY01J6G3FmPDnSHPsm1LOejfybxZfkB82NBE22D8HV0PsIbXaEjcLOpWTPexFJ6klpjt4/YBuWlRQaDv5t7PdPdqbTsFMq1sHt+nmbOHqnXxad0UzwXuK+LUgrv03Xcu80jvWveFI95oYLdiL/+tWr9+e6PziWoqZduxTWY6dG+1i1Edf/1RLxNwbOoI1+3/26rXekZB/9qtf64unj3V0+ya4WGtEQdvlSfkYvityVdOJMI5W2N+PAZzUhggW9/Hjnt5wEnBxda5zCsSvfe1jcuY5M3fawS0T8vAW/tjAeVhQc+ZbI2IXFJT745FqxokIg4L1rddLxnqlBw/u6YKTnUFRYI81Wwj4dKH56lob8FYUSXmKukHheTBoMHPSlJOGNfG5RAt0yjjluFIbElirFfFZjeCb0VhJVaVj8usuFiJN681z4nQetFt/9fjyi6d6nwL0imt3OHx6uKfBZKgEJs/PLNBzxbCDkxvweiUBxLIudE3jwD86OD08YK1rjSdjnWLnHULrmBPXGKLm2GevLFR1LTl5ofnFuU7fvFULxkdwsRtFm3apcpBptV2oGVU6vzjRFVxSV5nyTJpfn6qpgq7Oj9UQi8v5lWbkkg1Npx3a4Akd5gV40FbsaUNOKGX8ONYD6/aYo72xLhBoM64blQPF5UYFvh3kuXL2ueXkeY3vLNZcvGRZJmPWe9lQUNTYcEZMnqOVyuFIZVmBhT32e6JqmGvZzbUMC2y2xcaXOj59qel+o7fvXivHVvs3j5QParJIq1hk+KnTFVqoopmyY+53p2+x70i7dqWG61oaleJfCR6KDPsVlU5PzgTFaE5sO762cPiaEd9cvFE+SsqbqKs1jbvlqXJrPYrcXmwzTry6mmkDEXQ4JS9KZTFXkVdMKIWY6fz8UhnE8urVGxGfqgHZko2HlNSFoJmrQAA7GDb93+Gqcd4GYZnnuUKIqjDIO6qzHcFvp7aQ54LgL9isSX1B8qgAQkGQtQTkjoeVd5Hj4SApdLJDW8AjyGKLc915STGoRaEXWaY5xH55eS48IxthRid3TiK+InmeAbwNQXd1eaErAu6cynPBmnesccvR+AFibE1VFbHBGlvUKUc4zmUgLgBFzj4XVMGR+a4IVCefrdeIaPA+A58vUfcXEM0MIjyhpf32+B0AuNASMG0QrW0b9MGHX+Mo4oY+/vgT3bx1RxaWH3z8Nd2GwI8Qlw0B3Eym8nPEdonHmEQ+GI/VP49GWiOex1wTYtIWkOb4xc8lAT2kcntzfCx/x1fyH3VeQyaDplGFT0aTiVoJ0mgB6KECdisB76D56ntfM4CgImP6mD1kSa4SxVwZuBgjvJw8vxpzxDyZCj7v3+P7hJ12EHqLXUKMGjZDDUjKIQblRS7hyw4SydhXSlGDulLEtzN8UhY5AbrSmHs2VNpBnXaMk4EB3xO5vkbUtdw/x3fuPi0IuvFozHU7xg7y5zsAWmGLQQPJt61evUSMSEox6Ysvvuh/c3mHcRykKSXFyIPnLMvVNCMEyRHrHvW2nVMYdIpgP5e7PcEbCEEpZf2cBbjO2cuGdbbMlWHPrP+uZfXYGbxmjOvvLumArIiZBQIiMsYa3Ibw1VjuYvgR7Ku8lP+DB0eI7BzhG8BkByE2zGX8tgT/5cW5XHm+evVSj+lO/OxnP9dPfvwT/c//0/+kv/7Lv9R/+U//SZ8jOv2zQDMIwdXsNfHhX645oqPg7srtO3f6PVaMWzCn92ZSXpEFfvub38lV8oLXh0c3VNdDDYfjHnsPHz6Sf17zGsLcYsd7dN3FPhxTc2L6GPyNwKl/m9u/YWtfWFxOwY7XWlalLvB3B+lPJhMdHR31nZstsXjNWgcQnDF5SZJ3p+M3v/s9fFPrktj1n3kbO0kyhkDyEcmlaYb9d0FSURbyb9ze40Rgjc1+8IMfIDivZfFoTA7AT4aPzig0JuMpvo/65je+yfc1r5MGxMiSPV/BBQPiwPY193Rgzjj0MbZf+9nrePXqlbzuNcmhKAp8spR5xdeUZamYIjF4Q77OXYYQgvbofM3hiJsUzO78eD01e96bTuG4tYzxGGPftbStvCZ3wm4gOu8/eICpg17i9306pbazcVMRw+54FGXe23KEjeYkbK/Rtl8ST05SmEgtIjQjrufYukMSpZR0ByxcgY8dGN7ALx0XmmcO6UQPsQMfs64BsXPM6cKot9MYTjJeGr53jFXsd8u9H7z/gTzGlH0e3TjSSwoY79FrvMTva2LA8VPkhQ4pXPzzZyX37uCNJXHtDqr3dn5+rgmioaCCNN+2YM229Y8sVNWgX4OLuxACdl+BzyGrVv/5N775DVVwgOe17bIU+7Fsq8l0ovfeew9h9UbDAUIGW3uuDh97L7bpDTDpGPV772WMb6bw8Jb43Ns/gCcapQh/YXf7x+t2fNl3jnV/5s61f+vaMTDDtmWR6xW2MG+9JUYUg569eE6O3fVcMSc/7XNMv8UO1xQe9ot/1nOGODwnWds+O2xwyDU+8m0RNy9fv5Lj+e3JMbnmtMfbNd2mBu5bkY928JJj7satm1qRM43/ltzrWLEfxMz2r9dpHp0z10v/fCn78uuK5wJc24537t7tO8L2q//UVkyJOc/16de/oc+//FIff+1rWjOfcWM7p5C0IQYPsJfvd0w38EL1hxiLeGu6N+1j+8HD+31+KPJct27eVEUcZ1kuYyzPC52fnivwf0twPCZHOgebDwqun2GrOfrBcTidTmT+MQ/5dcBHCzBVsIcFvOt92s/RmOHzM0T1NWKxQhABEfmR50nc1vsqd+ECvrfsY0E82e774Nr8cn52Lh83m+/zPOtz2Q4Os565pPhZsVbHvH0xYc2B/Rpbv/iXf9Enn3yiJ08eKyMOt/B5ix8y5g0xwLFrcksLr+zIZ3N1LGYNV67xp30wZx+3ORr3tWfn5xJ7WZAHQ0wy9kKIMncm/BNC6Ofo8PkETvBv8vvnRTfwlW00IDefoY0cE0vwEZhrB/5YDiL6qr/3/OIcjj5kTVttyFk7fFzkBfE00Yq1DBkjsm5zCIvhnpJ7V1zb0UT7hI8yMB405XR1n8bXmmakbXeHhpq70yfowmjQ+GcRtiTvnISkkBigFRgHuFudX1ypJOjv3L3ff7ag06kYNYesnSTucWwwxwgeZ0ASjyRhhcDkHeOsxPp422nNJkvIpmYsO3RJlTJuBmoAgF8HnLFENGJKtVTN+EeCJDvU9I5O0NnJW0TKUhsS3YAvL47fAM6T/rGm2q2KTGccaXsswZodxrRA9TH6iqrXiTtg3RXVnxNSi2MN0EsIYb8eKuDkHclhy6MIUR0Gr/OM7utC7Ibq960cXBbTW4h0jQMWEPkEMr4Bie9TSXzwydf04IP39Y0/+rY+gQgfffyh9iHi+++/rxogjiDdOZ2hVNbadkEttj44uqUbt+6qRgj7scTwk71DjgjvqVUSRbUGVMhZUSFOR/K6awLZCdedtiFJ2GBas949Ojo14wzGYy1ICEPuu6YyyvKKsaLyatg/2pCpGoyYc6KONezaIPi1v0a8F99zu7KiJrEPFFOhxWrLc6mibrQNuTYIpC2PCeAyOE3AI9aSiOQKkdDuWvnhoA9YsANfLX5JIWDTuSpsm8eg/elYQzAwHg10fXHWvw4I/JYFjMDKAJGbJC0QBtOm0bAsFRjH/rmkA1KDLqwAABAASURBVPOOivbLzz7rf74yMt4Ov+5ItHMwdO/+A223nbhc7z36gO7MoVLK6RDOCZSZCsbedaHHdasoxYzqeSGFxP+yHuMxBK3Bep5lHPevtUNYbrG1MZC4zt2SELgG/IhE5uswpLas3+93PI9JdjnXbomTDkNHrhP2CTynEDXEtx3FyooiZsD6XlI5Hz9/qeMXL/Xbn/1Cf/G//Z/9nyv6m7/9a/3il7/Qd77zHT19+oyu3Yy9BZVUzp98/KlugK9PIbgd2I8xKs9zvX77Rsd09U8gmwQZLyGgLd9/8MEHMqlfU6QtIHJ3QDL28T/+j/9vxPpjvXl9ohWxPp0cyALyzp17EPNb3UCYOJbuc+zdMc7Tp0+wY6E8K7TP/BeIbc9voWl/r7DdjDj59h/9Ecf9n8nC63vf+56O376VE51J+gndWhP2KV2+Idh28WSsfo0Ed0FRGFOmDXYXhn3OfNcIUovsCwjSP4rieRbE7QHzx5j02Wef60//9M/0AIFsAeCEG2LQv/4zARfY4je//Y3mJLACO23wk390oCHpmNQrRIz3nGV5L8DmnAzleYn/W/Zb6j7YWpOcLOK9D8fAweGhInZ/yn7WiAq/rqpKtrex4P05fl0M+W/tnVMMr+AR79/xa1wZX/scbZes7xrx8ud//u/65O+xvOYh67PAcZIbI+L9s255kZMEB3Jy8j17+3sKIejw8LDnLO8tkVCrMtcMjq3qshdSGZieww8PH7wnXKmPP/pEO+LlNgVyluFPeCiA25PjU/k/SGBxPseXXnNFAbkC8/afxWVD7Fss/eIXPwf7xAkxYnE2B1tvEEsuBK7Y7727d/T02RNtiHF3SxSkDc2JDfnBYwwZ99atI528eyN3sm/euqEJ4mJL3NTwwSkxvyKRlXBGzbVb7o341o934PyXxIfFhf3+4YcfaYUfzhAMeVHQnJhTQB1rujfVmjg4vHETf2W6AmPOf1c0HMR+FSLFzDECIMDTLSdlMx3duinz2gLx0kEojv8ZotqC7OXLlzo/vwAXhWzTwJ5O3r3r/XYD0ei9NxQa78hhFlhX3Ndi8NonQfDZDF4YkR+cUwP4HQ5H5M6tIuvYrHfKWNMafL+jQ2e+uaYRcgjWPMegaVRj+zW+SEzs9e0QCiW5fJ8izcIJQyqDby3azcc1mBzCSY8ecYqBPx0/OTjf42TAGmBJzG4pfgf1ULbdBaJqy575n772tW+IpesuJxvuVk+JuZfEciCGxnS6DxHsQvQcMXdOnl4hxip8ZV/b5wd0+I+xwwwc2h5XcP6L50/gjjFx+1sp7rBzAU6ve1zs/oCTGTjyz4/vgwXHiPfhjvQlDbIDCgR/5mN3/xhAxA4decDYdKy4cDmj8HxJ0XhEgbEk5u4/uK+YRzhw0c/z8NED4rxk3qv+Wer0hBOi9x6+r6RMd2/f12q+1vHrd7p9866m433taC7NEKcdPH5Ffvrg/Q91E5wYnwnOyrHJAlsmbLuES7/+zW/p2bPn2keY77inI/f4Z4gP6eyevDsGQ+S/plFDXGf4KBCDr+iiT/f39ZwCJi8LrcDtAA7waYI5sRoO+hOX2whT7/vRo/co/F7Kf4HjAkwaj1u40z+2d44NfI1zUoP/B/VAHXs4xH4uPpphI1//3/8//p/evoIisXGlOYXNEvy15PCSNVjMmvMq1rhkf+a7hOjNWe9oNIWLRjo5PpOwW7vDxsstmq7TnVv3+PxYp8SGMfg+a40riCJwc9eJnIhoCNzGJIUDg6ooAdxrQDoHSB1LyjCqBWczGsmbb5kmZlkfqO4GXXFPTFEBABQoe7ecO5JthkNiSlQ4pUqCI2eeHcLxjAouAtgWww6rkuPrS3VUEyckzi0dSnfJViSJHSJ0x7HA1fmprqkKA0b1+Be8joCl5R53WJ0UtwRjJHhXkEVLMLIchE0pB0Zgo5cQoQkqxoCJg94hQj3OjMBeIHBNiLbJaDLWBLIqWdcHH36ohw8f6qOPPtJ7CEp3JPzZZDJRLHKNSRpbCeF4RzlJ1CIw5LnucE9LIC6xQaILMyEARjj8gOP26cGR2pjUYRu3zy2Gxny3Y+3rHaKdte4f3pT4PuUFBFdqAEgMvJRyKsiBYswU+d7VeSxIkAHxBBB8fwD41aCRuGZDYhkiThPXjPb21IZI93rJV4XEPX6EkCnLS6Yr5HGXEP0KwezP8oyxcfYaRRzzWqmoVQJgC44eQ/igKBLd8whK1D+aplGKUU6+FXhKMfJ9Qfeh1oo2f+x26iAY8bD/x02F2JvrGmEhAuMpQuzz33+mU47GF2Bw6U60WgWKlYbkIxjxPuL/fboaW/CzBQMbnncwZMLm13TqvhLIkHlMikrKeK6xQRZiH1gKQQk7CSzswOygadTxegNuQkwQ8Bl2L+SACyGwlU4ZeI/cvyImFuC9xbctc3Ziq6zJCSrwegXR9Z8jbmA5iq2Bdth0xpH0q+cv9PzJU/30Jz/RX/7Ff9Vf/uf/wtH4X+s//of/qC8+/7wXa88hqzOC9TaJ8iGEmVLUaDSkOzBRBxm8evm670wtIMbxeE+T0ZgdMjPYmUOMr0j8FjN7ENg+Cev18duewPKi0DE2vQNpDapKH73/nl48e6o54vFXv/oN4uqh6mqgmgS0ZaygqMf4YkRB4/004PsFa7OI9J/ocmfnknsz7DghkY7ghiEk6a58Skklvj8/P9cf/5t/o3N86998bcH2DWIhhEBx8EjT6VT3EIxzYnYwGKrgcYEgMMb2iZMKf7/jdGFIIn/IsbLFyhJx4a7nDtsnfLJAJG4RKvfvP4Rnapm38jzn5OEAqLSK4O+AOLUAdGLe20OIIHyW+LEocr0hkXrNXntOHLwh4W/xnf8M0ps3b+S9OPZK+MtkfESHOGNeY7vApkv8vYWXpsRXwZ5PEdTepzlC/GvAlsdosM199nqLTqhtNcCeTmJrczFrvMKWFpfj8RghstaGgtcPj+nxGarvJO/jV1/j8b+yfwacQ580JtjTwtBznFKYW/gTOH3CHWDDCWNnKdNt4uecRLWDH66vF1KIevX6TV9QLCmKhoORphypfvnlY5734Z8hSXrG95kqeLGG02wDJyF39775jW/0otf2cnFg3xT4wDbyWn71q1/qfYr0V3Ryd/B+INa8B9scJ2mG6E4psI+2x/oxmF3jo7Is5J9pnIEJ+8Zxblvm5CfPsQILLkgOET7T6UROyOaDqqqx34bu8z6f3SGWSziIB0Wf/TvCDncpphb4rsYu9oEL+xqfxJw5yQ0jMO2ct6LgmEymunfnvlLMVGalSvz88ccf9c9bfO/TiXOwPgS/HXyyg0cWiC2YQ2PiooMf3rx+rdt37iqHh1b49oDYbCUZNyvmePz4ie7fYw78Y9v6nhZstIjCCTEeQ1RJ3I4mIxXYpQZPzmm24ZbrXDAbU46pDl6ekdPWjNsw/yXFm2OA6fRP//RPfSESQpCFWcJPK9ZT1wM5pglR3SRPHTpOYwJXc/ZdKMZcW/BydOOWxOct96+IwTNwW2OPmjXZlzkc7I78s2fP+vHtnxWx1sL7VZHL+XjBsXXXbnR+doKQqonZC11QFCtK3rtjyvEyY2zn9WsaYpHF70/35CLaPrYgWrPuirlX4KDCNrbFhthNKWmDTR6Shx3/pxQwA3xzjh08x5a1ZEWmV4jTDWMsyDHWAPbbTfb37OnLfq8+GZ7PVuw/19m7c62IjRH5tMNIWZb1+LK43Jvu4+exVmiQMXxpHBlTPb6wawiB7zZaIty8th12e/zkS4rFfR3eOCTtbfQarqkGjY7huxu379AImWs8nYip5Ly044X5bkP8eK8eC1hpj7nfcFL9IULYXGgcFWBsR37awYslr9UFjVj3mjyUYiZ/x3C6Q9FZwmv+3kVHTdwM66EeUGhUfO6C519jzXxzk261cV4UhRzXtnEFR79AKA+bIftb0lyaKoPPrMN2+ODtq9caMO4lfHOICPfPp6MdWQSLW0D8XqQfBrwHLgDJCMFjx5UsfvOH5G7y7wiuFWA6RiiuIYgMR+8IQFClMwhvjbjsMNAW4Sh1GH3VC723kPwlCfgCNe6Et2WMFQLTzxYePmL3z6hUJQBFbFzTJl8jPHeIFAvMIaS3Y76WtVxenhOIBWMv1R8j4cwdnugUEAwLzSxaqJxOmNPGMklf89kYEqkBoUVdg2NvQkD36QjduH9Pd957pAMSc0M1l2HIKRWsK+XhaKRBM5IT+WRvXyOEZz0cKgf0Uwgk5oUGkIN/qLnCZsry/v2lBUpIKrl2CJH5eLtk7gIwdiHK5JYXpfzYp7vkCnSyd0DvF6CwzgVAJtZVVJWGjLsxkQxHDJ+rRiRUfG5AxZiEVqAo8Joqea3DZgxBVf3YDjqDbYdwcaXfAsR60GiDwHSgZClXCSl7nMJ7YY1Ovh4f9/G/TnmeK2NfTkyYmi7CVgbdeDQiOHbY/Epi5S0C8fT0RFcEuQmicJJAHPrZle+WQL+kcLjgcUoBcnlxrjkkvQYLWYryf5miZl/3IOkP3vtAe5Op9kmokVUEcLfB/x1z+E8YmXAjQc0CVIDX/jW4MeZKAse4yPOyF2o7kkEKfAMuPdaAORK4zbKkEh9E/NGBnzUklkH+XCmTWsf1LffmXOe5Uz9fqxa8t3znzq9jw+S1Zm3Gv38T/EuO/d2R+afvf1/f/c7f6u+/91394l9+Lv+R9ecIvjMEygHdqht0eRKk3YDFe+891Jp9rkOr8cGe+j97EoNa9j2mIHKCWIMJ46UCQ/aHf1b5nKC2LR4/foyPkl6S4J3QNgS+q+U9RNGApFqVtUb4q4Ys5sTGhjjaEKO36NQPEBMHdDSe0l1twLI7Jv6NyF/+6tcSMfWYxOjkOSRR77NWc4DFt6vnWzdvq2TsOSJwH2H061/9Sv5B9g3z50XRJ7oVdq1Zs8lsij/fvaOYRHD4cxPaEg5yIvwMAb6Bk/YgqRV4N0EeEhte2yGx9pyE9j5FR8m4Hq/gGZNpMplKZJUiryDAtezbJcIiRVJWJ3hiBUbnsjgZYYNrCs4zOsM1HcGJbcv6PJb3MUPAD4iBRFzkeaGW4Jr/oQuwZk1ey2uEWmDsHZjxeAXrmMAL13/YUwvx2xYW2hmxE8GNuzTi+Qz+e8zx5Rr7ONn73o6N2hZN08gCzrZ7yl77e8GpxZmv85h+vKLztiMQXQRZtLaso/8eX3vfI8YxLh5hqwuKbsfiPbhuB5Yv6MJleaF3HIOVxIn3MyP5jvB7QbzEmGlNnHoNWZYhiB7oMdgyRmzXc8bz88InSsz74MEDjtUPegGZEycNnZmAUybY2bjsiBPHecBDvveIBGY7tNzrOU6JhX/3539OAbrS9dWlFpxazckLR0cHvF6QKHcyFwXs7X1nWU4R9fb/9zk2rUhua3yTZRndx0vFkLQi0fe8B56eUPBteQ4K8jVD+LwCj9f4OhHvS5KyY+YakXuTHFARDxNsucIOwEdbjlXFAAAQAElEQVQhJjlvWExYYGyxvW16RfcrxiDvxWvYB7cWRZ7De16SA5aIwHOwlmObmtg7x/8nFJfm/0s6TFeswZ3QnHxyC9Hx5g2dopNTZazLdBYVZV6ac+2QOD5HSPk4M4ELz2O/eMwbFEX7xJ/9785swXiO/8S8HRwyBNOedzwmN4BX88oWHrNPcvhwgE2MtxcvXsm4NIbfUqw2XJ+w+TvWVJN3hA2fc2R/k+PUmJLa0JF/Wi3hcMdVJOTckXY+vwm3vH3zWmWeawPfGGen2KIsclmgTEeNOvh8u1trQ9OpIw6u2ecO+3ofM+x7k9O9hn1jZO5JMg/ZBnsIUe+d6YnRne7fvadThNsanxWMf+PGDXlvT/F9L+qxgz+33ezfOfxgm3vd/nGGmjn28XkMQUu6lubLg/1DPf7yifycwQdzGht5VvQY24cvd20HRpcqiKMzio8Nce+iYo1dr9hHVQ+UF6Vm8IcfXluMSRHfmjfucCpgbfJVHu10+85t7cDpjaObamnEtIzvDvWQmDIfz9EwBbbcm051Ddf4Rx224H7FXsbE74bXHv/f/NEfawOmF6zXmC9ZwxHrXRETfu08sgB3Getohg2FWSFznvO+fexrzsDZBN0SwV/B/UvuncD974hXC08XXN7PFXxydX2h8bTW6fkbIn+tq6t3dDxfspc5/l0q0d12/m4GNXNlfZzHhKFnELErkh0iwRd0kIIFor8LHgpQbQHOuGlwygKxcKlLOpErCGK9mmuzXhDos/7zdxyNt4jFy6tznZy8YREXmiEuFpCbN76jKrEitoNb5rFhVosVY6z7ytnV25yAnWNkE6sdkQA4y5CrxBnfmRAWJIsF63oHkBeAbYZz2xCJC4iTLl1D9XHnzj0dAf679+7pw48+1r/+7GU5aHRIwhxT2Q8gixHJLQ2GGvJ6G5MSIDyABECUlOVyZzHkhYYkKb9OBHUG2cWikJ9NXGMCQdw7ZYzIPRaXOQ4bDEfKub7h3jZIg3HDe+4rip5QsyxDWA65NfWf15AesY0wHRGM2/6z4g/XupqtEbImDd+nGFherv49gDTRlJBbSFE7gjdnbAsoLpBfl4zj+yaQiefxdxm2bQmUmjXuAG7NNQuEScYYRZ4p5/st9q2LUh1jFrxPeMLFQsn3vm9DgdCR1FrwsyIhCQLxY0ty9dj+bMaYkfV6DWtEmuffx1aj0UhjknaNPfO88G392mOI/f6F41OWxFsljhE3iKWqLuTPQ+DJ37PWvMggpgjIAw+epR6rnsfX3adrNmcNW3AcWP8Q0TGfXSjy2uteUzAFqmFB0lWRs9cNbuiUGHuHfWw/x4XYm4WVCfUl1d5vf/Nr/aP/Cz4/+IG+87d/o5/86Ef6+c9+iuB9oxcvnsu224cojui82d5D/Gt852XumXVCsZaw4+RgXxO6NyvWsImdhnsTnRE3+aBSOaw5nvpCS+JkMp6SBAcKIcgJ4i6EayJK+OUKMkr43IT78MFD2dYm86AgJ6OAiLKY9y+SeB0uJMV+nSRfv3mlX//mVxy/f64PP/xA/+7f/TnFXanp3lR3IcSbN2/InaV9cHxJ8nQM36Yzu0Q09mSLr4uylDuu/jua/tt+Xl9FUvO+E3YM+MR2tFCcsdYVOHAiNOlbCIUYex745re+2RPhFYWqSbmGeGsI8hqyvCAZ+WemX1P4XuPPIfFQVTWxNFCMmWLItFisFRSVYQuP7ViIYK8A2wOSgef2d1uObytwMBjW8o8S3GKPC3ikyAvd54g9MIq7Rd7X+xSoWZYLuPEIcN1CKWYQadHbufrDPtfEyh24wz6O7HlFUlhjmzzPFWOU97zAZh57j0J2DY/ZNld0eIIkr3XInnxNwTr4SFlKYHnZ+733J773uLZ1AyfbtxbuPm70vV91kQccN7/VIQX0OxKyBSbQlQVpion1z5iLAhLbXSH4rug6GUc5WFwi/lIKdH62smCI2G4yHWPjiqLitZy4c2wRQsAGkUR8gc0XcvJ1ArQgOH13ohSjFvD1Dm7wPl3EuROblXTQyBEd2AtRKopMX//6p/ryi8+1wX7GWZ7n5I2ZVthnSMLyGtfgZW9vTAE1xB6LnjfNfS0x4+9aRK5PrzbwkP3hZOk9D8FOZM81vs+x6Sn4XVN4W0AOsDX5XYn92M9v3h7rBuLYxUVKCdG3VgJHFqBfdWyjzims/feQW6nHqUVOZK/2eeKeS+zpQsRzO/YHHEHncFeeInvN5eLrBOHv5w3YEPe2AGvJ3lcUlxaIzo0VXOGYbxmoKHKFEFSWhSwQAnP7OH4JXgMbGLK3MfvMsqy/roWrbcOYkkqwaZEZQ9SAWIrM94amzD7Fb8fYvrYkds8QEb6O4eS4rBBUuEhcIourEJN8r+3n6xz75o4ZTaIdvFqXec9pHXu5BM8XNBZOEdliEOeBIevwGmrWqo4dYECfRPlHM5bgpEWEFkWmgjjtGGmOZijAY8mep+DPDY2OfW3AxAZbmZdXi6Vev3zV48ZxckFh5LV7X46DfXhVbMD7dvPL+Ds/P1cCX+eX16qx2e8/+4LnkR4+fK9v6mzWO+3o+hgPK/Z1RqPkxu1bcl69gnNGCLAteyrxj7nW+FojGDPG9OsR+TUQMyvy6QB8uUDJ8EvCF8MheR2BantauHqOmFLvM/t1f7InlLymxHVgr4MsV4U9toy1Bhslr4foE9vRojtn3BU6aMBnKSbFEFj7lk5jBU422tubqmENzaChc3vGdzuVRUkuWWqPuczFK0TlCrFtW+7A4469zBHO42bMvSNd0NzoAIVj0L6wKPXphu3pgrpDx+VFoRL/r9YzXVyeEJsFz+9UVQkR+goeuNCTx7+XiNE3dJsX6LsC38aA0wdVrkAQR4zaQsp5VP9+Dil1BPMSo7999ULv3r7WlkS9WSI2r885sjtXS8Wy5v315ZmWtNNLAm0xv0TwROV56kmsZHFzJgwShJWUobhnBM41laadtEaUblD6WxLkEsW+4ahhA0Es5iuqmVOOa9dUD0stccIWQ1gAjqhSDqm+bkL2hyTCm4jNAyqG27SMD2/c1mhyoAEGHGPkPVR/TWV3ePOWqsFIR7fvqhyONdo7VNVMFKuBagRrxWf7jDEa7QGIHMcPNOGaiMMq7t+GJB8NprJS5BHysn+/t3/I9UlDxp4w3xBnV3SDUlbQ+RnLSdD/GdBBU+OkQhVJrywzPi8VCDS8wnU14Fj336UUlKJwfk0wZsqyqC0knlKusmJuQLfF6UuAUwMuTEJiW6tjrDzPlADhEOGSeRAcbmIIXO/39onnK7mOYQFqqSrPlQhSv98gIL+6fqubh/sCxaqKBB62MlZit9Xxy2eitNIagphdnOP3axLCXB0YatjjDsyU+LyCeEvII8Wo/7tbGYNqSLCAhGaQTocF8qKUO78d6+4kZXmpjM92rFncKz7fgc3AvTv2mPKkDdWy/x5dF9kNe4xcE9hDClIRonIe/hmyY4ogriAZv1KeBZ2evsU+rVbLa9X4QOB/i4BuEbYLBJ8xf0lx9fb1S71+8UwWmH58j+7ld+hifv/7/6jf/fY3+pdf/IseP/5SO0giw85D9nSXrkmMQQeQXseaHPxFWdBJWlGpXqkZDXU9v9aO79YQW459huNGb+kC204mumtsUtSV5pDKjv1sGf9nP/uZXExlWYWwPQETlVpiJcuSLkmG7hZdEqsucB48egj2x7LNTCzuHpjA7tNNHlFk+fg/dIHq8/qrB8Xn2cWpXrx6rk++/jXt70+1pKhcreeyQGuaSkWZs6c99rrWXYj4zi0qc9Z1TZIJChLjWeCYVK+J86IolFKSnyeTCfftNIPQVgiIwWCgJaJsH0HeQP4x4kD2adJ2Ne/9CkCfnrzVFKLPsry/9wQRFfNCZT3UAm6oEE4N2N9SHBhrIQS13Bfw+8MHj9QQrxZxHtOYCiEgFnOK4mMF5vS9XsuGNbn7dkhndQ35+rPRaKznz1/oguM+yba60uwP+yrLUiEE5UXe+3FGDIwootyR4QtVfC9MMmSfXltFknK3U/wLgTVgm4oYbkYNnDZDIB71wu0+RbKv9TwtuLegfE3XyF2GjntXJN0F2HBi9WsXVt6b5zvkiHQDnvxLL7ZtQ/JycvAR5dOnT2WcvEMITCb7GtRDreFXz7UCYyW+vXX7JoKjUfeH04sjjgIXcHrKpGFTy12pc2LC2LCfOuzcEo87EmkGF1l4bbDdAZ23K/C0xqYDROPJu5Oe7yAG8H8tr3lOJ3BFvAUC1TackVvOEYQnHLXPsWXTDDhBO2fHURFfCpt9JSoalXWuNfc2owHfd/4KLC3k8bdwzpgjaduDD7huzb5zVeAkMM4lxcxwMNT5+Tk8PVQI9kVJF/VEkY1a+LnrnoGxt4jQDTnJ80cF8s+S/x80pWA4wY4F/nsH700QcJF4n4ENX99jiL2PsP8+HNDbhv3NEGhfiS/pgvm9hglx4S43u4DRsDOYa9mV5x8Omz6+m0HT28yx5O9SnimHqy389qZTFRkOwgd1DibxibnoX8VkDR8VnBYOGuKFeMu4b0C8XCAmKj4vwGFJDrNtjalTGjk52J2Rl1vGso9POaFwTEzJtRnXD/Bpyb3murLMOZUaaU7Xy5pgcXmujFMb/13YQCJp4LUPPnifeCh0fXGpMiYBJEW4YlA1uCiog8NO6ahmMfuDTyKX7LShOEkpakr87+1N9ZrTnGfg+BB87cC591kUJeJqTxveV/gjgycwX4+za4rbNVrBvGDeKVi7ucBxukK4DrHDgmJ+630qybrh9PSCnLBFm5SMuVNdDZVVmWKZeM51wT7P0Dwd2ygHpbhNl2D9koL49OwcfpgTP0GKkXg+46QFzITYPxsv5sYl+TovCj14+FD2h/NbTDn3LnVIh3eO7S/xz8Jjvn6tSEwF9hdbaQiP5IwXWPOK6/x3sHfssUMslnmh2dUMX8wl7Gt+X7G/yXiqHbG+RrjuuC7Pct2gQx4U+x8TKFhLJA5y1pARA2VRaYGgH4PFBSdZFprHb97CAY1DjLEFl7fKskzm+Qq7nxK7PhFYgjFjJbJ/32++WTLWiodPMl+9eKkJ47rQcDPmElG/4p4oEvApwX+CuFwQKNcXZ3r57AmbuVAKHc+X2pCQKsC/JHmu6Xr6uUWozpz0SNy+J+Na/0mbLd3QKKgMQtiRHAwQB0xOALgKNuAvqTx8VLcikVzT1TAhrjCm32d5qVu37ugGIvIuQvEBycS/AOXjuNsk0f5nJ+lYFoBoyIbGkMKgfz7QcDxVzEqe95QVA/kXZjKAmmPYDucViJ68GmhNdeNfognMlSMUpaRB3WhQDrVbd7zLNSJImrLRerlVBhhjXikwdpcK5VwrO43PU1ELLpadWOEQs4nfDweNRhBJmXN9lsliqEJwBILUgkWIkI5HVRYqsa0HaSCLFQQdGCAGEZSVar4fICZbAGSiyLOiT64NYzvpc6kKiGNksT0aaQNB5KfQtwAAEABJREFUj0ZDeQ6/9nOUVBe5PG4Ngfg5Y4IW/0SSf4uvcgRDBNyRDaxZw4YuyIZiYz67hDR26vB3mSds0+rujQMdTBpEK7aJnRqIyY8SQLfsKWc/k8kYm9YEcqkawb1DQHcsNsuSOuYU/kh5iZ+qrwoLiLTAFyU+Yhl8thZGU0xJWZ7J6N9xf2INTmCd8Ybg3SGEdjybYNaQ/4Zgc7W4IWEXRa4JlfPl1bnG4xGCaqWC6urt8SuS3LGeg/PPEJM//uEP9IN/+Dv5+Wc//mf96J++ry8//70uz97Rwb/shcKdO7c1hNRrxGFMWIl9Dod1nwB/RsdzyjyndDMr7OuEqiBtiA13XC0QB9z7lGN3d+0Pbx5qBcmeMP6c2Oqw+YpjkiImcIR9ECA5mKmx5wbSekQ3LoUc2sh069ZdaoIdYqtVix2LInO0QRIDDRA1/jk822TEfmtI6xChd3F2jph+oQUi8OHd+/Kfz3FM+rHPMf8R6/l3//2/U1kXevjwgSYk8hMEYMC3S3DQYd8z1tqAq9/QJf0V4jsy6zVEzxKUUtLCpIjv9ulqxxi1xP4luFxQ0OT4IYC3WxSALzg2tvBZQj7+vGOvHd69JElZdBkbgfef/uFPyAywt5NeA7YTsRTBzMHN26oHQ033JtqB3Yp9hhBI7hdiOP3Lv/xCISblea4SG67BhNfirkzOGC2YefXqNTvo5M6u426HPyvi10ngq5933MPfDQlkpizLwc+4H8vXWFBekyTu3LmjyDxb4sjrY9lakzRO6G55TyEECp7T/t6CtcwQkAlbFV4TibBBqBwfH2vIXrw2732KsIjYb4Zt90j8c+7x2n2f175h/I4AsY+Hw6FKRERf3DPXrBdCG2zQyr73+zzLiTfpNsXR7HqBTUo5Mdy6dRvbbbUg1mck0rPzdyTCS528eyv7egc+/Vu95wiTDTiGPHTNdRfn5+xxrch8a/ZwSdcspq9s7bU6Br1Wr+0G3dcVMRlT1Ab+8Gvbesl9K3ziWLA9Ldw2fGbBd4L4Ozw46jFewN04ib1UuiTX7Cg6350e6/TsmDWe9eto4EFjKcTQF1T1oJZtY9Fk/8/B5YKOcw027acKe23hUifaa3LPDgAnYm3QNPJzy3uFyMnZTey0Ug0nDRHtObibET/DZqQV4tT3XTOuL8/hpw5u6nhjIeru+Y45zDm3Kdhm+HJJHCwQ2H6MmGvOvQU4WBLf/VisRSGwhlze8+3bd5Szf9tiA74s6rw+v7ZvoT8JHFAFaYnfZ6ztgFzYgu0t12fgrSUYlsRZRXx4bcbtaDyW/ZaxZ8f/iNwZsF2RF1KIiinj+40sSLbsIYbE6clrZUWhLTHi2BV73eJXi4jDvalaYj2iIzp/hkYwt/mX476go+1O1/50oiPEOgSsLCb8NEe8HqolD9flQHdpHl0gvHwK5nWnlOS1uyBfMXYzGKomNi3Yc9Y9HAxY40q/+tWvMVnoucY+WKMhfF2KSTW8cU439BrbO2ZcWBq/b+n8mg8a9h2zQmt8GdjjcNjoCl2yQZMsaHzZFnPy346iLORRGU26KcX5YDTQCbGSFeyD4sJ+OuKY3/xuG6+M45RpYz+Q82zfJVhfsTbb1v67Rix63gZOW9Jwq+uGBsmxdjThCu69w3jv3buvMgQ1ea4qL7RHg2wG5/hvaVZgseazph5oAh5nrNt7HrOnA/h3MplySjBWYqyC6wr2GRRUU4w9e/pch1xjGxhnG+Y3n+R5rgIf298dubiua3nMffLH6bsz4j3hvq3MRS4yW/a3Zq9r/ON4W/G8oov64sUbmhg30U2tjg5ua7Nu9fjzZ/j7SO1G6n/sLUjvP3pEjK8VL6joMj7IJFT0lXKcL4AmJrjCgS1EtGHwGeJ0A8CWJiw6H2CWLREDgD3FqEuu3fL6jKppRVCdooxNxCsCwORqYGV5odF4qtt371B13NC9Bw90l6PCmyT32xj8g48/1q27d3F2pQhxlnWjLiQVGPrwxi0lGx6DVxBCPRzJ4jExpscl9jFgpRBTT/glgM24PiuGqocTDRoChXZZhpAccH+ecvmZCfoE42q+Zp7JeKIhYmEDYMYApCKJDiGMNXuzM7YEZQhBOeRQ4STvq2auAgcOqoFiiJB8oRCjFtiBFxoCjCHzM4RiLCCwnSy2YszkNQbWHFnrHKB6T+J9wfgzOsQpMh7v90hMRV7I85h8aubOixzp0jFWSZh06vDZhDW3kMGapFEUGXuptYAUhojAJOF0yIUx5wTmGR2KGcdFUR3V31wl4i5gyBscBY/Zs7872Jsqz5Jq7t9ulgAwl/fthNRgp5zgLBHWFd97fTuq2hZiXJMoVwB0BtH652xilqnATrajbbIi0HcAfYM9t9yT2L/tNUOIdSEqssaUe3+SCVrgIIQIiNknxFWmQgNslEJQZL4W43Y8Vsx3eXGu09MTvaXV/w/f+55+95vf6q/+6q/1/R/8s/7u778Pcf1WTwjEU7A6Jyn4CLnAzw6ujrH2qbQdKCZ1tJe6XcBureazpRazldarrfamB/IPqAcqzm9/+9scu/+8LwxOT8+U2GtV1QRsKynyCEoxYcOBfFx3cXahPXBWpFyZkg73Dnrx5M/HEOGG6vWCoK+KSh32MeGIfwPsvWWPOXYpyqIXRytiMqWooxtHBP6+WI6cRI9J5CeIG+HPmqTrH22J2OqKjqlF1y1ibo8OdzmoNZpM5HEsWp+/eKoEDjxew+cDhKx9nSCJooj66Guf6GuffkPCF3mBDyD6ni/AXAXeJqzxEPsFkl8Gl7gCNjl98ukn+unPf6oPP/pQFTioWFOe5SwvYLexDjl5OD4+VcKvHvsM/9XgqmTMFKMKfF0wX8Hz6ekp9LTRGzqEh4icr4raKx3RCbQ/nfSv4avIfUOKuqLM5dcuDprRsE9Y+06I6rRjnUs4KoRAon3ZX9dwT8BuZVlglzV7lTbY3TissJcfe3S4ZiT+EfFWgB0f7b2ma+G4nGC3HAyEEDRqRppO9/X6zTFdh4mMqQViY4IQuIYzx8Mh9ii0JlZCCApSvwYnNdst8N4kn+PzFR3LEALXl9it0wIudpwfEK+OOdvG19k+tsOc76fTke7eu61zOg4Be3ieZtTI3GwxkmPfY04JLjjBKspCk+lUvu4QW+ZFIX82RUB4PAv+kCVlRa4N/p5wHN5iQyJSe9gzBOmQ5sAKHrO9zthfBacW2Gcy3dMpIiPi85oircaOGWPZ9uaBCzqUFTFTwaHn5I4P339PWcqIoV1v+8RrhagJhe0WbplMpsThRkVR9H5fwbUF2Hjx/CU2DJph42NyW8ozGg5biTCMzDdHCEY4q+12+GWsHQXMGv+70Hd3JsNGw0HVd93soxW5L4TAXCvZtiuu3XKPiwevI2f8S/aZwLpjs2RvxtyS+6A1HdPhe++Dj5g/9XG5R9G0oKgfFEmTYaUjbBgRdCU2zZlbvBbzOX86jt+yB/Nhz4+MGWKSbbomPx3sH9IZazQcNHLh7m7cFUJ0i6ha4fshsbmC39bwf4e/Ar4yXhpi+orTnsScx5y+JNbuWK3x0zW5fUBuacDtAN9ZaBRZxmnntTr4OuKDFBNNh6G+iuGM9VSyjy/JKTWxYxvX+HcIzu7evyfv5emzZwox9rF3gKi5JO/cvHVLh3TkrvFVnpdw60LmvC3FitezN53K/t5hk+FwKCkopVxzOL6TdAPO8y/M+Dvbak23MCty2ecLCrd9MCfimEvln5fteG1u9zXXiEcXYlnKlGKk2Fiwh0IJjHjtW3LpFj/nxJ3jb0f8H9Ooc6F6i6LCAvOIuBNa6YKiLAPXJbzmdRTgsGG9NfbfkZm3CFFFaZ9i3+JNFPYt962I54L7dhz5708PKfDmKhHXJ/Cb/8tuxpFzegHG3sB1B3DOGC3hNQ3xz4wuZcfAMSaZhwL7eIs/16z71ds3va3/1VYLhOYKXLgIMW+0rGmLvS4oIDfE05L4OSNvDpj/gmaAbbVkfV7jIScil3SAt5x2X8ETNbzsgjDLE+ut1Aapgvft9wNOjM/IXfdpdKwQpEVeo38myjKuU1Ke5cTcVi9evFBkvbEuCiqohRZUx06mWxaahEMQAinwTAvVGw68vgScS8hlQSCckLw3tHdnfbWQYYA9VdUQIrqp0XgPUripW1RxRzdv9r+4s39wpMbH0yRei6wBpJY3A20IiiFASzhrG4NQWMqHtUaAtGWxFco/5CUdo1YZ1VLKKoKtkefKcXRGkk6Acg9VX3DdVwDeykm3qhoVgz0MVGkwnGq3i73oLLnukGoxgeIhiWAfss2KQrHMtVWrgGGLhs7cbqXE6y1dxX2IL7HWB/fuEPSlKj6vAXuRRe2oXITNUp4rywuN2Y9i0gCw7EKgcoxq24JkFkh4OUAfacNa2lBo3fKdMq3o7bdZpW3M1aVSOZ3VyWiKyzIVsVC73vV7YgnsodYlhL2ADJ0AdnyYlYV2AMrFwimdOB/fXQCaMwATE/MCuODrcHqQNCBY7t69LRNixBBVxbwEi1iv/bsClIOmkWKQ+J8FSg7wtpLmCMA1H/oPqG8Zc4l9AuOuAXielcqyXDEmJZ5tjy2ibkOiXxPUkWDKIWmvpeWzLLF/gtHPGUSYZ1lP9pHPHTwmn4LEFFJO8l4p63JdvL3Q8mKhOUD/5Y9+rB987+/0d//tb/RXf/EX+uu/+iv98Ef/pF/9+pf6yQ9+oCJENeDy8OAmIu2ejm7el2KlmGo9fU6Qblq1FCbL1U5Pn73SweFNCoctPg0q8IHaqKuLuTbLVjn3BXzVP7OORw8+0I3DW/J/zeIu3fkR/r57955KxNXvPvtCkTWX9ZAk2vY8GBVJOmP8mWt+fq12vtbs3YV2CNorOjV/8md/pncnZyqwoQM4xaQh8fLq+EQn797oN7/9BZ2ft3rx8ql2FIZzkss1pH/C8bQ7Or//7Pe6TaerLEu9z/HXmPUcEEdDSCVhV4uKJ8+fqhoN9fjFM1Xjpo+/L588UYyZPvv95/3f9ItcWw1HKgZDnVF154w3I2HtKEC6GPm8AaNJW/yZ51lfvAzBxg/+7m8lSOodQsyFbeo67HMAFxzq5//yc33rj76tx88e9z+GkFJSXhT9b54fH79TloP9XVCeD/Teex+ynk45ondGohjUlS45An5H92ID5kvunSKsjo72ZWG1JTn4b0rOSGSHiOrNdqnBsNSrVy/0q1/9Ugks7UjAFbgz8Rv3fm+8WqSUJFyL2I8+/AiR2Mjz+bp3dDIbOtsb8LklCdaQrAuoQxLfBd3AA57fEWshhP6XIN0RfYItbf8r/GLx6T8ptSJ2DzliWyMaSrinzHOtSaLDqtIVwnAyHmvJvpzQnRD8M532q+OjwEYhBJVFKfOvi+KX7Mt/tL4sc33xxWfYMcnXbrc7vUCA+Wd4C7hpMKhUY4c8D3pL1/8UUe/PHWdNU9PZv5JtcoSIv0s319gfNBO4qUO0tVqRC7M941gAABAASURBVMbgT8S6j+4KcNDsj8HMTgOwQ9goKzJ9+vVPOHY8lRP3EBsNSb5v357og48+1huKoHo4ViwqTRCnA8S5E9kZa/HcNbbf7lplWUH8vVCI8BDYfvvqObP680yOoxG544AYvji/0pDxptOvOtRnFHOvX79l/4JbW3D/AXsasIetJntThRRVUBzn4NP/cYXX2GHOqUNRF7rktK/ChgExuiHZRvhvwH4uEQB3bx7x/blqYmcNr+Z5ThG6paOzURaSXj17oQkiIIALN2UszptRI4uQX/7qV4jtc5gxKJWNrlfSctOpwja3b99QHrZ68+wLvXnyuSoyThE6tXTbsijlrDfLMzmpO9ZOETcpyxVC1K2bd1jPEEF3rphybH6hxLouEZ0rOPmCHB5T9pWYYpw1IjQg5q7oaq+IowiX7yNi3tHVDnnU5fxKo8lIC3hkQyF7Rhw+pBG0II6ecuTtPe/A7F4zVoCjMiWuXSmx/wXFeMuelsuNXiOyr9AFewjKDq6v4OsKu40mU52jGUKWtEeOXSKMLHw3dLIX+OACIf7q+LXcoLhA9OxNDrS8Wqgl9ziXbVnTy5cv0Baj3o8N2PF/HMN5z0XKijkPEUcz9jmeTrXBF3O0iYXU9cWVup6fcjmutuS/IzqLa9bgnOK8V2GDd5z8RrUSj8GwQiwNsEmjRLF9cx8MvDuXNdFN4ndL06TMS1/aN7nylBSZoy4KTdnrvfsPFWKmyuIbDdPBObtuqzv3bvWxdk4uzouE0LzU/v5EKYJZ1mv+L4jvDynSn3Hy1IHXu/D3UxooiZgL5O8ONK2xy3f+7u8U8fk5vLyl20D6UkOM7ljHhj0e01QagMO6GaqEN920WMEtSzTKmELY71+/foltNjph7zmg88lMYDEbePQpp4L30AWv/PsLYOcCDbE0n+412DGRm6+1Xs7ghrlctJ66G1zmOjamYhDDYa+lfvbjH2mH/7Y0wirWkQalEnxkreDTy8i19kc8IdhClkEqHa3lU30B8F5x7t8qAIwV1caqN2peVnr46H3tHxzq1t0HunXvgWoS3CHH5bdQu9VwrDEOq5y4qGJLkv7IpEFCn6KKW0VVdaMp3Z6UF7g7aYLqP7xxu3+d5ZXGk325U7gG2DErAMJUGQ7Pi0omx8RnGY4KMfHdnhQzjTGqCMYuREWAUA6GsgAOXDscj7QFlDmJZ4kxDIy8KLgtKS8LCSNkvL+m01gNGqUsV+K99741KTL3joAq+CyEIP8z+NcEZU11uKZrURSlIoQRswRExKNDHOwUGbtm3ipnPoQWUaVBmes2x51jgN4Ma00ASoL0Kj5Pccf7WhUAzZO0g/R2BEuJbyiY1EDqrlT8M39POcp1QF1SvWwBZZaSllR8g6pUR7Lc39/Tx3STDw5uqLIv2NsKAGZlzRaiOoA7HI214zmmXC3PCkQDjxLiiKxZMcl778BBQRAUtgHXhZZPbNMsqmUuJ07P/5Utin7vG7oMBfv3j2skrvXrHSIVBufYvtOGirxmjznku1lcasSeN/MLBYDermY8L3RBJff6+TP98B//UX/73/5a3/lvf6W/+eu/1H/6T/+7fve73+iXv/r/0vTmTZJk13Xnef58d48lt8raq7p6AzGAjBKGQ+M31h9jMzKZURJJiaRJFEGBxNIAGo1eaq+uyqzKJTIyMvZFv+MtFhGMyAj3t9x77rnn3heZ/Xv9I0flFaT+hmDxd/HctatJaAV+9LGEv4N0Tgfhqz9+pd9zLPvy5QuESd0l+6dPn+ouSTcnmN8S6A+o1Pc58nRH4Ne//jWdizNs3mpLcmraiue15pBmlkWSQIG4edMl/3cEs7uaFkrPnj3TDGGxABcPOTa3bSwS9xj3lJiKYMR2SvHpEYS8RzI4IPnfvn2shw8fMN4zyLbFRzuCe6wPJO9vvv5Gr/F3Dyz/7Gc/o8Dbl38D3N3bJ0+eaAmBPXzwQNcQfR8hE0IiE+yIrkwFxq7p0s3BEq7TG/Z5jFA+YS0PHz7WG5LozfVU/rMyR2ClASf//C+/1PNnLzkmm+iSxNJrWh0hHNKYawWGVoicBeOZN1zx+vWPf/oTDfb3eOzrjO5Vwz2PHj9W1xHEP7aDk5JC0JxK2yKqaREJxKRjxELgzesXevzoPkLuSm/owlYkscBe5pBnTBLd52RkSxxtwJy/hzcF77ud5JiwPXkJ9ta6gM/8x6Ij+L1NQvzTP/233Zzv2LvHsn8GgyFxUdKRruSvKGT4w0e2xooFu5/d1RoMB3r39p08forvbrClY85dhF7b6ssvv9STJx/L77tzsGNBtpXFowVtlqUQ9Yw1nVF8zhCQV0pIJsbsmA7QCnKuSFav6Q4dwqt5keN7qdf2On963gecErkQu0Soej/vEPdDkm1BTG6JxSMS43ffPlMBP0d44N79e3SG38ufr0koJTE/pbixTT777BONri5UVqVevHiBX2/pisR/RbLu9QZ6gXheg13HQQmvHR0eKiaJzDEvnz9XbcFM4bvH/FNscXp6Sow0nZ8/Q2x+8cUX2oAPPw7pDq3hSWN/CwcIZhz2+zJ/DUiYn3L906ffKYSgM2J9S/K8h4/nCLEnH3+st+9OiNVGKxJrmhXyw4XKfZJ8muVyB2U0GqmE8zJiuGkaXfHz92/eKMPunsN+mSDOCrjLxcSQeXu9ns6Iqwob2L5bMDW1gBn0sVnZ7aWBAz2e7bzCHiEEcLbs5nLXrYfvff+cWLedBwgjJ3lfa+z4vZr12GcVY9Vti0joSyHCK5c0JoZ6RJG12uz09bffyQKqKDLlcMsaTAQ4Zx9huIUzD1hXTXPg7PStPvBYzqfq92tVFBbPnn+rsi7U3+spxkS2odcUwcF7TkC8nj3HJf6KYHyDLScIF3OGu5sta/PrHCwtiekBczk+Esay/8zvCTy+Ig/ZHpH3h8OB/J73aRytuO8YYZckCbE7wU4bteSWZ89e0NVf6S7H63M6YTO6dWv4I8Yo3+c5v/7mGx0f35bnsr0qYuEQzKXkpP39g44Dj28dU3RfdmO/pwP56NEjDSk+juicWqjHmOoKDDsnFmBW/CvKEhu3MveFyLoongEa81bd9zZ77POKbrxtcEyDzL40FrzHEAIxuxCEL3NGg40cB+aB21ybgbWN44q5Iq/HiPe610rEtbuWZwhA4+MDxau5xCddKzjvFt1qf29zH+75+DHd/ZCoYox9TosGdMXbfqsJMfXpp5+idcyjF9qjmF6CBWM4hCDH87/5Nz+FbyYy1xzy+YRC1359Tm4L+MAFhvNGhQ3e0WX0nzDMsPmSuLq+vsIMiXLiwbkiTTNiJaOgq4UiVU5O/+jRQ/j/qXzy2RAjO/Z6RuHvMdwdN36uiLNEQX6QbJTAQzV72aGZjCPzbB8bO9e1xJvX6q58CgZ320Aslxrgw8vLsZIBjs7rhs0e6Rgh+emP/kS3EJV+1FQ+d6mI6ranPjdYhPr1DoAM9o50dIduUppryjl/CYFtQ6qYVyqqnpK0wOE9pf65bNVDXIaYIwhZeCw0QJTO5mvFrKTa3jH+AeCYacMC/dmG8nqnKIumXZJqF1LG2EOgEgBpibMWyquG96Mq1um5A+P7+imVUQbxKqbKipynFJErtRjFYrFoal2RAArEys6GxBFrjLjl9ZogSbgviZngB+7NlDFuCFEOIg8UMP2a0iOyLl/vwPE8FoUpoAwkoqigDR2ENCTd0XYNiWxWM52dvpP/+O5yNlGkEm6qnPGlQVvokup8s5jwfKLJeCRXgEsq8x1J10ImK1L2X8tipd9rdO/ObZXsL2hHIrC4lNq2UVEUEMFKaZaz/hKy6mvHHliyl9/ta8MavXYlSfezkqjEdmDd650k24CfIw8TyIouTgypBGHnVI5+ThijreouGMq8JEA8Z6r9QU8RYZ1DXt5n2K5UF5mqPGpHVeXH6PKD3r55oT/+/nf6+7/9605g/s1f/aX+8j/+//rjl7/T73/zS719+Vzfv3imQEek4v6PEChi3D2qxxlEvGb+9W6rT370ufy1DlbdCbIbgtLHaq8IyrouEQkf6QkV5QNE5pTq/hDR54TsYHn56pUKAvI5CdZ2S0KiB/fvd3a0Px3kO4TyBetNs6CEaqAoU3362RN9+ukTDYd9vSdATZwmAvHP4jLHLya3Q8Tbd999J782KVi8TOhGuEq3D/x4iQDhNvlIyN+R9JGV15njx7/4i7/Qj3/8Yzl4vT7fH0LQgKTnwP4EwrpmvyayPolmgahr2xZfRmXcn+aZCCnNeP/TH/1Ixrk7jGuqef+R5UOIcYvDzzn+XsxWOtg/lju7N9dzrfA5rtObV+906/AOGBsqiVFLip7HHJH6v4Cyh9B4y/HQuw+n+OGzbq4AdrbgqA9nGGPvOX6ezxYa9IeyYNuB14uLDyrAfki2evz4gVK68K/oCCXY+gai9H7XTnzsxULC+66qSjmYthh99eq1JhSOaZqpR8K7pBO5AltH+HY8HpGURrpH8ousxeJoxWnNkj3vUQBb1F/QPbedXP1PERJbcJ2QrM5IHE5yPYjzNsmxxIYRe1/QHdqSwFuEhcVMmkT52P3Fi+faGw47wWjCtdh6jPj2Wt3JPCchhbBBHKxEOGhBF9l/caACl+ajttd28WOsWRjxg3Kws4b4syzTL//lX7B7081lIZjnubI0V1234GWhEcn3yUcfK2E9lxdXiuw3SRKE1KksPC8Q5O8RI6/A+bt3bzu8rrGTC9QVAtFdtSRJEa3n+vzTzxVDwglPrQXCP2HfxmyvafXnf/b/yL9IkABUC9G6rBCwR3LnvcgLuvNf68///M+1QLDlthnrOAEXTt6PHt7veOOMY8HI/YSt/Esln9Fx3mF3J7sfirhrRSbohMmde3pPAbSEjxeI2nd0Oack8jmceol4KMtSftwQzyEEsDBhb3u6wwmA4+KKAiyyl5gk2H4r+8tzJeDyITnN4tjJ2/as2IsTpIs4x2mO/V+/ftMl+l6/wdalV62C9yu6U8+eP6Womck+815ijMqynPfmMiZSEm3mB/5z4bfEl2xDMS1078FjvXj9Vj1w+JCj+bsUjymJf0O37Pu3b7quawLHbRCfG7hfCNI1XGcbtWDmA12rKfxxg6hyN3E8AevjEbw3J3b31dSVLPqPEG5i/1cUF5G11eR4Y8oF1PHxLV2CiwX29HuR9Q8oDkKwm9bK81QNxesVHeKQBHhg0RWFxvJiOZOF4AHiZ4X4TIk/x6fHCCFwX4+1rPT40UcIuPf69a+/gE8fatWdjuXqD4Z6BtdWCLsBcTNFGJ0iLKcUAW4EvCde7D9/h9RrXnLfMcJvyonsXU5UPc4VmC/ggrrpaUOSjjHTY5pjC/C8RyHXUmj4a1VplsJ3Ww0ReQ8Qrp4nwS9zinZzUApGHfdbnGg/7fCyxZPjOCYJeTsn9lptwJ9zwgFaaUpBE8DQNYWYNcTB7Vsaz250cTWSO8v+G8cWgMblnL2tAAAQAElEQVT9hAbRhjUN4JIcLFiMbtnPqxcvtNtslUiMtNMNDZkJ/tzh97fE6BqeCQTCkrxv7rZtXcw3TSP7wN3Wi8tzMD+GLtbk77VusQ53JBfwfIu+uYQP8zQiDreakx8iM63Yd2RcF3ouNouy0A2fNdhyA6e/Atdv6YC6OZaEHfmZUzJiud80dPxfM1eAawfy7+cEVl9lpeqs0Aa9laKf3GxzwbgDM/Zvzvgz5tyQo21fPzueh2i/KbnmDvycHNCBTABoQ7KIVaMUQdEOh1Ka6hDH5wA3K2slkExKoOZc0yAm07qnOYkrgwhTPi8Aw44Aqzh+3yaZKj5vOM5Js1JV0yflROVFraJo1HLNZpdQpQwUYo6w3CdBbrpnASaLVgvIkGZcO1DJGjZBKjDELonKAa9fVxDjnCRZIZDF++2ANjyAbBDD6520C4kSnCAMUhKYMwLajvWjPxzK7xcIVWwn/KMYUwJkoBWA65HUKuYr6CwkISrh/3rsMWDJknuKLIfUUuWs1y3lMUkzSaQFARXCThXGzyCWnMeWRLpDRM0A2fnZqQTZLGljz6mermlhLzgKWUzGGraVenWpRxzztzzvDfra0hlwV6+E/JyQNqxtC0AT9raEAGqIOGXiDck1BGkFceXsIw2ptiRdb2zO8cnOP7PJwF4C12MeRa5bAjyTiMFogIQ0Yrcgf77FME5iWZp1iV/8HMU/EpjFZcY4kXWk+NsEHhQ0hRzHDkaOEp5+97VePH+mf/7F/9J//eu/4nj8b/Tzf/wH/d3f/a1+/k+/0PPnL3VOMqkpIEwch0fHegiRrJkHdlfGVA/v3tFtRM6WvV7RBfLRyZSAPTw6kMXn93SE/NuISZrKCalHsO+D5dOTU5m4mrbtui5lmROwEx7XJIqZ3Ln03+T0Uc7laERg9TSkU+nK8PDwUCvsYoK+4Kiw329J5hNtIYQ0Sxhv1P28QZ19++03hEoqi88ndCTdmTGpex1+73ccPSc45g90y776w1e6Gl/JhDeHKIzJJf5t+z0lMVEFRh/R8XKn6yEd0QFJYQpGXEnbtiYhV+EWnIPhQDCCTP4FJGFMLBANOb4KISghHuaIAft0Bgk8+fQTvaGblxHHpwiS6/FEO7JiTvwlYHrYH+rzz36kEDL2vqWwqTQkBvrYr65qXY9veK/Rgm7GHQofz52AFe/Dc6wh8Rs63/aDiXmKqNuD+N8j6O6TZPfoxHh9SUjwwaSz2YykU+CXHcdUJQVa0xQq8kR5HjUBR8ank1HTNKxppSX7GYGBFQn9Fgk2Zy8F8elr/NqJdwVOrukGi39rYsXf/XpL9/MhdjU+EjB7RPfEX5W4IAlbuKdpKmM8hNAJqBF4sM1PTt4hmuEfCNqFndduEfhx5+c32GJBfG717bffKiaJHJv2xXMSrDE0oaNxSAFizJbmgzxVhYDJ8kwpjxMKl10SNAB39p/t1cPnFgneyyXr83vvue4U4WFbFXkOP63xU+i4ah8h486g/6METixLksFsNkc0NfLeLDxz7vF+P/74I90lnm7RserBkSV8bvvdv/dIvXao87NzFdjUPFOCKWiMeJ4KwOopJwYtfOskc8F1xuYKfxgLC543xIZ9nrPPOdheg2vHgP319Vdf6TZHpQX7v74aKQWbxs+cdW65ruCeFxSaaQyso5GCBCQV8YvwiX0TY1TdNkrSKI87oACryQP2Z4bQqOjW2PYbEruFpX1R4bctXGncGUNTuub72No4WoOhlPG3CGBj5hSxbJ+/oYNq8Xrr1lGHt7GFBoKnIal73O+/fytf57k3XnuRd1gW/3rEi/nUa50Ti1mWyT8nMdUQ8eK89OrNO91/+JHeX4w4lt9ok6TyHryeftvr8LG2/cgjp29fK0sYmHlSnDElRzymCJ/PJ9pul/r408e6QoD2BjRiyDFL8tsK3jJ+vcec2Fjjlxmx6M5omkT1iWdfY445R6RssdccEb9EjI7hpiseY4ST99lhkKPVDKzmYGhvfwh/XeoI7l10cy3hnwlYq4nZkjWxVhLHGNErJXr08JE+gs8XFA0ruh8hJFoiyO7euwuHXskcZv5qwJVx71/Uss2m8EJDzBvLC9Z1ga36/QEnCWAHfjOn289eU5bnanotIm7axYPFn/18yUlMEqMGg4EW8N/oaqQNWDBGIu8b59c0oQS+RhQr9qdPv9wYMM5TfLa3N8QfJWP04Z+lZuDH462xtcfMiZEE7KX4+S7d+0NOtdbMMRwOOz4oyc0F692w//HFpSbkupxxB2imGZ3ogFa5gs8Cxbe01RruqsHx5eWI+da6psCeYq+SOG3BxhxbHDHH5ehCd+4ca0lxooDABCtLYtB2ZDvYdkyT60oV/i+JZ3/dsCiIn7qkQGiI6Rn33+Pk4VxCHF7SDNBmqR+RIzasIYWTjI0jeHKO8N8hpmo0TwtnLNEZKx62kTHTsLYN6yqIpTQmcgFmOzsP2rYF/nGc7bSTn9MsJ/eeytpswTjJJYZoEISceqvE6e42Dg6OpJgrLRslWanI5H72ZzlgyRCSClE5k6d8XvGeu5n73BeZoKxqpXmha4B9Q+djieoPSQpQ+kpwiAMyxlRpmksA9QjhUZV199qbzLICUDdqIJwNBJHlmZwE1ySUJEmU87OfrVN6vZ42kEnN2r3xmrWEJCoB7Dmb33LREuf43izLcfKapLFRCThMTjEGHRBYNXvZIBIjxu/3GkA70w4w8f86J+1ohadpVJanBNpaOwDTcl2aRW1ZV85cZx/OFCQ54Hesew0ZiMS8hIw87iFC6iHdAP+hdSe0NBFB02MtBcSfy/dkMWpjwol8yFje1xLAzwmiKQnNcy7YT8X6I7Nl2HEHiTSQrefx65mrNNa+5T4GU8ZYKZMl2C6wQI/stW0QwgljsGW5svM+3NXMWEPKtZEPPC4LY48rTLHhahaF8PqOY/DXHNn94fdfdn/78n/+j3/Qb3/zhX7xT/9Lf4PY/Pk//k+dvH2rJaKkAfgJFstioksq3A3r3Tu8rSt/B5LgRB9rscXMsVAEc1PIqocoEza+pNLz0UGGnRuq8jyN6pEMbhAoj+g0iXH7EP8CG59BqIE51pDuT3/6U33NGmX7Yy+Ti/cLLAjuFQF4W65W/+8/+zMdk5BX+OqGanCN7Y9v34ZkjyDXG65dyseC9leO73cEbJpG5UVmQ+iYytMJ3SLBfl+DRZOgxY1J6oCK/DHr9N/F/Nyd2tt3OGI50A5HzEk0SYyKWQq+S6VgsYKACsb2no2xpq0RY9fgLuuIxWS5Y0+R+wbDoZq6UR/RYtJ1hV1kWUc8Dcm5BhMlJDSgkPFaat4bQMg+dvYxkPDDDcnG2J8g2mISdef2vU6MOVH5/TGkuYRgYszoKk7k38S8gEzdIXKC+NcxWxJbwVzG6jFkXEOYF9zbh7QKYitJUo4+zzXnKO42XSpX4E6KLlyuSfIF8VPmmTIwt4fvI/vbYestOLY9Pc+G105U9hUGlMcs4BnvaQbOVpC1/Wyb9fqtruG2GWufz5ZiKKCS6Ouvv5U5ooSjbuPnKRyV4Iuddl2R5TjO0lRPnz3rsB7A4AUdmrLI1cMXAlsjkvIeBcCd4yPsX8vH5LZvTCPhtpH/WaSYY5xUN8ThmqLNflpSMA8GQ60R/0mWy//hCjFTDX9Z4LAM+dl7dRdnh68zfGpxOUIYhyQBJ6muRmOec4UQu30+evSYomhGwqxZ4g8FhO3q9ytw4MeCOIj40ZyYME6Lj7wO41YKCiEhkd/Ab1uep/JXLLbMv2VRK/ZgYXCNGNtS2L54+qz780TuGO8w7h186mvmxGEfsWCfLMF3j321dSX/KZ2PON6bEbfn5+cKIcgxK8Y/hxP294aygDo//wAXTfTy2XPZbgPEheM2xbYjRIXjqygKbHStHMysWZf4l2U5x9sfZPHoz2eIhR+4ayfjbISYT7huBUZWcKn5M4Sg68l1t5b9/QPi60ru6lvAXxMPW/ZlO1kMnZ6+l/OIcdiyJvOB5/lBYEYKlwXjqJvfvrt79y4+XqtCXJ9xOpBnqXztIUl9/+CWWscFfrE/kyTVhlhs21Yt+cu4OaGAtg038NE1otDx6df+L5BZWBgTV8TXAO5jW6oobCIb9PsJvvU6vYeC3O2c3B8MujzT+Yu57MeIv51zCtaYgnnh57qutCXX9Xo1exlRxBirS6bY6fLyrOMpd9rcHXXM7O3tdzzp+1N8NKHJkuUp713T6XzKfVvssoOjGuhm3Y29ITdGML3F9+ZBi74kRu0dHMC1C1lXxDRXhp/rtpWvqdtWDXb3d6TFuqVEKT6vavPfAPuvKMw2FPGtEnKi95HzuTk9z+CVNJP9Zbw5vpIQuk7/Bt6v4MUWzmnhUdt+DnYy1rMiNyUKOqFwX4Mb5/czinc2oRQbN9zn/FviR/OhMbUixjbonRXXmzcdWy4kjaExmNqxZ+/bvrkhn2/hkyyylyTIuXKCKJ7xvjkozTPi8EYLikrH/w48+lRFsi/OJbhpSw7fgpESH2bs03zPB+CooaA8g9MyYmWCTt12uXcLh35N08Trsji1YNxx/5qYWDGPx3DTwF9TOIH3enCVfzk2DZm4jBiZytx88u4EM+zw6QbbLxVCIFeu4KJrWYAf0sTZkAudl7zPiE+65yKXeF0Z59gtKZue3FUs6WzWvI5ZoQTH9agUFyw2yQvlODnJ8+5ZMZOdlAJYg88LTkJUA9EoJMq4v7RjSKQlQqHqARC6HykBUg96ihgqsoiaMUMIGjKPE8oW43rhNrKBEkJQTCyxpB0i0uRZMWYOKE2gQX5/oyUkFwGLSSaEoDQGmdiyPNdsOkOsNGpJNiajIstU8L7H2yEae4C6+6I2cwfa3wnPrj5LrmtYZ1OXSgBGVRcYdwFZjbUjONckkw1i9Ywu3wUdshUVSI+9Prh3h/EzBO0e120hmQYnbQmcRngIwszktfpIJsszObA2rCNJEmkX1dQ9Lku5N3DvQCasrXZaA7KqYS1Z0jk8R4ytWMOaasWPHWvZ4eweSddjpazZjwA5N1mqjDWH9UJ5shOjk6BWCnSdKj7TbqUUY6ZRvL/UGBG3w6bv3ryUj8e/+OUv9RuOAX/x83/Ub37zK/3tf/tr/dV/+ku9IkH7t8wN2rANWoPOFfOVHKvegmTrqlUPkvWRyZJAPjy8pfcEb1nW2CCXkojvDyCRQmME8w5CWVARTQj+EYIEl2vf4u3jTzS+vsH+G014zvNSY7p3rlDP6a6Jf046a7A6J/jHiMgQsVPYyUH729990X3HqChy7YO1HiSWpomMmwIfO0B6vZ6MZwWBn5RK+1xdouNzC5jJ9VR3OP65cTW4CzL+Rpdjjjk/EJRbnk8UQtIF+scff6y94VAlOPWa9sB+BJ8rfOXE7G6hrz2iwyLwOsfWEeNneS4nHCdEQVIta8rAYQhB/n6gsfrJJ5/IosmPBMx8T7cmwdcmWRNJnkStsfUcUbUDPXMlYAAAEABJREFUVxcURJck3l7TKmyF3RN8vIZ4bcMRif6atQ50dT0Co7VW4MRfYretrhD+CeR47/axLAzd2TcplWWp68uR7iM4dtjc3bArEuGMrsWCrojj85w5A3sasPcJHdyXFCoLhGCPZHnD2qbEZQnfFGDBhOlu2gbCBtzy3t9wXPwbipl9Oqg0VEiuVUds7mJ6nzFJ8LpksRPY8wf22Sd5KEhDhGGEAyYIiy2Jrs+cJX6c0gXyNR89/qi774SuqNeVZqkuR9gC0q9Ivm3TdD8vwdICUjavDIeO550uEE5lVck2sH9niK0tNlpyXRKjLCC2JPcC37988ULuwE8QwS+fv+KemvgvWXfQnL2mFO45hfxweKgLhFVHzuwriYlcENV1rSvWNaZAyPK827+Tlu0TuSbGCN5uurgYDveJiWvirUdX46Kbx2tMsxyfp3w2EdSmb795xtE3x7zEl/8MXpJE1pV3615ycjJ3R4XYeP32e7kr6+78KRzn54YipmRNd45vqwYDRyQY29di6D3izB3SyHjXxOYUH0+IaWPPXeRrToeODvb01Ze/Uw6HrYjz1XylDfgJSaKKLvg5wjNj7gSgBrj4+Na+cn4+o/Mb4UC/fnD3mOO+mU6//1628VuOK7cQhfE0w797+CnGBFtNtA/2XCi1YL/EH3sIpZJC6JoEf8weVggP2/iYTnqSRJlDBoOh3tLh7CNGHP/2bQbXLldzxiOmWWfb1vIJ1wy87xAAXVOgbbXCpx7HpyDGTQihKwgm7L3XVJqBr6jQFXA/+Dpl/1u4ZKsCTivyCp4HwPDICBvmdamy18h5E3pVCPAA3S8XBcb9DPum2G5FXK0RDoIz/H6GzWpwPIVH+/jsPbHRtH2dn18oI3ebA/2Z92eRsCNG3HxYMk4G35gHzTcJY+fgbgOe/d4PHJURoiswFeSuvnOphWiDjS+IedykhNhzwVCS74fDvk5O32pNfprNp8rzTB5rhe3ncEUEw163+bciriZwd7cGBMoWwKZprhHc0sUffg4KXfFY1+RVJtuyZ49VgEf7NqapQghaw3284gRwRc5LZVvlzJWFqF7V6DanEmlINOi4odQAcb5hLHOxMeQYt+BMucd8ZVvYDm3bcG1fxp5j3Zw14jQgsrZH9+538/i70t6jMfevHDLB9/96EjEipv3+HrnIe63RNGO6oHMKsxUYzpXIeB9R5OdphqCuwfOYGB4j6qe6/+CeApzvPFGAxwY88iNzXyNgpxqRv1eOZQpyd6rfnb4DpVvseKECf86Yw7Y+g8tCCLqBJxdg2Vppja8tDLOy0gY9UpO/T9+fqax7ytKK8ZfYbKAb8uADCl6frI1Zdw7eljSlkixqhQ5Y81jBi7ZpHz5eoAtyOHiDT0mfYouaoZl8bZIjzpwIKhyTEwRV3aBo14ppLi9mK6nFUSsq9rrpKc1yFSRzk/mOhDUk2RYM7qAtAFhdlyoRbDFLlORRBUBMeW56BG4HzlVnkJTXGcHC/7RDYFn0bRBVNWMtAGtqqzJ+gpBII2MZcGyEDKoyT9VrGxUkjxZS3LJhjxXYYOQ+31NwzQ5RZpAESTmgLnFoDEkHwpgkdJ3XKrOo5WyilPFZMoK1lP+o/nRypXM7D2cGCHF/r8+cJdU019Iyr8oUwVggavo6gPh2VD15zOQ57eQMG81JYhvGTfNc/nmr0ImtiiQngiGDGAMg9/t11SoJOcJoo5BkuobEI/ur20ZLAniXBCWseYtjY5piM3dsMmXcH0OiHWS+Zf9JkPjph/0wd1jPtebIJqHFvuJ5znH/FkIdkVhePPtWf/zy9/rtF7/S73/za/3TP/wP/eHXv9J/+g//n77+7W8Ro2c6g0CeP/1Gh/sDbbhv0G+wwQ/CZUugBwJ3RFBdj661hAivqfJuWDtLgZTXOj35QPBM5Arx/v2HYKeUfbue32h0dqIKozdl1PTqUtPrS61cQWPvEWT0NUeZH84v5YCYQ/Anpx9Iot9xf4p4msnt/wy/RmxgHB5B0P6zH06WAdu1vZ4GCJMbgqTF5jcc3Qub9Ps9HR4dIkRmMoFtCLwQgiwW/PMOQsnx2Qab9iDvNGZ68eKV2raHf8AMwqkmTh48eKTBYEhy2pe7oPfoengtfQhtC7G3ELP412cdFkJOyCEEDQhKr22DLxWTLmiX4CymiSJxseB1Bi6LIiNJrZQXqdZg3ONsWavXWLC+AB4sgjznKRXp+GKkQ9azIDmtSSj+wruJ9pLkU4G1OXbIAcgKwslZR6+ttUR0NL1G2yiFLGhIPKdpFJDija1GIwgIonOyshjaIHD3+0MVadbZ33NsiTOvy2LNYniF3U7fn+oaH9bEpzt5Xn/XfQEYazrcn3/+Y7oiQ/V7e5Ki7t69px1HUsku0REJ4mc/+3ddAk9j5HOpTzJdEk8WCilzX1OMVPhhCtaGgz25kLNfZ+xtiuhtmgpbRmVZJgX2hU9OOGa1zUcIPr8fQlBF8nrI8fwGfzkxn5yeqte2+slPfqIpY1lk3BAzU7BTYAdMriGJ9YyuXYq/CviqJHmuSKruTmRw4Bp72L8WBDMI33vbsGcfk88QXjHJNblZKM1qvXx9QjI/UAM+pwjzHeuIxLe/N2zfWoR7X+PxqLvmPcfxG+zkX+6wDbz3Ii+7vU4RHTnzp9zfgtsrkreF/wHdvSuE7KOHT8D8GpzP5OLtksTnrwtE9tHvN1pQJIkNrsHl9ydvVTa1jugSz3l/w7rOSG7GkbtA7hLeIGT9VRfHitf5gWJ8hrA4I7kljFNi27qqtcY2I7rG9+7chi+HiiF2wmsEb1xy7Ziu6opCzDFgv+VpUFPkmnrP2DwlY7zmiH6FLS/A1XDYKgUDjinP63lsox1c5Hi8Jqmu4Is0ATvE8i3w5BiIIYHfW3hsJfOG+Gf/OCEfHFjEj+XXxkZBvDRNK/vS7+3gDb9/AoYc1/Z7Dz6o8dsIPAElWVRdY+cU+4/hwZrE7HxWFakCBX9NLrSwGbPvGXja37eoLYiBfZomG8UkU1m22oZEfQTzHH69Jo4XxLzfG9H1HlJstOThNV3oBRha0d0fn4/A/0qOb6/34uyDFvjBRUZLwX1CgVDhhw9gZ0ts9ppWK7h6SnFkTrENZ2B9whE/bqPTed7d76LzA93bCD5K/HAB5tfkoqoqKZou9IEOmTnBcw2Izy22TpIte0gRTZfy97urOtfKOWizkLTWLmy1S4L26Xa6OJ1RvK3gthnrHeKDCH537P+auPb7ddsiVhZkhJ0inJfluRzPRVFpSSFzM5t3z0wNV42Zu+p4OjJGlRdq65r8Ppe/TlTyc8n9M8Y2dq7oLNt//v5mkqVd4TkHhwXYsx0vRyOmCirAgjGec/8YzMcY5djOmCOwhmwbdI1grItSnzz5pMPWgn2FEFj7nM7uvlpygOPrClyEmChjDs/lr3wU5lt87e9RFoydKlHhvMb4eVYoARcbMOA1mWNGxG1ZFmBzReH0g+8buHAEz9esVRjDPO5mTNvvyXZes6/IvBs0lLXbAaexMYtawal7cGOf66q6hQM2WlP1bwyEmKuo+4qxxG+poAAdHR2DjZV8EtcjVyTYM61zbchba23V6/c73m/BWAlOpsRshaBdMk8BH6zQIaIRFgjNG3J9kiRRNRdnWS7/y7JCRVUrYICQpGogspwBhpDYApEF9yklwFaQkoPdQVnjZE+W4cScBSVJYKidMq5rILENQtLksLXQrCpAUkgkopYAXaLUGxba1CVBulWepkq5PyYSe1KZZ+qTKHsklBqjJ2ySj7UmSQtDVzjS9/aahnuj2Jca5kiDSCSNfE0WMTQBNwE8IgD9nxn1a7ffx6ML7SMIBr1GPvrbYKi6yOQ/sDvEKa521whjr72qCrWsJU1NoBvskGhFAo87KcOOUxJuAQCyLEMnb+RkkLM+k/cS28Us7wKvC9RuDGgNT/j9JV5fkKRCknJfSbLpyX9SYgwplNhmTZD+YEMmg2htW78nfgw8TMIzJzA+uxqN9OHkRD46/OarL/XbX/2zvvjVL/R3f/1f9A///e85Jv+5fvXLf9GLp9/p/cn3+v7VSyrzsTZ0SYVfewTSsG05BnuqFf65dXSg5yQAV7trPi8g/z/8/rcE/qL7btiW4Hj06JG2INTf69rbP5S/j9tQuNy9/0BJzPTxJ59pNl+y3EQFGGkQO/u9Uldn73T66rnev32hCFEVNuZqqqIqNdg70PnVFQF8qJw1/bt/+zPdvn1X46trxih0CIk1daOYJKxlCSle0s0ba0bw1xCvhdxtkp6xuSQAa3Cd4KcFWLCt2qZVC256+LkEM4PhgPVJAYDt032zqHS3pAD/n37yOfNk6rEnJ/48K1VX4EtBBT4vCa5vv/uuW4cTq/iXZmnXhbcwrxi/BwmtESdjkpQFQcF7JoLA+idgpyaOViRrB+sNVbPf82s/TxEXDKnNZi2Tlu8ZQBwr8OrPKuZfk6wuIaEeRBJDIovBmjliCCSEax0d7lM8TFnxTicIjB1C4z0J1d+H/XDxQSbkDFJ6BR6OSAYzhFfBHnLeO+TeNCb6CD8vIRU4BHydqUgzzSD0PE2Vwhlef4vtxZzmiQI/Rmx+RMes8muua5u+nn73TNfjmx/sDX4vKTTKskYcTXQBmbtjlWWQHnh2Mq/wQTceti7KQk+ePOnsnoMlJ08XPX6dJEEm08D+z+nK+AjceNsQ9/ZphZ3s165rii8j67G/jiheHF8tuA8h6Dt8+Zgq33NG+GND/Nl39ov9d4sOtpMQy1Oe5XqPcDUO7CNfc8rPHnN//6DrSm7hqhYu7feHCjGXi5c58RCJd48xw6beV5pl8no+//xzWfS/o1Nrce01e2yLeV/vQs+d8BEis8RuBc0Df3fM6zUeFiR0f3/UCdbr7fcGuhpN5GsXFBFFUevlixcIrlJv3rxSDcdkeaoF+6z7PfmXy/xbxLsgWTCcwZMFdn/7+o0cU9fEZQue7967i4De63xxwF6dgNq2B75Oulhw58uiZwqezZULcxRe38IVNT49dCLEvj/5yf+lx48feYsaImbGVxfE954i84+vRjqGgyYIhv29QfeXNBbEuPHk56ZpiIttN58LlOFg2I2TY0vb4gQu9F+a2ICBFH/7OSZRjiHbfcB8vi7PM7lASdNMIQRid6oRc5vfMt7LGM9/7uv1m9ca9AeynyNrHwwpyMBVARaXxK/HNBYycNFg17fYd4xosNhO4X2vtwVn337zR10i6q8urxETWwwd9YH4db71VzNuUdCmjOvfxUjzQn6/QHgVFBzr5UZ3bt3RlNOZA0Sp93iOmLfIzIkR/wKdu24TulUrOMdxWcEvO3Bo7JB5lLKfBZzhwtDcVMEVFjdVXXVcbrz7FMm+cmwc4oMdedt79j4CsWZcLhH7W8b1viMOm9NAGnDamSSSHzvyf5omqupCnZ2Z1/FhGw33hgjZM9kXAthL/Jrioz2aOi62drxnf3UfNd8AAAg7SURBVBXwPy+VxNjZ3fvxIyZRfsZhun/vnq4R1UmMsr96Tdtxk/9LPAGOSZNEKdcP8d0EIejTlxt49Zgu+AYbfcIJk32chIRTzH0dH99CbC0UGc/rsD1wUic++4zxgRO944MjXeGzU47pN9hB2OcUvNm/XnfV1LI/ehSteFh37t6hCXWNKJxqTQwcwquAV33wgNG774n2yFP2k+0wg1sdP1u4ekh+ci7Yp7u/Rki+fv0KW1zrkFw1Y98BH2zIxTuvAV5P8E/3Fxbg3ZrY3ZArqqokNk89FUvdyUJ2ghBckB9fcaIW4PAxDYytguqmp5Z9ztlXSr6bgxVzib+iVrJG/8KsT0fmYH6Dr42nmCRopFYpOF9xn+w0qbPZlv16H6IIqVjHEjGa9AZ7CgRXBOBJmstkkwHgLTcpCSywlCvxgFPsMCft7TZRnje6Hs9wdCU0iVaroDRrNJ1tCNyd9ge3lSUVQnGn9WIjf/crT0tpw5h5y7qCQB3/izJwO2NThWUANSAylwxqFe7Am7FxbqBDslXAwBEiaVhzqowT5ED3bK4tAi4JUTeAf3wz1huEVcyZq83l55hLJa/zOtXwsKfBfquyV+iA6niD42azBWufK4REKXZYM09uAoFMtxg1duSyFoWs8iRXWEsF8w+LPqS900pBvf2hZquZijpTUaWYb8feF3Qjo5JN1Ha5I8HOFZOS14l6xVBxERWnQUnC552Ddtg0Us1eqw9oCsxU8kgR76k22tA5dNfw7N0bvXv5XE+//lIvv/taf/83/0V/+Z//o/79//vv9cvf/Up/ePZHffPyqd5SDUf8iaF1fPuOnJQGEKaTlVvieVnJP19xNFUCqvn8Wk2b6tnTP6oqUrUQ6POnT7UkcZwTcO/evKVSvMJDO20xRtNWkPa8+zK8gy7ElKCgy72O+uab5xxpfUC07ent2xN5fINwzFwXdEQKyPUOna87Dx7qT37ypzq4+4BKKtfdx59pQhejylPdJkAnkHcWg169fk43eKEVxt8hVM/Z2/ffv+5IIoSguxyTh12i/b1D3YynenVyrgnY22LbIUceJfvJqUyKLKquCu6by2vovrCOj3PW05B8kyzTJfOvdtuuq3uPNYp/jxBfJsJbx8eqe63mFCZLAuyQzwNYGR4cKoco90gIJc8gQPcgtzuPHugGcb/Jo2JdKhCcbV2rVKJ0vlazAwvcP8K+Tx49Vh//FHxetT1NwOUKbB8gxr9/8z0oCzo+uqUR4iplX/1eXybeKcfB7ycjrbNEl8TA2lci/EtE8oZ4uWE/W04xrijCyqZRxvgrrvnkR3+izz77sdqyDya38hyHxESSlsp4bxdLnZEgv/nmOw0QvDerGyV1BFvf6gPd0YvxhRR2KrJMaUj00aOHevbsaz16dFcRH22w0Yxuz5LY9n/Racbx4nh8qXv3biOI3qtf5yryhKp5rAvWNji+oweI/VOS6RtEnBVIn2R2dnmmBR38Xltqu5nrjG7bAhI2yV1dXqmtWs2u50pjpcurmVbwzIOH91W3tS7ppKVFpgi3+Egq4Xn/cA/8bmUBY9yaWGOSKGMfW3x6j+Q/R8Rdc4S6pMjsU9nfIKL8OR/r5N2ppsTEDpuOEM/9pq/D4YGmiOo7R7cRSYku3p8rTaI+/exTLSB4zzsjfpf45/2HE7VNoVtH+ySijfKq0oIuyBrM1b0Wv0/5eUUROtMNx1W9dl8hpGrqVjVJzUljAs9V8NliOZEJv8wqxhwQbwiign1fjuW/05whWuYUwBl2nnCy0+vXEt0o29XdwglF7pd/+BJO22l6PlIK921mN7rHMfgLuKWFh+7Q+cjAU1rnmmMPgeEK214QmxeXI2w+7k46NiTKJd2uAfZq60bG7QobKS20VNQmzVQXCcLgEj8uiQBpRWKc3sz1zdfPdXp6qbRiD0d39YH1C/sVWaYDBIn/3JgxLOLFv7hZsIbp9UhT7LBaztQ0JVy0VJoFtXut0l6urMlFItIEm/cQASOEc0FshpBItP3XxNY5HcwtjLaCY4u60gExu1jtFEKm6fVM2kkZc12NzhHtT3X7+Eg3xJPF0pjEv8JvSUh1TVd+2N/T/vAQXPc0OruA7xdqewfqwwmHFC1rku4N63Ux76NuH8VO1mM4YU2OHEn4ugRgDfu+5Pjc8yz+T6GyZh6LkRldvw2FgruJvWFP5tKj432VcMsKnqngtvF4pM8++RgcbjWoK2ySauOqMSYqyAfXxNo1PHwfbkqLHFP4/YaCpA/nbYndvMPRBcXg2Ydz7ejyja9uVJWtbvAVWYpcgkBbbdRQ3NzAY1Xb7/DGMnVOt7bm/TECuGx7cHaiGzCYgqUbsNXHF2/eviEGfX+NjRruuVDMoibTK/LJpR599EBVW6i0D5ONdvD+FtwqlXANkEoU6Lg2daG2yvXh3fc67LfaIiqrvMSec+VZoSzNtWLurasp/D4hbqteTzt4IISga/yf0PxJwemK9bpIWq3XWuCHfURo2bQ6oYscuHd6M9OwN9Qlsf3g8RN99fK1qj1szx4vLs+Z80Z7g1Yvnz9TVZRa/J/xNtjJXJDlhe7cvg/vrNlERJhtiZ2p3p+P1MLxDTjnE4UkaImfZzQrkijZ3ycn7+SYSoiaCTzj/3LjXm+fhsxYEZvcOj6giXChJErGmcJWZZF2cea/VOTf9VnQse3BL+d0s7eSFtudxpzK3PD+drfFVlFuvrVgYr240XRyqYOjvla7qQb4rGlrOYdvsU1vMNQxDaG67qlthoyWakW+rUuuoVPZNjVrCcRlwfqXCvivbRst0XMn794qi0H/GwAA//8LzImCAAAABklEQVQDAN7Bn2kiMxaaAAAAAElFTkSuQmCC"/>
          <p:cNvSpPr>
            <a:spLocks noChangeAspect="1" noChangeArrowheads="1"/>
          </p:cNvSpPr>
          <p:nvPr/>
        </p:nvSpPr>
        <p:spPr bwMode="auto">
          <a:xfrm>
            <a:off x="155575" y="-838200"/>
            <a:ext cx="3143250" cy="1752599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sp>
        <p:nvSpPr>
          <p:cNvPr id="14" name="AutoShape 4" descr="data:image/png;base64,iVBORw0KGgoAAAANSUhEUgAAAqAAAAF3CAYAAAB67/nPAAAQAElEQVR4Aaz9WdBl2XXfif3/a9/7ZWZNQBVQAEhi4EyREqVmK9SSNVgRLZKYARIkJVLd7Xa7HWFH2G673RF2hB8c4Se/6rEfHLLDDslutygOAIgZIAGQIEYCqBko1JhVWWPOwzfcc7Z//33u/fLLRAEkHb3vWWftvea19j77nHvuV1n1nVcv9++8euUmnL/aHzt/pT8KPZD+wy9f7I+8eumYFvpJeOSVS/0kPPry5f6dl7F5Ar778tX+nZcW2ndfudoffRl7PwQeeelSf+jFi7dCaCfgQfR/KLxyuT9IHoGH6A/A5sPYeJgYHwEeeOFCf/DFC/2hLe3hFy/1R4BH4T360uX+MDk8RLwP0P829G+9cLEHPwj9QfL51jnGL1ztD72837917nL/9gtXgMt9J/fAi8SA3sPxewIeRf8RbIaeXB/EbvJ9OHEAD+H/QfJ7APg29X8A2oPYeuAFfODnW89f6g+eu9YfeP5q//ZzV/q3zl7pD5y71L/1/IX+refOD/g2sT1wAh6k/+DzF/sDz19A53z/JnJ/EXj+fP/6c68O+NZzr/Rvnn25/8Wzwa/2b4b/3IX+DeBrZ8/3rzL+KvrBXzn7av/KM6/0r0P/+rPn+ze28HVkv/rswgsOfAV7kf3y0y/3rwBfferl/uWnXupfevLF/qf0vwjtC8j8CXqfo//5J1/uXwA+/8TL/fNPvLKFV/ufPP5q/+x3Xu6fefSF/rnvvNg/9Z1z/ePfPdc/9r0XBnz88Rf6Jxh/Evonvnupf+w7F/sfPXahf+TRV/tHHnu5f+Q7L/UPo/cHj53rf/DY8/33HwUDf/jYC4P+kcdfgg4N/ke++1L/yKPPb+Ec+IX+Ufx+5NEX+0ceeal/+OEXj+EPH36h//5D5/rvPbzA7z5yrv+7LfzhIy/0P3gQ/Ude7B8G/uDh5/sfYmeJ44X+e4883/8949977MX+h8T3UfL7KPY/9vBL/RMPv9w/+cjL/aOPPEMez/SPPvZs/4OHnun//oFn+u89+Fz/3Qee6//uW8/333vopf7vHnqx/wF6ifFjjzzXP/no2f4JbAc+jv2PPPRc/wS5f4L+J4j3k8h+7KEX+h8++Hz/PeDfQ/vdR17pvwst4w9D+8MHzvXff+CF/rvferH/d998qf/bbz3X/+23z/b/D37/zbef6//Pbz7b/x9/8Uz/vwP/+hvP9P/bXzzb/1vi+tfhfR25r5/r//Zrz/d//dWz/b/95vP9XyH/f6X/f/6zp/r/6UtP9f/jnz/T//d/9kz/3/3Z2f6//eLZ/l9/8fn+3/wp8MWn+//hS2fpPwPt6f7ffOnZ/l//6dP9v/rCk/2/+iLwhfSf6f+bzz/b/9eBLzzX/1eff67/Lz73DHC2/y/p/5d//HT/n/3J0/0//+OngKf7f4Hc//Szz/T/8rPP9v/5p5/p/wX4P//jZ+EBn7sJ/9lnn+4LPNP/J595dsB/9umz/V9+8pn+n376uZvwqXP9t+H/Djb/088g+yl8fQr86Wf7v2T8m599qn/oM0/2/+TTT/ff+czT/Z9j97c+93T/TSA4438B7bc//WT/HWT/Jf3fQe+3kf0d8O9g51988un+W598qv8atj/0CWwQw7/81Nn+nwC//Yln+m99/Kn+6x97sv/6x5/sv4Hsb+D/Q+Bf/8RTPTiQfiD9WyAyQHiBD9G/HUJ/TcDvr+Ez8vGdfuR+A3og4/d/4sn+no9/r7/7E9/r7/vUU/395PH+jz9BvAt88GNP9A8A7/nY4/09yLznU0/0d3/qSfpP9fd9/Jn+PvILfu/Hnu7vp/+BTzzb3/tHT2Hn2f4uavoubL6Leryburz3E2f7ez7+bH/fx55FBvjoU/39xPI++O8C/wrwzk+ih413feyZ/s6PPt3fB+09H3+yv/MTT/R3fhIMvAt4NzG+l7jeSz3e+bHv9TGm/x5o7/no9/oH0PtAak5MH/zIU/3XsPWBxEjM7/qjJ/t7PvVs/2Xs/grz8M4/IvePPdnfhZ1fBd5JzL/6ySf6r+LzXZ94sr8bu/8x+J8Bv4rcuz/2VH/3R58gj6f7u8DvJf5fJe5f/uTZ/s/I75eBX/342f6uTzzX3/lHzw5410efYfx0fydx/SrwztgBvwfdxPPejz/d30UsielXwb9CbO9mbb07fGr3biCy0XtXdLfjHT2890BLPv+MOfwVYn43dt7Hmnw3NXnfmIsn+rs/81R/76ef38JZ8Nn+Hq6P97CW3x0Z1vX76P8avn+dGn0ICP6Nz0Xnmf6BP3m+v4tr6YOfeLJ/iOvzNz5ztv8G+r/1uef6r+Ev41/H52999mz/LXjHgL3fZN1n7f8m/X/+2ef6B/Hz69FF7rc/81z/Ha7bf0Edfwufvwn918Nnr/ggc/FbXPu/xfhfQB+A79/G3oeAEQv0DzBv7wM+yJ7x3k8/1d+P7vuhvxd77//s86P+78H3u4F3BeC9mziyht5P7B/gev0Acbz3U8/1933m3ID3fhoMvJe5/cBnz/X3Zj0R5/vxG51fZ8/5ALrpf5A8gj8A79c+83zPtfHB1Jr18B5sx+f7sP/r8D5ETB9izn+Ttf4b5JKaZW7ex/7yAfL8IHn8GnZ/k7omrw+S//s/Rc2p6wep74f++LlRv/dnvtB5H3vku5jbyMZW4EPE8RusiVzr/5L8/wVr6Z8T+68TZ+Y38EFkAsnhg/CTz28Q468R3wfw8wHWRPUudU63gKABtxzdtwz/2gPUcYUvbKfzlxlA3lW6BdCBrB0w/IGH7SF3UsAMbM4AZ/hWq1I5YDBQlqGJNqcu80zMNwO24QOClJohNvjTNMkOj/zCDAPomseZ023HMADNA1r8os9ge8Df9nZokZSCC9neY1sSfVIAj0OjQRv4xCkWM43RSj92Vq2pyHdVTSuwlY9U6Hnb9+gLmlUxQF2MgYIfXbqiq8Gy/srNKNk5Kz3FpgluoejWFicBC1kAPQG2QV5iE32lOSfmhTlZejLGbcuMb4KVOtqhMG/k1QHbyBn9Lpv+CYCgv26zfawyM2csqWF7pjMAnxP0ifEGOGItZczKY/V0TfDlpkmlo9naUKPA0dwZA/D30bk+Her6fKQb2LgO7VqXruH5GnqBI5cO0DlE/wC4sZl0Y5q1Dy30G1PX9dhhfEPWNVtX0b+CrUvEdwWI3EFkjtA93OiAQEZMvUZ8iXGzkW5AP2A9XZqOdAX9fewcbLoOcZ41tFcrrdApfK7JKbAipkJP2J6gH4FF7OnPk0So1M3qyIv4MKueD53eZ3Wwdo1+I/5ljVp29JCGbi/jrF3bwsTQhbvTPsYz8pRRGFDbXitFHQcUZJRZWkTpAUYeY9jsXCsaEH6gZsnUtjCYsfvCF60zZzO8mTxmEp0ZQ8atB5SCQ8E0CFF1Yu8FHRB9yMeH6QUSyw5DuuUw82Nb+RwzGGsLhIkzzidy2tU4IqmfZA7nPGA5hbSlEVt6I19psKNnW2mxt6qmFTVt3awJq+ESNSXnYCth9HEtqJW01Q2dWdXSumpHDwPp49wR6BQsfNsy4+jZ6TGA16n34OPbQwI6eSeuEj7pQ5GpGWFqwzwdAXOzJtgzTFag5sgBa3Iac721FZsuvMKb4w/cxQec2mRNlJECKrqtFD+59meut8SHthr8Bm8mXqmLoTLG/TjM2c5Z8G7ivvUZlm3lk9p37AxMHGUyraa02N/RM4atxFfkbzskytuV8Y7nWO1S8rHECMBv+s2lNbpLPb3YQqIBnfW+Aov9aNQMOY2GMejDfmGFjh08mDdP0IyObdke9FtihzIxV6mnBtsDFefETxlHLkMGH5Cl+EOvcc2nRuu2kqgVgiroKzewlfgDK/yLXBt5llCfRR1mRd/hKerzMB0bA3DciQuW4iOxpO5FDg07EW5lLepdtpXWiTE2B4YW6vDZhR1OEYpSg+qSySEyklXYa6sVmPWFncw5YWhg5qGEDXDkxzxirtlj7tbrtbxqcuwWqxHIVjxhYEJhRiExMdTA2BI+HbCVtqPblu3sjxjSCcDhqMksmolmC8goM/gaYBXcmyAMv4YY6p1tYdaYaJ3w+Rp9QcMz5/QWEHZPwk2PHhGQP5Ou0Q/P4kM+gy4NnrBRkgrMMfDoQxOykhV6cIoVoJpKs+HJ6SLaB9hWHm7mmbvulpNJXjFJrVkrJmwswiEX2QViN+4go7/QEkfJw8pxzIzSTwx5yJ25E3cmqLN4hijiJ22IgW0QgO7JI/6yYI7nBmZudkyIsgmIhVfQStENSOnfhIzFDcILHT+IKi22A1mIwaH9IBj8ne7AHqLJKauiGC0UOtvDVarWxgW94gLKRRTf5jQ2b+QMpIaLSUbUSUBsMlKnP7NJdDaSlI8JVEUfCD91DhQFCj00TP7wAyHEY+pWOZKMrUDHJxcSaz9rBrFaIuooduRm/E90JuIbD6HgDRY3KG9KOkLzqBcPm00bJnBDf1JjbE29jQe/fTbvqaBh6wAX+9i+OktX8H2Jh7cLwNXA4cRDqjT4m65rU9f+XIC1T/8GN7vrrIOrQHQvs94ubWZdYXyVGA/cdNBXiv4h/cAB8ewT13X8xQahIGN8S+fReZV6XyauazAON9bBwUaY5Xq0GrqNWWjIFbEaIHWJvGZsTsDoIxcc6F4xl4gg2NGjhMqNf6ZuuFF3H2NtG8Olx1ylM+Tpd6UXCsCY8/cddhhducaLeYtXhRQ60BisgEa9q4ueyUvMjrUir7VLqwCckrLhKvI7KOiQJWzFdtbKLXFpaQ1kOSIjN9wpJVH0RlwInDygV5WqNe3wSfZxHzkOFSfbMowdRK+hfxKGHDKK7IAMAPqhVeEPnWql1ppWZizzQYajVXHOGECnAanTioRWzPWKNdSoY9ZDY34MRKWaNYpHkTd8yQKNOoePQWEmCOwBq9VadDRtjmRJa/bhLJrIGYMjDxgcsq18EJNtKQcYpFYNoMc6E7RxjdKfQiKmuSzCHkDY2tvb0zzzKAokxhUPLmM+kS+X0mwGAGYIqVMjj/USeQgyNrutBRS3KnVBgT1jfyOJQkETkPWe68C2bCt+bPoCwNo2gw0NxNEBMbLSnB6y8V3gY1roAWiGmBiD6UqhMc+iDZ8Dd/wDMjmBSbJxTWcuV7gcc0vMySeQ68pct3vYicweNqtSJ7wgrzRshJY6NtbUDO0kRKwjLvSCM0eIjGNCd8L+DI6+bcV6Jb70AbrsozNRiaoihcFRT0nNpTAMbY8HsDX+CyedfVLYXZU1Hx3ygGadWjUlhxV6hUIDN+wXeOQ5MKcYxJ7TpR8XIr5WpcgVOqF17FtWtVjqcmm0TpStjGZXNSSiS0weXCm5FrEImWS14dmkubCEQBfYao3qRw+cPTf8EQNyhcwK3GytVVpjOy8ITHyC1gOiNTyWuf9oQOi2EQG0BSMHTYBtXHQZncKWbS5pguivBUqLdvD/MIAbAhDQh8EfdorE7ZBofhjs8tjZjWz6JIRgfwAAEABJREFUwayHdJW+tuebODEFMrUAgXamVxRKFCm6mZQBEkWT8qbueGwmFx2mVJ2NhxUAJnouPE0sAbB160ejITPokg0fkHXc4jdhhBBWW5UaCysPtYEivizY8JN7sL0YWM6h3IQOMR6PgbGx0dAZoCI3A1JBC1gaIS3Ygx7Z0lKv1IGujjfhCIbwVwDbw3bjPHxRw9SuEuht+tnUxwM49Uw/dR46yFX00YkdhrJZ6E4vmc5iJEjKt9TxxWDF2zcu6gbYCI6D004lOIB66noSlBjD2wIiwvUxbMkqOjvIBphviZCIw0AB2aqyYgoyYPrAzIjlIp4NNTGeiO8owNPGZi7lQXRy01yrwZ8LvWri2VGaOICjo1mHR108a/JQaV3D2DXePF4HXw1G5novXZe1z5Z5ABxqNWxvJvMC0rzZNG8xpetH0o1p5q0q9ojtBo5uYGcfuTy4HvIweoj+Pvb2N4vOEQ+Pm1rrEpv0FXK4zEZ6Lb7mIq/i4bVrQ9wbaBtsZu1M1HVS520SYKmTo7Ex4Uvkp21Fu0sFb9Rd4yod52y6Cw2DuyOF5HrczZ9t9QLQiPxYR/glDA4P2KkuuKsKqwbQISqmH5/k0wfAhzVEjAb2gwofhbXmUiP2KjD9FbRAY8EEIjMgelvAClJSdNLvxNeTx6Dq+DqbrSWioVcRvQWil+tl4nX0Dt8iwOBm/paJUbZuAXxH5iREzkZO+Ke2kbcNAqBN1GXi28XMmpmZf4Eb9NSoZHrWTOSJP+Nyzn27nwbPfCmRQi2ka+hIiSE5VWsysRZ+CjuZmvSNrBmMh7EM8NLAa671AnfkA4mj2arW0JZEPzfbPeZpxbyEH59dNE4F3zbzzpgDES6zrrF+sDCVWLNW8hl54adk7a3W5DSr0NkdNoEwaK0Uu0I/sHbjCvIySs3pxU/WKoJoWKS2AKPCfoDuOFAZOCfbgq3R6Abbln0TkkxnXhJDlfFNPEokXQbbWEe+CjpgZAZ0mFtnxzzkYs+ySlruHchlblLLln6ANZwHHaNvZANC1+hkjaQGqf9p9jXbYVEFyVriKmMRO/ZCgXx8dCQ7dockOGsl8UV01qyxJiOz04BhLDsRU/uO7Zl+MFc0cyuNpS0p8xBbWdPFYAD0Fn1qmOt5XY17C+tpMzFHfUDoDbud9YAVpKWylBplpjtxGTuZ16y/9Fuzitg6OWQ8gpBkj9ExHvUuaNguePSWa6YLVx1210QCE3ZyPVgedlP71GZGr6OHoApe5mVNr3Vr1ZrSGjk14i/k2my1GdPY1K4VWcCbwRNJ5O0nplToGFpqFiyIiHGWxikx0hk0TtUZdDG5WzwTxMxNZgeCZxYFMY96RDYyHbn0xQQmriPekjAfqrbmTfpMeYVqDTzTXYohxn1AYXMTP9hBUF2l2GirPYqHAvEcn3unVnOGt4AZnYTmUrPHAliC7Vi1MI4+NmbGyKCmXIAzmzO1Q15CTVXICnH8zSglNEOzT9DhITKOzjmLBWNqLTKxDzEZUrAOxPjYGLE3Jh68s1nF9KNGZBKxDUC94g/jHV+w1eSRR/pMO7kQHbZnNnrRYh9TSGkB9Gd0l8U2rGO6axlHt2NjC/GL4RFLYb2kbHy4H/LCViBjNKB1hihAt63kImtpHV38ZmBbsSla8iBtepLtAbKUGEULPxeB0V8gdWTtEFsRU+JGPCpI3zzsUsUePjuLcNGFj94MmBoF8MQ0JO9A18xCXWAShYAnxf6wJY1+xgFtm20lHxtq/GEb5UUWmm3Z1slme9CKmo4Lm3GXozZyH/0xuy1UQUw4UishynUw6ZA3ONn85BUlZJNDXkaeDaLaCpWuo2mDPDrcDYsHw5qLG0GpHxENtL6RSitNeTBEN28iAwcs8AOX9mfxoDlpw0az/Exsdezw67nMd2BCUNKdebA92PQhf4DODeoYiP5hLx3i5QAb13nyvbJ/pANkjvBxhM+8GT3EWsaHq5Wu9kk3yOgQOACOuH6OmnTEjkTIEnoT9pMj5dYA9E286cvmIOeydm0iyM7ALXUS0VgNeaSQ9QKysjmrHBeMBFgnm80YQz1riL6RmIl3HtcbSQ1hBLjOw8uwj6DoxS4sgxswHR5p4kFs3q7PbPJGNpCkomdb6aOtQqeq0h1gW97S3GrEPJNncp2xM/TAtrVhP4tSfLVCloFtVWta7+3ptibbin7kdzHGRmKKbOgI6SSEFr+RIU3Uc9Zo6Q2IXaC51KpUWvxQiOEvwtFnoIKfccDIBYq10EqMOtfmDJ6xY2SticXYWe8FlcU/+K1KYi44CbdAV+LMl/TMWVkaoM7cbzShb2qYGIxSgETYFyaVDH9CUmp82Z+YuyPqmto36hhARMZgfoafeBzdaMOZvSRrF9silsTYSCL+bauI8bhuzFd8z1nfofPg0llriYFlrwn+hrVms0aRIRkeaFfk2tVMPQE7Nq20Ti5i3Ik6eQc6jMRuG/VZkYxu7nuFPmzFn+EgMoYi7om3ZRNvmNOXZyxO6E+IBrCD4eyzsZ19p7OuUzMTc/aODbqxITQT12rdFN46Tqhjw5NvAatR16NDvgITVz/aqFMLO/SSwIae2rUq5mZW2kSdZ2pUZe0+M3qEMexp2ze6HRsUTmrYQ74j1Ik7eZTMLzKHamv2x5JMvJE3c9+RNzBRFzhyIXt4oDS7tGIf6/AQEYuHccnbvElCDQdrckssgi78Vol6BJZCVrNmap57eL4s2kJ0xtw07ImV1YHVqpCbsTIr9Y2ciUf4N9SGn5E/6oJ+RG0yP3YxLGXeWzVVFXZX7BVHqtaGzValtLZaxp3abNjvOjVkSat1ae0acc/wAqnh0dGRGjYmrpGZNejYIf4ZPdvY7mIIcOaIDgMVvOztM7Yqxe4wM60TRhYhy3Zi0kzRIjgw/Y5SOB1u6HGeiQjkgtq/cWPoVpkkN0rCkYnd6GUciK/1qT1Va7pw+RK4tNpbLzdc4qhG0fAnmm3lQ/evcBiZLRDkzq+LiQBgqjjZlm0WSakJDOxkO/QFxNQCJ+IoeKIF2YsN+7WwBFl/3caaHSr21uYYEUPwjrlEtbWfRQk/uSID4ixZSwu+BRBYxl4WFLWemNPMx0SemWdExHOEerGI8BUPWR+BTvEiF5l42OGiYwgG50KjC8pAsv19EI5tpdke/JLV6AeLZjtngGP0wbuD8UzsGdrFBdLGvJaWBlttZVWTRhZcUCJP5eKA0tzwBVM/vBlZ24sQ9RF926AF6GgijmnUSQyttJJHfYNhKd9Eu5K1NMPrRNt7IjN1kkxczQXVmrkhidYX8aGVay2QNRqY2GCm7SYsJGz8od2xSTjCCV5AbPp582tkYGlCbgPnEKGD3nVITQ6xdYT/Q2SzaR2xoRxB20ALCLtGOXOctRAbOziKDeQPkT+MLeweWprwIfQaD8PmoTXl38xStu9DcjuEfwg+AkNOuMqam8pCRd14MgUIqGvmk/OoNT42+EsfCXVyMtd2a03BqY+xXUAOZ0BnkZU6Phiqqg2wF4Gu5ROebXhmbhJdV23HGm3mHGugRRVNacTPuBd9WBO1IT310ABI4zCqHIMenfTtncAOD9Hj06TO0gVgT9iPTpjGh/kiXziq1kTAIWtiLtJPLQZkPDgnTugKv7ZBC7SKJcww9zsfJzSO5exF/iQv/egk3/QJmXVNrXiIytpZEV8g+Q8v2Bjyos4lTZYy96lb4p8TH4YqfOI3cKqtVNCsmevXA4QjVCVonMZREI4ODjWzNjvrZWZt2x7yDaaNgG62xLSulSbkG3EW/BEDYsmnIzrjJ5iubBMHTKV5jNOb8DUR9zQwuSNnOyxlPjiBFivVmsqlViUXMsBYD3SjkBt/4XxlCKx32Ere4mLKA4sIenedFDI2chzRfU2Ax4ENDWBBEU4f8WAKmm+B7DcBhJTWaom1VakaAA7dRo+UKgPoJDVmYtSLWsAOZ5un5IZFz+Ox/Sjfjhknn06Opm7ato5uYBl2qp8eGHrj4U/4P2IPzPU2rg8k4JJWl01MFnF0JR63piPsH/CgO7OOmksz++yMv9V6xZdvLHiRp+SKTPa0g9jHlpqVuSke0oRfIZtnnkSULyjR2cVakQeYfc1jrsQLAamVteGhLbm2RrVyjbHebMdcTA2ojJmQznVz+tRpdeQST/QK37aH3O7kaJOmWynxpTa21YBCN+soQDBZMoqtGXoeeOOjU4+AbY08sIM5pW6dWqdGQl7IFUnxVQjbxZeiNaRZjdqueOM/w1cXjVlAz/bgM4ImorRsI9IHtq3S8AgR3LcQst0k2HMcQz8pF7q06MxsfgcHRyrkW1tpf/9Qly5d1gGFXu/taZ9vDHunTymLMRMYU3PvXOhd+ze4Hbn0xjfcr+vX92U3OaDSJncr3Wy2Zd8KJSN5OwjaAogj4QElaUwsvumqoDZ8F9jg0AK2VWWJo2tpkXktaMi2qmE3KgtYJR3DuKBY5JB+6GG4hcNg1p4K2+UijFBgCmZQmMGMERk9ViijSVksnAbNtmyLE8eCY63JCoai+IgOa0poDzjC0obZyjjztRlj5gu/uTmENnjQtxGJLla1XGRbYuyKtsN0bzlsj7G9xYxGXCyQom9v6SDbsheANQ7bA8d3o19llcwFBjAWbeabZd9uAK1KFYAXOUUWaH8J2NaujdRYP/ZNGuqaoC0XWc5dNnyOAoNESsNEapGbWjAqmsPYQrGLWnwynhCn0KbfgRiY2YzUFYlRb5TBEJirbEy44mftlSaunw2D/P1ofhrZZJv3hFRmco4J+tIRa/KI2mSTDYQTfF1H2vdGB+7i6tQhcnMzOrERKdxKjMVSw78lNypadKhvB47QhaMVeaxZXKd587pmdoTMFFswk5dHjlJyOd4oGZat3FhhqONp15+NsR0gNw7cUhQJncQhxnM2QomuRWQD29jsXbYHpKxKM6cACGdKdwAnk0vIGowQGJEbZ44OpB5ECItUlAdDUlb64Wy44YnaZBzpnc/0URbZaNCISYDtIFgGbh6R3yC9zCnRIBebglEYWMus+z7Wd9ZW7eJGTkBogZsWlx7qo2OjD2QwdEe/o+qQ/lpAOAlr6ES7VFpXO45tGg+CYmyZOId81kRZWWebYGqcuc68B8hYDatNUlEHxMdeU9AsPh0G/Zwj29FvPCjkuljzcJGcqpUyLuzbkpG3rQowasBx36W0CZlcQ6n1jM2Z9cOip9ZWId/QjZ286aKr+F6tSrWyDDT6iymk5o61BGrkkMRWFfRQIXUMBFw1+IX9QGO0jhGu/wYt1wokpSuajXIgfYi2ZZvRrYdlxZ69xYy1baGPITmSnL4PiBG1BK34z1rqyYccNBhabMvoklNJ3bNMzSf2GDUza7NqZW144MoDW2obejFPqa+RFa0KZXBML8CVRIdDqf3AtjKfRf3UdWsjhITRGqsDubAD2aNbW41fAlrViJegsGlsrdnDRWrmQVSya/S9bkpsG0I6JI/E7IYDqzYAABAASURBVNYQEPKzNjw8z5pVzHMHH06H6tWliADd9CUV+iJQ099bryT2p4k3+VmPK/Iv4uRQILzIn947JaN3eJjnIqxzL0Nd4SU3xV7sY3Smn1/Kst8EMo7NViUzT40wmixTPGMkX7Ly0G34jXzWbaXIT9nrkell7hqzkvuM7cx3an/y4XOkaayxLvGiVTUdrwl8ZA8u7OCWkUDI5ogO8RiebdVMgAH8HAuJZjukYdRGE5oiset3y7aqiofOfR4gr+vS5cu6cOGCHnjwwTG+fuM6MqW0kQSd4A3fKl555RVdu47OxUt6+ulndMSr97w9PeInq0oyFCOyqGDD4qS/rBEOYj6GcqmNRBfNPjJa+gYFCiUORstR5GNb4wMWsKNF4mRMsR9AJGLHUIV2iFH4qwKTclLUXmyAlLB9C3MrHOJOgIWjwEk5+naERGyWJRXnCoY+rIAhSWCmVDPOcqGFt1uAoc0SvEAfF9+MXOQhyzmhEJxrYlejHY6Abdk3ISq2g0ZMFh+LPrA1bBu+ZS9Ah7FAy9hesGjxO8AMcsArgAP5EPrALg+sxP8a9YrkSVj0PUjJJ5AbUXDUZzYT26P0oc1cTxG28tH2rNE656zBgXPKOBgoJDtfuvKNNH1Y2OxsGvRiE2emGx4pKH/kPqCkIhdO/HytAYfsDofQpiZ5XTxEHvJYeaiJB6Ke64pC7eKYRvzYaBhq1hG7VX4K33CzmNBNf2bP3GBvo4nzmPkRm2iERV8DxAqJ3Uh1GJjSHgtnzZdU4yd1O8K/ba26ADCvvfKQmv/4JNCQb9gVnpJ850bWsYuKTkIj3sbmadeQnrGbDTBqM76FcAFhlpzywMKphmX60oxOHuwTK2S5rKqSzHxK5NTH2HZGYwyV/vcfWbKxPh5UEE+VZnK2rVxHO36w4AfvINYggSw7QPe2IzWlVIsteInZ4OZSbiBJyHaQUpeiH7A9bHLSD2uRHfWLfATBoxbpnwB7sWcv+ATruJs67AamE9uNOC3iy1qWlL5tuNLMeS6PB/jOGhTg7TzA4phHTivmO3/SsI6tLtnWEBtZa9tgME59En/FLveb/C0oE3gs05n71H9LUCLJtZcH1vDG2oCZugs/M2uqA5CESZVMmDlLtgGNtpPpxDDWAuGEljFSIw+7hqxNPbC5YZ1kvYx4Yhy6kShwk9WqCL3LXuQZDP82UsvBWo4HDZnkrdvaEOVke5EBR64Ri23VFtsL3zZ+24AqK61k5CwbKEboiGYz3uIp12v2l9BaEdesQjbROdhSrocx5+ikvqO2yDNU1q6QSV/UMLUbferUl844Tzz4CME8SKUfHwG7tMOiRSd1NTmkxnn4gsxhtWqyrU32xS3ONasit8gHiMWtpKy97ZpJzBNztuFhWpEhzryJXe/t0ZM6trolAcWpsJf8M2+Jx4wbD302ApKC0ssDotIQyp/CtCp1/EQ/NQorkHHqEsDb0F/8Wakr6qRQim9zvQVHx/Kgh29si2ZDBULLOkxunfk7wm/6yVMwo79yKZB9PXZzvcS2mBtRGyvRCC/EMcZWo27RhSjbyjpL3ME241XjhKbxMm5oEPGjo82hNkD+hmPD03pR6NBhs6jWGunxOrtYCHfecbe8OqMXXz6vxPLyi8/rysUL2mtrNT6b8Ya064in+Zmb0ebIahg6/9JLeubppwjSWjXr3LnnlZtO/BweHaqtV+rIdeIbC0PbRkEyzoIKhB/IJA0Q0x0dxPNz44TBwEzUA2dcxYZXvAnqTBrCblIvJT5qJ4g8nVtmAme+/chdqB1DxtEcUIhb4/a8oQCzrR77sjYEtokNgHCoDxr0O3InAVEhqh6hQPgsAoodFlDoAjOOiLMPYfz0RcOGDmQUuzFRraEn9PrAJqZRL5iRQUOtShUu88gTitadb4nKvEGPD7gdu9GbiC71HfIdI7s86HaMDSg6jHPYlm0C4CDO+LwdIjf0trY3FD8gcNbjnD9EpN/HN0CicFcukJk56dk4mKgpwMY38+BFafAppge5GE78MmUMCCwRitIGO50tZBxYSmx1cukRBrI5QEE3dhMHSiUhwoPUpLWlNbVct8LHTERdG3LfQO9irWF0jnFigazi62R5YnSEzUMhMsBFfO7oz0ue9LlY5DyZodO1gTcNXieEjs3YzUblmW/L+cPPDmcYatjn221fs5abZlt5izZnXaFrIPFnTo+oL1pqc2RLWff8TCFR+zkbLQHOc2nqpeQjN3Xn+ixoXUdc19Ns/NV489kSl61DzTpgXiZLYtyqVPCSFkh91bSppiPi3WBvFm9xZyspoDCw4c3q9Du1BehbVh5GxM9oe8SW/1Kz5q7MU2MOisQ69RWyKIrSaUX8DdmGHxyHo9wwYxtz6OJxEtdAkYNVGzLtUgUERqgCJdkeQE8S8WIXVWohTXMopb1KLT3spsbxkzoENnifO4IS9i2Tc2oeKArTCifIuLrW5HMnBTmD/CrrPm9eatJEUlyuOpyPqMuk1NTYa9TLxBOo3ug1eEWUugUqOYgKYTs3084ePOGTdIUGa6FTM4FFjMKGIqyeBOnO6EU+sEEvkC8W+dJh1liundDypSNvVxLBHntS7Cfz8GdyKmyRphqMRh+z5EOHaNOPuw2nA96eTvz0ekQ9OnZm4h92GKe2Y2VsizBbmqnhIQYGZq/QqjSxHjuxusxKazgpzS6+eJU28I+IQaztNXN3CokzfcWXqKb090yfe1qBu6yjo0n50ljdMoEUdky/cy3MrJ0AQ+wLj+KEFmt0j4ePwIaXLVmbhuvUgVhrC4lxQ7QHzPUG4143dQpVxMiEssY2MahOXivyhzXmaNkmZplrtpiD7KFindgd+XnArFlT1hG0Cd+BDf5xrZPg5AMIh+nPyAcYytaA5Jf5PYgd4tg73FArs/ZLxlhHMOt9Zi7yT8VlXlo1FfSiFqcaewixmn7L/b5MdFLklri6DrgHZB+ZM12rJuNnBMqaEF/aY8f0CQlyV96wZl9YdWtPVmrS6MMk766ZGuZvzftqaCj/4sIdxHGKXE09N/gzMompughGyjy7s1YIrAOtYZl1MhF3j4/VWhOxNJUKX4UMl+jI45AvQG29loEZHqFitDBamhjMzFOHIlsmt4m6HVKTfdbXHHtM9WnWY8NfR3+DH8JUeS02AeqMz2YsRLor94LYHHXnesmvWZ09wqwlElFjHjv7fdZE76wG/M+2OvMyz2AU92qlFSCus7zQ2G+de4dFKNogOxex43GifzjPusELxA1BNWhVloHO4Ih1ljWT63yGP/euhp/qpZWaSjRcKkBXEepz1956Tw3nR3nIpCgzTmwxuUfqSEd2Db+ReME/f+G8zp9/RZujfd3/xvv0xvvvV/65lf195LvQEWuCPr3nn39BB/v7Kgy+wEPnueef13q91h1nzvDm9Bo2jvS6172eyZk0U6BMUidwzKAtWqfo2Ayt38QjLGL06CB24vC2HxzYDoc9TOyGaMKFUKNnzhJhDsCTXhN2AgOLmAMYYezCUoA+yuPofVZBOwkdTgB0fDgEYIclS8eg21p4t5FSny0JMyNX7eLY4pNa6VuWWOTaYkaMxygU2ZalAbqtxcdtpL/6ELsCbKyXZTSTd7nUihqGrq5cNAnItsKThqRmaQASsg0POlgCA3awRHcBOljlrJutCw/LMOttZmRbkbtVUKNRXg3geulcH521OiBjGDMw0Z+pJ6axNtQ4sUkgqxExkZPoPMbQkcoDNm6FmkIJL/oDIxuaEhBCoeOGODob3ww1oNH6jOQsaOZ6qSEzRxi91I4yy3YE1Ac2NmrkixvBEUoL5mzmwtU0I5vaTMTMvZZNXcLNgMSz3s5XXE3iuqezUThdsVkdIkeHnnjie0YnuCPRuzkD+BG9QOjBOyiCz76DlJLniLdLsdnBU+YjPsOQtlY8trzCfubUkqgKtelbvgYWfJNrZGIPo4oPYTh103HroxdZ6+RHJ0Y6bpHGtETstqEbk10zN6FhH8o4YM3UlsA0dOivyGeF/xUCaI1rInZmaOySchUc4VeamfdFEUOixWkMmfFrASJwhi7doRqcTtR26sEpZ2iDn9POHjkJuGmHKBl0wpqB6CwAEZ3YyjgmbgI8GMkp66sTkZmHxpoTOqLfEd6ttSFH/qFBHiID5wTMwh54oG03w93YdALRn2FM2Jqo9cTNP3NSMEw8hmf6qceGLzydjqvUuGdlPRg7kCi8dHJPT1822gJZ+UQufwcY+3u8MWs8IBR1qyGHE+a5LMSIKBiYgewJO8AQBpEh1lXjeuTGjqZ2DXEV9lyZg871OQPTsNnRgaXBQ4H0tAOGtxyUY6zPHV6YeIKQelQCYa01Yljv7fFssNFpHsTMep43R/iQ1qf22Be68vflLmrGg15XV+auY2cm31a5CqUbhwfjT/Zq1TSR04Z5aKsaNhq06ORN4yG24zoQ/b22Ukm5XEIagIuBzbkBxlfegifvDT5nBI54CJvwo4z5cpOH/8hk3vICTuRGAbCNFYo0rlHSF327yEtAV0g2MsC81Ul9jNyEhKvpiFyyJxGllmZQyfmYbo6BrcgXOY21wfowDqAiiRB92YtPhqGDCLOTf1cxyJpMbQNz1gDzU2DU0OukRVTJmZp05HMEJ3TJ2LAa56zR0Ca0JouvQ+gqOS+gKrmVqjUVXx6qNREE0lgrZFhrlGAZJwl6ebMaiM3wENMtrWHEODviDSRZDeN5ODQJVJVsbwPBSSvFyAu88Xz0kQd19fJ5Hd24rHvuvlNf/fpf6IWXXpFqpQ27UBK588679fRTT+muO+7gzefTunjx4rB37+tfz7fJI1VrY7zeW+sGP99X1YgtOBdap2iDIEvEoRMNilJ4G50MBq/L6GRhZTNp0G4HpBVTAVJEYlbUMw5UTlAcoB+M0K1HkutCYgHhM7VLzSPfiKmiCygN2TG5uVC3ACmcY8g4td3BMH7M3Xaw53SDRyeD2yCLDEg84QyxyI/BGKUn2zL1XjY7Kf5lcViN8wCIqSNo8HdY//80Yxy9YSPx0betxJD5Nh5sqSwVp2LAQSTSgg1OVCVvi9TBFmMiLudWLUU2uqLZ6Mgah3sQuuKha5CWsTRoqVdnbkTDLGcPiNYCUjbEQO9CnIuTeZ+yFpAMmhkHYCcbZMR2JE0Qwu94DIiYEYXvIadBLym4o4MDjgyHz9FXmjlFR+jRve3IBrTIWrYHN7Ww+DC2wVBz9g7T8eBLsAFLsmxrtIq/Tg4z+8CsfLtNfehpJopRD2Rzs8yY8KF2dRKeAcquFBgRLS0SUoXgUBgTtO3h0yHdBrD5MjsLAbkMssaasTUaxUzuM2OkBikVSuSBhlgjqganEXxwql3I97J2OfGUh0Q0BxqnrEXb+IROqLYHPajkkUc5vYUuWkYB20gA4NoCYSh1yoacWBf/GrTZosZ9zDmGhbLSTGfmhpYc3axqDShMzXKV5txULWUOSO8Y6wc027J9C3ew7uJiAAAQAElEQVRmNJc0YoA10c9NKPbEGPY4dt3Ma6BjZx4g/AYsyjTymBDo2Mk4OQeE7MSEZt1kHIiNjuHMg8oyOY35xSMmsnywmbpILCmNOtjhajnTjROQbRXgwdFy1q5FqENboJUVKHBR18Q6W1piAYfOjbZjb2KNHfEg1Kj98D+sYAeebdlbEBg9pUGLbbvU+dhW7gOGZ5s4KY408LCJXEFPH3ECgNkBDtsj70JmJpbEGeiWMnduJVcptAHUGAXZCGz107VOfCDYjLcgnA7fWwxHWB31L2wktoZ/sU9mXlbVNGOveHgy/Q30Gzf241b5j1Ty8J4HsQ26Y86RzZs+Id+Jd8avqGfyKWJv9EfY5NfHREvJV8jli+1sDNE3spJVWzA46yhrSmkmkxiKLJBrBxSO4se2XFa1RiqzJq4tYQMtYu/0rNFPHdKLLYDnK/jMAxKkig3y70jOQCYCemTsGvOcvIwp2+IAEDYGZWUsLXjm+k3dcaGevHVrM7FGvg/jUsai2ZYA21rx5cgmNmoXv50azeilLuP+gyhhMl9duS5Tq8hpNPTAqZMSBP0OHjL4nHewtT1kRiroIYc4YSz9RgxZG5SOosDhC8XcrEPejO5z/RQkpVYDGMwYmNW12lsLK7p67dp4OExwh7wNFS0bw0ToG018a9nXnXfdCXWj7z72kF596Tl99St/rr3TZ/TdJ57UuZde1YVLV3Tx8lVdwdaPvfWtOnv2Gb3jHe/QXXffpTe96U3jb0evX79OHmSBpfi6fv0GPQ/fKfDgJBmgKGSrUjnggW0qCthWPqIl8eXhs6uRU7PAGg8ceZBqGMUU8nTgjwrRpXSDNnixB0DgsJS+bm2JtzMZPYsF/XDje+CcgC15xJpFnwk9CcL0mIMtRmUX0TEO7SQgKhHPDuu2tthfiEwr6XXELUOyPTDdgYtxIBd1YMQC00AWSYMwAOnInQRE/tpH7A4lAlvi7OTZByk82+KQoXQWPMGP/o6WmAxlwFgHTc1NtaVhTIWw0c98Fp3gBQZRsAWZgcammjnLuoiv3NnyrZlp1cy8DhjhRQMr9CEr10th3FjqWxDxyMZoJYxbAOJY54uuaNji3I9h0YvdTm1ip2uRWWgIMk4/0Bm6uA4Aurcc1ZqK2CqxwMm6M7pjGNvQ7EFR7ehgQZOgg+1gjWabfCdNbB5TsjJkIA86KjrFmIssN+cNO/KID50V3+LjO3VNTq2KufI2NuGpU39Akm0ZW0bGtnbN9sIDF/yslmpNEImpK82cmku5cQU6soLYAVgqcGZkB+xwWiOzQmcFDp9A2Nm6ssflAaRCL8sBm7mTQJKsJSdJIQQkIYkfzk62C4Q1QIIHjcm3TX8Bt5LZmINz7QU6fBzIVcQimiWbwyoLACuNmECd+cjbHMPMfJh5gMyx1IbODzxsy/jhnPSHXLeUB848eCae9INjbQB8AeZU5ryFXtZc5AhOv0OP3rjJWfA4hUe8iTl8TKhDHnbjndg78RyPoeVaLAQb9gIdnFwH0C/ky5GIoWFZiEucSqWGTK5vbduwDSGSUkaS7QWIj86o+xK7Rj9r/og3ZVnD8bfK2z50MjY6tjVMxdwOIIlmOybpSa0RD2s3D58yKlyLtjVsQAiOHdtSgEHiPAbkRWuxwd7YuL4S5wDoHbUdiLjSj03brF8CyzFsIMihHaB78rAt+yYU/VFhdIObig98lDY8GzSXNjw8zYwHILfiQSh759Ehb0RlVTX2j049LQqhjs3EnQfTIo8pY/RcyLaSwGvqXNAJngc5ZsFSftqlp1o13i5uZFuWBhTnPMN0CAtYpKzDgwNVldIS0yAiK3RDC2QuexjQ7MhihGPmRhBdyBHTxHim9hoEK/yhFvsB6PEtFQ+0s6o1RLFngUXrAyMGhijLNnQnTfoCGHMgiWnoYq0wtnNKlFTZM3JSYkvHyOSw6QUY0BvXcuqc62qGHpzrc5K1od4BQUdcyWs8fGYM2NbID0PJqUcIsE12IUpmTxNRzpJSe1ODGbsjLmhcalsZBsihJXGqGBw9jIXg8ihuXn8fsKgyvnz1iq7fuDEeFCNfDRluQhsWWy7IF156UW95y5v14rnndHjjqg6vX9PVK5eVB9YEcHC00RveeL/Sx6fuu+9ebbiQ7dKP/MiP6PLlyzp37pyeeeaZ8cCZRXDp0kVkjhhveBt6g0mkVMQYfYsPfRChm3Q0QDQDg87JQG1h9Al+jNGtALwhTkVNp4gHsmxrfLb0rIjElCk3csuRHr4pcviBhSLFtm1sIAk/uuEnyNiAqmp1C+Aq7GOY6e1kF0NoYYvzcmA/EzwG9J3OSX7GWxj+d31JQl40e2jRW+o3YmCljJsvOFQy5IG9q4inIVkRitprAfzdkdhP+t3Rj/GxvgnHCzm26QUNv/TFchYXegdyE4pk6jtY23xtqxUzC7Ys7ejgxA1ZAyTBXSBO4AtGaDrRLD7QBXRkcm0NcWRYQlQCF+kDQ0aJdgwGz8Qix3PkzAk+in0L0hJrNGRzFF0PWPxEvmuOvCxjS1s504/MzIkDf8jCkyIHgEVL3LbpBUA90hrcMbWSBg75mGdFxRJ4nGU+2rb0ZxxHprwQO/NCgkgNQ5S+s6HNmpi3OTKAPU4yseca6+wbjfXvrS5KHDNmZpGNIh67nbhiFeZwhhWJE2QpNU4Q1mg9lTB1RKEVtecGMRicIhKbwcJn/CKhhrEWeQyiyUgDmB71EAISNAMabcSEPMEyjteeTBnOSjjNQrYLglJg24wXKPpiTi241DFmDFehK5l3bTXlsiCxBuaBY9w2pAWaizXfSGdmv6ba5AUT/Rno6ow7kfVlNM7ath7H6YPzpblva2XGIQdGHJYyh4SsxfYyVuqCwGKnhwWDONGf8LuNgNj7sR49hT4RiU602NiB4M0jFhxzROyYFwPYD9nxSC2CAja1g0fSIzQjuwx72INWJFFdmRIhPmqW2sxE5TIyjLgn5cY7k0OHHt74r5rhI6DE1/JFgXEn1omfcG2iOQGh3wIJBM2TR3LKOHJlion+oCU++qMGxhu6DDWzVmwIWvK0Tc8xQcpdNn2O2Ouh0ocoUtYYE2/GgxXZdLYQvxHv+EgstpVP2POYiyWO4poKrVObYIRGDVOr5QGxxjgPNvkXcDbYE7nl72Tzf4M6feYO1usKmU5lsQCPFaPxNo4ggzf4O+JZQc08VE7KOH6Pjo6owRyXyi+hVU0nc5up02B6Vx9i9hZwhXmZGkzYT/y2NScPaMEz+uEF8kBbrS189fFJHYr8Ax1Z26PuMzl2HPfhwyOvIjY7u4uRsZyFQ7AFzbbSjF8Yw0fsLV5unquVjJ3g1vglz4tedAMdT/mSyY1ZA1jwsWNbCkjKOh404m4t+UQLOjzhPzGnojPj1B4EGX060UstMrJz1mI2/RNQ2A60Yi8yMcMjVWqGH+oUH2NAHy7TWireLjccrmWdrqZK8XdKcZwFcPrMGR7+JuUt6He++11974kndPa5s7qYh0IMHB7e0MzF1/j2cfqOM7py9aqONpP+xt/4eX3tK1/Tukn33nVGp7lYN/yU/+Y3v0nnz5/XxYuXR2Hue/299C9iYxoPl+94+9v1ta99TXfzRjQJTfg4wxvU/Bf1eRA1wbZWnMWkUkgWT2LVaB0aWwWLiw759kGlFhpAsdESy0EZH/eRzG7kIa10B7+QDy3yWEYqZ7QwSx0Za7TFFl3orUqtakxgwbDyEeebcDwQto6tMDhxYIoU8IejMS/wMjegoRF++gFzulkDachHIICzoABisiOdHoBtnNDZHrfz8JTcczMKXmQ79elaLiv0+q0wLi4tPo5jigxiP/CAb3SMgB1PEOjniA1Iyt97Dj7E4ZvBUl+JcgNWNM0FSQXoz0jOil5ZYInAObrGeJebJNNXGnIdZwuIDZH6QxsKQ8myC8mAwR6aXfTREzz2ISJY6IIe3nGZvdDHWGmW0ZFibwvIhJYYFF5HLtjRDQifwZagacs7xtKYf+3YphMa19HMdZG1odAIYuFIA8dPaPAyHkBfAWlBIWrb6GddNPy3qlFXYX+3RgbGXh5aBF8VBVObLnoqzMR05peIlX7j5G120e9c28EWH5dsi5PSOqeO/ewPEw+x+ZLcZWUfKuQC0UVLnTewwe5WbSF+eqLBR9ZIxsZecD+RB6awKhEW5joI6AwjSzgQoIvUZ2FaFEJISJwHAzzGkS0NW4nN9BhyNqJI7Hxid+jhAw58wV8g+RoKnrAKjcPIJT+6yo1CBJw4qpGJoeIk8qPg9BUaYHOCvZzpcBT7KuZkL9TYhiwxHHRJxTwUhNoRGMd+Ysv6QmTEG93EM0MYopxMP7p2YnOqn3Jp0LCZ+hcyDX5txxM/zU3cT2yrtaZiLcUX5pS1PDN/iKrDD23wjmuprW2N5pxTX/hGKfOQYXRmokngFlYg4gZfEmaVG3y3JKAADkU26yR7UYPQYMbOLj4EoPgWCG0ALsKRpNQskHH0HQH8Jy9WhTobShkvyRPekElQ2378maAGHW/BkTd9I+MdHj61HUkMlRZd2+lCjEcQ3NgJMfxWTRkb7cRjp0pdE3H20Y+OZObncOIBkckPfTZyVaOypKG8JZ64FnfzmdhbW6liX2lWo9+wk3RPnTo1dONHtNQpdSE8FbZxg+M+dGxrZze5Zc5mBBMHDhQ8W9jrcpXiYyao1Cq2qjWprAG2FNC2bfuWlfijm3qoS7ZFcWRsztt6LPlYGccHYoOPNKGklqiwBjuAthxDRJaLIbInIXYRGLb6EF6ke4gUIDPWo1uSeAM6+lK4A7RtUU2cMz41ONjpolXIBETXJr5Sq6ZGPQJVNWiCp+NmPMYTBsg5BmI3kJw6k9dD3+qEHv8zdCsfDZtr+mtsrpiHFaYqggMQnDFQPFTm7eSpM6f1Z1/6ku553euUTcWtdJoH0xRnjwdLIZ83nPsHR3rb239CX/7y13T16g294Q3366XnntM3v/xF8NOaDq7rFd6Q3nnnHbp48YJeeukl5Y+vD/lWk29Gly5dHlPxd/7O3xlvTLOg8rD6+nvvxd41ffOb39Izzz4D72jIEbMIk8mZSWM5bI/kyE0nWyZvpmwzmgvk3KEsMAoGz0BmI9gYyJoEiWkKEuZvgxr06IRh3fopFG6leCv/g1FixYyCA7ZlW+LIWLRhNzT6ib0VC+XE2GVlGEiR7GWM+KAvp4xugtON3BbnJsMaV+iBkAcwSO0V5iDcdtryE5dt2b5N4C8ZDuO3ysRCzJAWFwe5ku9uHJz/mq8RsJlR8UbeXIw2b8oZp18IWdY4WDT06HYVHVjUuvOmThqbFHktmLEEHV508KkIozOr8xFgACFBZHJy3STvnrFZNR0ZdEHIWTOi0R1yUGaunekEzMiGP+TpBys+o8d44mKd2EQi12Us7AABxtoBsl3bhn6uayIZ3FBt4qVTYEMFUQsPsLEZ/RgAi7ZF9G4eDTm2UzVIq7Ly0zXf+qh9EAAAEABJREFU0TXeJELDisxeMQA+bhICnOXo5LJio9vwpiObXUM2YmWPOGI/fRcRWqOltqOTU+KjAokt+c2pIw/au3Errk0GzcW3basovhljXoklJjvrRKwbMedCXLSCEZniFFJlDH3RsWxntADdDI0PI2hbhjP8ENsO35J4+ECOxb5VW71dKLGRfpNGaLmG8+cBkZvJIatvF3JouNJo2CnydgAjVdaIa4fbdmwPcYHtzJQUvRBTy4LmDLaQfsljbtdcHLlhiLENB7DBIkvmtFWpOQCNWIce/KyL5BBeMQ690Cmum2IuC3tFfzcl62pa10p7baXwZuY29yOmUYgNmLA/+tihS5m6Ct+2saYF6Ce3UFIzcf1kXkLLesp/15CaukwCHZ2uVoUdC9VhMxWywp4VXPTHn3SRbwVwHls7SA2HYIR3gE6O4Se0DAYwwNGgj/HNk4ljR8fFiMvDcB9C8RMYA0uFnQa/BQNLvsiinH54Bd8B+ENvezK+0i2XYI+8k0/6qZXLgy7aqHvGAMtBHTzl+sPPBGzodxSLn9Jn6tPRETLGR0FXCEycARxRWCt0VMGlxJC+iDF+I54vm7ElbBtCSawzI2v0tTS62T8zn8JXYpugDTfBSM3oJ5/CdkFLP19iYSn5YlrDL/zggF1qbQHbGn9GAI68aI19LDJ0R2rBiXUmiRl/M2tOwtkJiJ+hTzKEKicY0YzcCRhykGdsjT68IYt8cCCbROfuAkutSjY20Bn2wSePXGNIyNqe3VToNJOfmgyOH8myrdqCbR239APlIRO6c0KRdNIbdci6QEAD4FFgjUYutlXoczB/s0ppwwpj+vB54p/03Nmzyqvvj3z4w3rhhRe4frvO8AB65x13aP/aVR1cv6Eb1/f18kuv6Mb+oX75V96tX/qlv6f9g43e/mM/qsuvPK872LHOPv09vemN9+mVl1/S29/+Vt3gp/wXX3xx/Ffwd999t/KG85577lHs3n3X3XrsO4/pe9/7np7lofOIt6d/62/9Ld7GLn/jkQlNcROunTMBc9gmV9O79eiUYyzMYyxlcQZ2i3OnMbS7RkEMsbApWcXAtuxbQdu2FLOQuwmGZ538SDbjE6DXaLgnUg3AoAags6NjZGjZZhKLoW+ChLjlKnonDkMDEDxBvNm14TO0txjvpWy4M9RZpq8dcJdITWHccmROUENWI64d07ZsSxzath+EbMsOaMEknUVd0KqsbE6GkJtI/BmHncfE0MY/NUJs6Qt6sBkXpSj0LVp06TAUaAsms1i5CVkbgfxUOCAbKRcOKEZiXYoRxQreQOF1xoiN6yTrdBY8aCCuP6oWJoO+BdDxsaMlrxBnvKQfjHJIWMKRagx3m5KgitbBPTgncCRtj7mwKQJ929mvsGClLXWxDH/0Ex8QvzETnAwiexKcAQmbzTUPFw27hUKTxzMd3iRokEassUP2SgttZmMOI3YCebhAXOnv/KWfGg5d5IOjExsua2z8YAGxHYjuzFtRG23ia64RT8Ny0W9letIgEmT+zCT6UDQY3iJqAHtbqy47jAB8+iMWadCLsWBF2Nv1VRkzf4mnQwuMoZY22OgZRUOyraLfwIl1gSLMrjzkNGIPX2XZyLKoC7DpW0uDp9JYy1kzox7xDTf9DhaytmUvsCXdsrdK5rBsQMbkAo0+W7lWbJocClgCWzZAv1WkNHTMuKA3YicMaEqJJOYl89gwEOnASs7tD5DGOkKn88ZMrC9SUuzmC4vKckEBcoObmafkhrp29UBCZUsjYQ3MaNCaa8SQ/SP96HYqhjkEZwAlbA4lDIQ3+qy/xGwwV9+Is5UXLOE+HjSabdm3gW4dR9AOTQLptRuxwLAjZxVB7tZdS523dG3b4PGgni9bZClDN7UetcdUAwYtp/BO6NsLMT7yQshmT6T2+fvU2A2gMg6mTVqVmBR23q4NdcrfYnrVJGCiRjPeUZfzcMYXiUO+aEpFDivB1rDLT7DzZlYHmAJNhxuVS02l+WhG3HKVEpNt3KXfZFuSVUByy0i0yJHiiEmN+MMAsESECNDPgyxqy5RG2DVerAmbHakBzP/AqAQLPZtTxvAaOYUefyY+2zJrIeYQkWxVKwVnfW6YEwaSrKVZ5fCxgj3bsq0O0AFLAwu+aN6C0knfsgF8yhJdjYTobweMpQx1W7Nq+7EavVG/bq4JQDTi6UxczyQdJ6Rhy0YGQFxpYadf0GwrOICUhoKkoj4B23L6tpqZ35KmsuaVwVLZVprRNJ0NP31MbAB7p/Z0772v04VLr+rS5fO6du2KWNO6eOmKDg8mfetb39SXvvRFPfX0k3r0kcf0/PMv6tsPPKzX8cb0iScf18GNa3rb296qU6dO6wuf/4IO9w906eJFnean9aefPau2V3rplRf1jh//cZ0+c5fuet0b9OIrFxT+U088rj/9/B/rG1//hhrfpt7yoz/G4iJ4VhR1IkrJJgmZqSIjFT2gB0xR4cMJFwRPS7Nkj1M66kVf39/shV5gU+mTIFk2lpmFLjB91UKzTReAXvRtSzvQ97cOqQsbAN1xRuMENn0rOSiJZ3EgaFuZ3B6aJNsyk2yLhsWlI28/2mI7vrbmtGCQbAcN7K6lftu8GUmKntkrTCiLrE603cOC7RGXbdnWzXayf5N6s9fR8xa4UAp5HiAJAX+62YhtTg3IO7nPrIrlriW5kQ86zl0smEQcM5wshzlKiORyQO9Yz8NmANOMJA064iJXiNm4cj3MWfyMlbbD6QM29sEzFhLfgiFsj3ADIwB007ct+yYkn4jP5IYZLTfhLkNsOzn6iTmyWzFEiTN0BFMvurKtkpQbSqtizIDDRmiLO1gMbSO7AMY0GsZhiQkfa0ExPBTg7urA2NCL4uEBOeYQW4rRKDJPM/OTh3hEleZ00J/hmbhm/BzxS4jQSU5Kg5a+q7EeVuSw1t5qLaFb2G8uNXgNndqCwB1e7Akc/VwfheyAQpJ+J6kAwSLWMTmMaqEZmtkkPZbUSgIbUSB9BQcETSoB+OIuRmxdthWfdBSAogUY6tbmMeyKnNIWAvKYYmyHwLwiEpu2EQUElLd+trJoNWnEZGqbTZoSQoVPJ7Xo1DsARUvrwqTyJ1apwnpvrWql8bA8JqkjFgCpi0gAKTo7kJdxUVtBtCPVB7HjFzbk0DRaeqHDksLU0tDQ8ZhBq2LO2wDRZr5U5E2VbRmeDTaZkFOup2KcORY4f384a8wMAlJ8CrpcHIBoBLDKw9J4OBBs8u4a8jM253ETTlUEz7Jo6HDW8LWNIXm7jF3AVsYFtjR0dngYpobhiRZ6qxq2IC9s6DnCCySvTEOgxSbQiS3yww/69pBElFiJb8qDHrFD0DZTZS1kOxxj5GdbHdxRHSmDVeYqxUazNtNGyd8utdQIe8tDJfwRoFWtaegkHnXZ1tFmg9uuPX4+tzReYO32nuYa/6ziAS+T4retVmrYaNWULxaBNWMMYEvay1rsUpPVqpR8G/xgM7Yt3LLeESJv23IrzfSz7+aeHj+R0Ym2IRc02Jm6kpPKmnK94CcIdUIgzwgFZonbiIwxM+4IrdmHglvViB0FtIUMII3+zPNT6K1Kq/VKGoFggF4OQ7cNFV+cB43xwMMCdGIV9Y1UwTPMAEh2BcmGQmx01JfgoZvhAmGdBMmS6masCYmcopvahV3UcQBfMmrVRq2IRi4D6NpS+mDbEmAbBMi6vdlWDXnJhk9/PHxWKdfqBK0qJ5kPQgS1qj2xnrRiobx6/gW9732/rOvXL2h//5pSl2lqunpZ/JT+Mj+NP6aLl57XAw98c7wJPTw40JNPPqIbB1d0/sY+MOm5ly/rnnveoPvvu1fPPvmkXn71vDbtlF53/5361sPf0Je/9mU98fRzeuLsBf3ML/xdndo7rbPfe1jXXz2nN9x9j/ZO36F57w759N1qe3epiRvS3lrykQ6YwA2UuTOeV/xUtIJboXADP1Cxea2ZhTYWU1c2aIslwYTNTPBEQrC1gxShw89F2OHNbFLm29qKm2wDjGAAVama1Jgkl44svg1GUco/PluTiSUTVpqo72Qpb0jElEp4gIY5jZsz+rFT2C5YTSZ+L7ESQ37yWSG/sqBtBnTymtksRJuR4fuCZvSFAe8AHWGLVFmg1kQQ0yTFb0QDsLkIZ8VGFmIA9ZhBUEqoQqiLBdMXmBnrtmYTHLTox1Ygfduyrawx20qzLVelO8Bm7HRJfjgkSCojLoZeVuIMZL4wxoW/UsGTUPJKM9XaMBcbNwUmsIVMb5Jq5GbsVGNsUuoi564NxZiRGPUQlxlOjLwmy0BNpdqUGraTj/EkWtaFRh9DYwzGfiePbvKqUuJOeDN2x89STJARyz9TsoJfAOJwpWyGG+ZTw4ZAjqrys2XeODWCLN4UjLWLjYJrWyB10FzYAGZsBrpKhhFdjKuQrbLIUGmwRj8PG3MIjIzdXCfrGIWGBbXZvPGSGrE3lAw9c9qrJPJ0ByNTKjXmQW5UpZTcTquribUq5rJmelSChVjo7Ik5w98R0p241ty0cnOYlYYXA8SRfxD8EN8pTcys0cOURh3mrlO9dGr4JzdunvnHkqe9ptidsDvjrxPbBBzSv4GtYDOf8cTC0Ab6IRczUQqTTGtn7rtyva9ZA/nZGbbmTSefAkxdpNRqhcJqM2kP3FhLBmZgwuZE/LNrVMGjLrnSqUEKzQXWk3v63OEMnqnpRFwTuW9kHWJzEg1a79bEuEMI3hAQt3sV+zNp8nM1ccFv8FOjVeYCnRkaCGtSIjHRbGasN6mXdMT+kb/dE7Xbnw41EVfeCgeyNmRqAaCsDXjfk/aFPnY6kzIPmMlEYhp0wHhD/J2w81ARfBiaZuaEjOFlbdjWAXnn/7h1CN4Qy5gv4pjoH+TvCclxYl/ryHaSzJqLvQ7N5LWaRd5mnmateGOWdTGRKTu+Dsl/4h62xz1hNRfeu7I2DhsxkKNDId81/lIvsb+bucKkXCsV4F7Ms9W57qpK1QqxeayXI/TzT8gcsChTl4mainiRFqHKxJg9O/+4+YqgE4GQmfEp6hG5LDasUvqmYNuyzbi0Ys4DTdYAlyi/GnjFQwFkzfjItaiyAt3ivrnWECyNWEM3/BIfJmhG8QDeAcY26prQyb9McMS8HtakG8xtT7zki6g2xJqHkAlZrVfK/173CFr+dGZ52O1Yttas71Mt913LXA8dWGMgexaLjHlqyrMEIeiQ2qV+8YuyWDmUbiKfjeZ+pCMkjvqBGnOaOS7mJvYJGVklEsUO5tVSJ64BMzcb6lHUxjCMTpulFfXMPHSu+86aachCVv4JoA1zf4iOV3vaUDzXWq3tqbxSzU2Ne8faaxULMrBivHLj7ewEzxo2sVvUa4WdNZE11sB43sD2GuBQhUbkhCKb6MwAGgMV8UuFZqAtGHtiEpg2NUSHTa7TFQQzFj4tS6xrEad74t0jJjD2K1ClrNdhCp0Jy4Ej1vQUPSybfmGnMOUUl0Qm1iIeJYAAABAASURBVMGGNTCgc2bDyX+Al/+5yyTWi6gedWSi6GXcNeYCH6gTg2JZMv6BFvsJAp3sJ5vWdYgPFfs/pkTsDajjxSyha01sAKtVSRjYW9+ho33pmSef04d//w/06APfAL6q8688q4ce/LrOnX1SX/6zz+m+153S49/5lso31OcbWq+tO0+f1te/8uf627/4C+NN6LTpeuOb3qxnnzurX/w7f1svnz2n6+df1YNf/5Ie/jYPod/9ph769ld14ZWX9LM/9TO6fuWqVpr00vPP6NKrL+rCS+d0hremNbOECapnYihMuas0S0BnnMXY1nuMyKEKClTDZmKTKz2ZscUnnRBOgG0VevZtfOuWthsGj80ATzsBVLXQJDPLAXoSPmU0AMvLhImWiQL90AOdXVyxHfg++djhghJgG3YIIHwVcQyAVFugdLIjp7F3ZSzkOjCwUlXFnLLYApD+Soe92E2cA8Q8MAecMUgAf5kVckDlWGpoRB8IPdaTxw4z22r4DI3iSyz8YJsNA53EYPqKQqymDx7ykY1R5I7Z8JZ5k2wPkPXXbkMF/SgmhvFghB8OwhtZYXaJcScTPLNRRd62XIWMgD7mKTE7Btj8gjMOZP6speWKMBoZhb5MqakRtmyVSyug0i8kgWV9SaP0UXL6nERDLnRtcd/i+MlDV0cEac3UMhvdLDYaLRur8GNyKHysqtQYEwXii1ZUbfwAw25JrVkNTGWUNQML1xYnddCsrokapU4zdaCYMp/UbM6NkofBOTWSVCgXfit84lNnX4jr8IHoxMeEzbnMWu/cDGdx/xl9N+SxgSEl3wHWwidOYbvDj7/YKvqwmauuTmy9rA6BkYYMfcI6Pgq+baIzNKSIybY4NP6tSZcyV03QErfEs8yk+IrdxGcb6nLYVlURLjQORSd5A9FBUYjoL2tRGzLYsI2OFVsWn914CLzG6Zjv72PaVuastRW8JV9Slu0Rt12SdnoWZN3eihtktLPKihvmmgtgz7PWvJhY8TCDB1RMvMydTNgLzBibsD+BEUgpQFbqlZhSH3sZtyrmUAMaNrA25iFzEWiuUeOS4Gq0zEc6qV36thXbNrKxB9ZrNeRCjv/opr8D27I9hoPPPI7ByVORHzId0G5NQptQ2xiLrMO92TrjNr5ANWzsqXiIl06paa9babZlOrYHXiHDs4MK+RWUgl5ltdYk+gEb2S0UD3rmYVDIMLPUXdt/hN5KHSauy0CuA9FsSxyp/QqbM9f0IOUkpi8LA/xax6jFlp9+4oqcbRVGbcumLsiEjzVBUEFTGnSDMy4XvduOVsq1S9k0I5s+yoOWci2Afez1HWCCao+8g6MbPHxDTU2y6NDSAii4H/cTj23ZhhGtjksrn8TZeQhNpAEjERCylhn1EeeEDIO4AaAxd6mNHRlsJpcI7AD/u+5JbGpyEsLrmOh0FuhkJI0coUtWIVDBkoJbFavLXEN9AAHCkTp7dGeuWVddM2Z2UCtLnnTAT+Y//ZM/r+9951m9+d4f1eVXzuv3/vt/oy9+9g/1Rx/573T/6+/QiifmU23WU088qJfOPa6zTz/Gxnige87wxpLXqD/3Mz+pP+dn+ueef1ZXrt/QRKQ//TM/x+K1/oOf/0VN16/rJ9/6Zl165Rn9xNvuI+B9Xbp0Qfk/KB3sH+ojH/59PfHdx3T10nmJB8/LPLDeuH5FG362O+KVfknobEh3ktiQMkHUWtdvHMBYkVWpWsNf02q9HhhBdKzINibEtuwToKWFXxTPzaKqyHR0OsXsA+fBN7fXgLm4TTHFBmgms8qqEm1W6NUxwSgkb/GwjVDGkP7SI3K2iSPw2uKsq6QH00IQ4BjdzrAr/hMLIRIXvC41bBaAgNJYP2Ka1BHuxSXixeQxnXHkfhjYN4U6s9AJjGOoBGc8BidOoZ2EEywCwB6xcgxycGRNJ/kMmKW8CRmbZehIRiZ1Zqj0JcvegVT0SVM7sA1fS7OYQ4++beglj9EPPiWecHc4/QFbxcQws05m1ktwarPjhzcAQvCcQtHPYXvE2CTdBHP91fLNE9lRA+QoFrnOAFlnPXJBGL3Ugdkkh3nYYmul3wGYCGR+FyAqxsJWvrkOGsZ7RQ4LO96WNiufRacPHfPwVpp4azC5aQakRc/YQERr1n2DhgnOkiB27B6DpLIgd05MrACKiheNB7pRv4zIFhGWmLKxhSda4Sj5plj5Fg9JyTc0iw/+BMUwnDFAV1n3MzHmrdwB+0mwiNWt+CrcNeNoblZkIsuuM2gJgQgVmoZtjesr+RVJhX8MW75ONpTNHCaW5lJDpuQRYeNc9BswMIbMnIoWf5hXwIkTPUOvgY3GFixVGcBC9IEq+loapR3xLqPbzsQVCiZVOWUA2F7sgW3LXkDbxnDQqha6fRNL9AGNRt+S7QH0hh/bynVgmzGxgu1Fxg5v6Rd9c02ZG1rzRivuXbkvmbi7zJxYAge6SjMwmfkEdKKlHhliTraBUqtGXTog+oWmdfJDVMoD2hJDtBfIfASW+fEg2gseg9tOtrErdejJmcQ5+q0A7/iwZPsWiL8dxG8ePAcuKbiRL7dq6XBS8B65jb1y08cDad7Wattsq5Ft+GvkVhhuvFksmRdUk+asP4Kdeds580A5gGuyQ88+MRdylnYxiLGq1LGrkw26AczKRiEHOHKdfiDX3KIPIbKByGR+B8zEM49aSd5iDZzrKFDolATXCq7Rk3KvHkDl7RleH7Tigghk/1N1DWjIAxRGHdkZCO7I3gKF71vAwrBSFxFH1mVMprYrSc0S4ipyKktWjY9NLh6ckUt6sDX0oNeQNGcNIEoNYB7mXA/oc8hGBsgizl7Y6S+xnIgTGkdEbgEKq1ugJIIbQAiadx93zW3hRSQxWl5ECarot86YPsmMnDsxihYeSKEDXZvNoXhmU/6vRdZaf//v/SP943/4T3TH3p60f0UvP/e4rl14Wa+cO6dLL53XtfOXdOPSRa258C+ef0XXLl/nBnNaZtVfPP8ytja6wAPkpctXdeHCVRXfel969QVt+Cn/l/7Dv68XXnqJt6JP6elnn9Alftt/9twLuufet+it7/gZ/cN//D/W3a+/VxcuXtbz517UAQv+ELvnr9zQPq8nTOI1op85T9g81NF0pBdeflmHyO7nQZU3pTNTQ/7ILHmmY1uNwui2NrOoKYQEP5tSQK/RcC1DH4BOxgwl9ForuQpnDLkoR0dDUgW2PbBog5qJof9XPWzL9veJ95HkQs+5iMGVHhH0TlpdGd0Klg3srNGHoA7uRg+g5AqM8U7uh2AbpR2/3+wQAYNjAv2/whGnij2Afg8w3QZDkTGXCzp9UesxRj517h0mfRIfjuwhFQpgoCvlaZwKXnmIcZoBDurHWQjK9gC9RovPAfAKyOGcbgNCJpSurMess0QXiLeu0gCEgu2m7liDDs3ysMa2RI+bBvHsEd8avRVGihswkoPHrCE74ye9GZq4US76iiwXv9moHJwaAR3G0KAIua6i1PHBoY7qQpuVzbgbbFwIrZF4l6PXSiKmzg43o9SJLTDF/hZmdOwa115UGcrGVk4B7PDsSp0mgp8BKezMZWrGfZCHW0mRA8IcavjNG5TCtmHP5CZoCpNKRD9vXy1rVSvViCBnKWYUOeMOPAH8zsLX6+RVMnnNxL9JsOkDE7Ib7E7QJvBMMr1ZM/TIgoSmmq0JmdCFo2JMeMdH5Hpi7RohFDG3bMBaWv5r7fCbzM3HnDXWvG2loSaqBN2ZGuFqwOASM2Hhlkhcit3YtwdXaTd7Gb022Ja9wLGEJfPR7S0BDRpcdPRaMgTZeEs2swarrMRUQ5bQifn7VLY8bVtHYPJac50C1pq8Er/a8nNqUQsA+Q5IhYYHuAfTRTf6Gdo7mmRbicGyltaXcRf1pg89+0z2mJNQoQOoI6fRUCEOacw5lIw7eQUYft9hb30iE+btchkHwrM96iWwFL0Fco3Nmrk2Ap21OwNdiWFuRW1mqt7lFfWhd8gLoqzTibWXWkDSwJJsj9yT29qlmsm/i7VMv+BVabnWvMghM94I42esdXXFlm1xIesUzw6xpWlWtSahjxNJVpdkW2Y95NfLgmdbabuc0/9BEJkd2IteZLO2Us7YW6CNWKXIkA+yzaWlEQU5ph9ucCAVCyQXlBVIv6PbTWpAaCdhR7+JsWDsxyDZ2qaO0gqcvZtqqKAPQKwkecSVHj4kzdvYSkZ2gewroqGizGPqPACancAk26pqXPdYTzFEI5aqhc/ohx7RPQkjp60GZkTYIjuFnnUWXPL4FHJFTwRo+o1+qyJ+ag+2rdxTWFtdE8FNYyFajVfo+SeS7rjjDr3xjffrLT/yowhaP/ojb9Gqmbebp3R675T6oXTXqdfp6Pqkqxeu6PLFS9prp1X9jNZ1p1jxun7tih597CHd/8b7dOcdd+knf+KnkCkd8iD72JPP6+773qJ/8E/+Y+0fdd31+jfo0vV9/Y2//Ut6Kz/B33Xfm3Tfm39Mbe8O3XHP63Xn6+5d/q9KV/f10qXr6nt3ElfT/v4+P/mv6LPoueQOD/d15colnT9/YfwzTlevX0sNNBqFL5JPYVJAaoNeCnETwjcytodKTraHXPpZ7NmIArER2KuVWjWVjK/OQ/CkzuaaizT8tRs8QZuEKW0ONzLGapyhU3uGP/SIX6bpFpnQbCxxhNFZAbhVXxKL4QUIorNUhJ+GT4YRHwu3E3EW8BwMTBiYkYvtgG0VoDTsRt7eOoQWGZAwK9sDEGNsHTfo5dKoEdg+wdsK2R669oIJQ518JEuA0QuOv1AyT9q20AKCERzIRWsIM4ZcVBq76ZNiDsGScmJTNBc4lyg3kEQ+y/FVos3UaB5x28xtl2wrduI/uLUhOOjW0krpGXtSbAudXmZgjZREg8b5+44df4aDO+XCHqAJClTMFNCZI6wpD5GdL1tNpq8FDEYoacTNkJk3So75Zp/4YA/ZzoNrF3Yh1Kohg7JoLJKGMgdySFDH/LSTdc3EiCJIIwZRnxLqmvjymrhW1dgr2thoje1Wpdbo8VZxDvClUH2xOWOXLsN+E5gPEZeGfWIjliKQ1poS44TCzHgDX+AiUUSIUwB2RLN4KDlib+NaXIZKnfrEGJOSkSUFbHEQv1XFjRq/m9SKWsRS3u4ccbN2LfwJfq6PuaS5WR3lzJOIQ+irwQhdN1u1JsPr2Mj8pl+MS5ZQxgq9mXhmjbzxUTACPbEgNvILRtI2Zy2+qVWnDnPqiMuCB2PwzTgdGw/kHX8jf2JuLom139E3Y0ZKfXe6uFfH5gy/0J/oJ+bYw/NAySMuTkJqJrgzOWyom7bNtmyr48v4tj04WVOWeXkwjXH4oQWHEDx+sh3+kbRYerPczmgzN9628/DZm7Rm7JUOeg3aRH1nz8KhUBiwt+KhdXOEN4oe44WxAChrqtOf6WeO0ERtlm2AmSDuaCWekxAzJ8EMqkV+1qo1Za0khtRl6JGHbUhdM/0zXIqZAAAQAElEQVRBQwcnSj0DYx62tGMZZGfmwvbQmxlrTNJip1HT5obdWYnfJhKAEXWalC9Mc1mbkg4p1/J3sdK0MtfJRM1m7E7ALJFo4pKMva6O34p9apprO2txYm47MbQqVfxQn3lCl+tdwJx1iy8ssKSPVNDWq1Kr0oprq8AzjjbsBR190TLPYw6gd8IXMm7RjMWbsMQm2UakKfUqZEMPDuytuCe7lJZ4s8YxyzUmwEpcdNTK4pBgmhgNjlaztIOMhz75Bo9//g/fDVhsK6YWkBZMPSgmtSNL6hdi4XWFs93c5QHM2Gz4dK5hdGYgeYhmoUEOY03qZsueNGRM1CMAyfYApTF/QbZBnTAgRI780FDH12DBHXHxMFMQks9JQBHxGZG+BRGR+CKsBUeHuruMZfxgF+Mc9Mk5eSbWQCdHUht6htfJu+O/jIEI7u3toTirGJM2e9OkWpvFua+JB7uOiyyQixevslkc6WCfRdXX8qbpzKnTmllIezyY3n3P/bp+vevn+Ym9WukdP/E2nbnrjPJfx99z5936sR95k77zyF/o2Rdf0A1eZ7zt7T+td77713Rw0PWGN7xJN3igPM8b05/+mZ/S/fffT1Gl8y+/oq98+c9JQTrHG9Kzz53T+UtXdfnKdd3DG9IrV65owv9V3qAeHFzXSy88ryuXLir/3NMdd901bDYW5HKBaLTMR2AMfsip47VH0JJLYiaOoeAFSJOFLDEPYsao46T1uqlzEWZqyoYu5b+is6xVa9Rrgp/JFRTd2jrDHdD9gcfWrrcCAw+alcnunGImMYn5W3KRcnGHHrxBZkN+2aCm5hELw+M0x0JhwQwafmpI0Ln9wODwh71FZx4S9mJzDLYnRLe9vwoyQidgKJMfcaSbHHYX6G4cWgAR4V7RxgjzQ48j82GbscYmk3FJyHVAtMQ+qqWqcKhZ8uIC6wAC1BdZbKhrq6PRUqfImJqF4K1++gHENWLLAEh/BwzHkfHoeJyH/Y4vtjJmcQZihZjU5WI9rYr1ZzaGroo0emPNika/QA06Xfii15HV+Ba+aiU79ZzJaRbm1CS+SHIiV/YmNfhr4BTrtiCXrAWEnY7sAiuXVsSUv8FbaUN/Amb4s9KMnm1lvnIzJGhVayqcGoEBXchTe67nVTM3q0qi7EHQmAPEZGLOf8iQmowxJ6SWNUvf+JHxU+SUCYE28qjSqtbatUKmZPxp+Iho5Nw98jOxNJcaMulnXZMederszTAlDT4ydKHNmqhZHqWW+DBb1hEP3YNO/KnEjEzHkG3ZQJT/EiATNBahwuaqrbRXjXyKGpeatMQcjM0IFzj5JXbb7JHsOYRdyOTIfxyyGvUPxRr5hQHYHrHlYSEPkpHLQ6jhSctZOLEtewelqmKMhEut0deukTH5L6P00+tDNg8hjTjGdYOtGjZ2Nj3stFba8EVr5sbVkD1in99rknnQLXwd8WuXwLVaa0Y/9dJIfNb40kXNGw/hK2I4vWpaSYqtANEwkjq80dmeZsYBloNGoGWwJNAOops5FS1yxnfcNmJJPY2gbSXGCg/QttlwARzH+TFUaxp+yTV1T75Gz+glXpBibzquB3Um1oJRyoe5ZLzLJ36r0OboyCTOjt+eMfQO2NaaNdWqiZCZWSk13FC3uWEPyDg2UVMhH9nkOsZVapUIhnpMDIhc4ahwzNuuQcu1sGHeRMufxs34mJLregXfSrz2Yos09H0N37Zl7+BWicQYSF138elWkTGKB6dHbMGN3Au/6cfv4MMT8Yn4qIJCK3nBCC4Po107XMgWlSt4K057VVqDk1nWYb7ArteN+vbxxcC2cq9InK10XEONVsiVJujj/mwxhoFObi8z3Zm+ABtmAFrWpM2YvmQ+6Pl2QAqnnMX0DNBtrYjdQxtdCpL4G7ipj32f7y7jOmqWSFHC52xkbwGqBnOUETpdmfrkX97o4BoLAINHbPgdA+rWjWv7Ojo60KUrr3AxH+rsi0/zDWnSj739x3V9f+bN4kVduXppbAg//wt/A7yvjsS1/avaPzzUPa97oy5f3tcLL76oX/ibP6+HHn5IB/uHet3d9+il589qPrzKw+Y9zOmRVlxsP/n2n9Tf/Nlf0J08wL549gk99vBX2Fz3tdePgEM9/fjDev6JR/Xot76q6cZl7Xmjp773HT319DN6jgfSXEAPPvKgvv6Nr+mhB7+tt7/trXri8e/w1vU0b0Ov6JXzryoTn41O20YtxLxSrS3hhyAbaY6IFOX7ftBiKwIB5K9eu0ZuK3U2PTFpG74xDhb6rVhYY0bivkOx7AUi06lmLsrAuJBCfA0wNJszYAcTGfPXoWMibnEwC462bKYcEnzElMWy0aws7nwzDmZNsrg0bsrpe5ZM/GMDwXBouq3ZHpTEOiMbvIMwdv0dTmC7/g/CUmyeBG3bjkYedJPDa0Hysy3b4sQRnC5YaZZBDX6Bd4dJEBLl68AsO1L4Sl5boVyYiTt4d0NYpBYBTIxOarbrJ57AYMiyrYyXeoVKFNn8tiDWiLKqzFoJcOVmfsYNgTnLA+bMZsfkyFxDhm8Lux0tg5f+QqMv6BnI8LWApYJGJEosybhJWkHLJlPsckXejXlvLq2IaY9Nej34UmSbRQgz66WPjbYR0ylNXLeT1vRXxJr/WUBFbpzwhn78EYoMrVwqBku9OvY6G7F4YDpS50a1WpeYgW2MUlWsaugOO9F1oQfNVgXK6oUWEIZtmYVSwSh1AAqaWqAvfovRShrXQEsf+aaSuwYMfYl+h4scflex1fGlrhk7ucHO6Ts0ABxaHkiybhDVrsEadogW3H8gxF7HpmrRyL7S88ZpMyvzFBahyg5f4ABxM47PRpwlqWTZHlhpxNuZ55k6z2A7kQgZqWVdoRd9GzqycOBZkjXnpkwXlmzLkoy8aLaV60MhihoMXcleCLEpmr2Mq4INXwN0okU26nlgrmoSsZ6a9nW6H+gUP8Wt5n2darM8HWje7KuZPou21yTzJaSyBlmTrW+04qVAy1tQgGlTYMZX6ruDzjhBDJ41ZNJX+sTZT8D4oiFmxpa9gAi2ucQThhxbgG1VlQosmm3ZADSGtxwHvIQZNnhpkgeziXvITi+1WIS7chOv1rThQdTMXcnkvkCJRhych9+VmrJOKQtr21zjBcWDtia5PdeYb0yQMIel5LZJbs08BAHYy3WQWFohT/yxH4g/2yrk01+uoa7gNbaCGzHOqTt28tyReiQ34zQ1NzYJhdlKPRfInIR2C+j2hgV826Zs6GE/10bHX+oFV7aVuHdgpS0zbzwKMLGbtaMtFPtX9sGGveCRAzLpDyDoJo863o5X0FfUNHtpMCXc+pdceCIAtiMGHclZg08PjlJjGHgSrRS5QGqww+lPSOSekPWIKrKS7eFHNNuMR4dTjs4pAEJXAZxRMcVvcX4tMOKhL2tH4lJT+iuCSd7h1dZX4oKsgdEbicHLC4d43lutNbNvTdORUofaP9hX/s5oZrLKpYsXLvHweFUXL13Q6++7W4fzDb184UUd8kB69z336ad+6ufVVpP+0T/6j3TuhbP6xje+onvfcJdqtQFmfkq/Sy+98qoe+873JDc9/ezTesc73q7Gt6v89PzTP/njetuP3a/Tp60Xn39WLz//vN5w1z36GR5un+Wh8XWnm555/AH92Z98TI898DV96XOf1Nvuv0eHV17Vz7ztLdzUDnT+xWf10De+rBfxw0tUfeazn1P+D0tf/MLn9Wd/+gV95c//TG950xu1t2761Kc/rUcffXT8H5VO86ZWnbAC+qs120PQNtPj0c+JeRsLJXimdjObcRZ7eFXWXXfeqfzHUi+9+JK++pUva2KT2PAQOvGgn/+DVGulqkwdU88C31mODYZcSCyP0YnFHwDEFM5O16bnimLSDGsBggwrgyyMwG6RZPHmMpzQyMNNZBAfuWFJlaxTL3LkKZ64GEToNsgiDqdTB9uyl7x2dVnyQoqc0r9N/QcMfZMe48o4QIpwRg5bnP4OIroD2EMrGNcj/vjfAQSMzerc1HaxRxai8jBxLAcx14epbxXbT4xBm7g5pF6Ub9QMkmxi5EgM2sqFHhg0+JmD0YcYHzb1oo9yzgNsjNCzwUVEICLVhM3OOP1FV0ocJfNBIcHQi4+MrM48pjeLpQkHOTOOHeYrNna5mnluSDR8Bgps7BWyQjY+Ag395F04iU5wozbZrNeauPEAbOT51rxCmPukUqDOpo6KennZWLHZY1tLc5diD7dqFU/kjUwhrzT8Rn+GpggNEF3LkoY+Hdvi2EL6pkZZ6VInR6UhYFvDf/wCDXqTNYBxbWGMQ6+ihsSFXpFvvpwNkGR7yYl6xVMgsVZjvYQHPb6KPhFt/eJg5A+GT3T6fpCM324PneQeleS6gr5iPSYWpEYMtocJzoovlKAvcbeW2EsRsA3dQ6aRSzEu7CWMESf9fGnPg1/WV6umNDt6WCCImVouMGtmbo1AxqBxxA7iCWGM7UgsuqjjvxT70Rm+BZ9S2Ja9Bd3MG5L2Vk33cL+5oza67wyPVofX+MJzOF5MrHnz7vyTR2Bl8jSTX2c+u+46fUp3AmzMvOCwGveknc/EcgyiGShOOOx0sz8GxHgHmY8JXvadyNjIYyTrq1UtaxE+ux75R4IBMqkJPcx4QGI4CY31EtjRIju00U1/x1vsdPLzSBWPCmRdtO18ph9YSVrPErfugdcYXDHe69YptPZ6jRhjc84CwFe1pjyE5uEhv5IlD9tYuvUIZeZ6nNkLC37Bjs9Gf4C8jU/0Ig1QJ+0atUpOuUcKnWk8oBAFMe5EbsVEgn5i3YGNzRNCsBl9v4FI7QCBW46Rw6K4xIt6llAeIPeyVjKWF55E1YDQTkBkA9Eb+xjXR3DGhW5bNcWPydmtWJ2zKv3EH98BbC9HDZT1NYAR06UdUCEt9KUehh9b1ZrsjCDIWro9g78WpLZRGHNKjCUrgHUFck/IPLNwckGD+ognngZYUnHtAiNOS/knvNaJD5ZjL6/d0wlxtWp6nAfHg2sbbQ6ke+68R9NmpR95yzt0kZ+7v/vkk9rnyfXOO1+vz/3xH+t/9A/+nu675y5df+Wi7tu7eyzuy1fO6/rheZ061bXhZ/oL567o219/SM+efRYbF/T4Y9/T04+d08Pf/qbe8uY36jpvNL/znQf16U/+od71q/9M1w4m/fzf/ad69eCUXrxMHHUnb13Nl8m1/viLf64/+sQn9ezTT+vgylU99t2v6V/9q/+LvvvY1/Twt/5c5555HPpFvXTuOT33LA+pDz2kn/+5n9O9d9+tn/6Jd2g63OctTpep2ixzcZVA+qGta2wkYiFF1hQzC2BGNRdngGtXHXqKnA3JbU8bhK6R/xvf/GN69LFHdXRwWadWp3V0g6mb15p5oFffV5Zgy58y7PxktWBLA0qdTxYwSBsu8HwjFm3EwU97nU2/a1K+6c+8Me4+0vh6UjOLAUBxZlF3gk98oQSiJzaNFrX/tAAAEABJREFUBm8FrMlvr8cwF0it1FlwqqZuhwgO8lILNojCniGx6jhQjBwxmzXUefDoxNQ1KwoVOnzcIGtsUfuSEo9o7pYZdGAOdPImHmO20DMyysDYy1evXM303RmrLyxkFvulGf2ZS6SEky5FbMYeXXXs9SIGYDayJldAblgwtswG4/FmYA99xFSYsUXGXRmrB1vzPMuteDuAD+LLugJhQxA40Fl+Ppk0px4EEv1SF+FrfJMk37yZMHNb2BMywj7O1DE2A9Euvuo2ZNfihqumznju5uddcU3O/P5gHZmYnGBL4wMfx5q7hCom6WA/dlkxmpDPfxEs5rl5rVZrycZ9l/Mh8U5MCWcHWS8NG1IXTtSbZWqQ3BtCp1j7s/ZgY491vSciniQdbFR8AWvonpqkUwS010vGDGqq1hBCjWBbIw6MzwCrWYcIUGmhKm+69tDfc4NrlUsi1uWh3BL92KzY4dupWau40oz5vjY5YwmVdfRgzIMBU03GplVq1GOdb+p91iEPMkf84jIVTtFLPUw8mbMV9idZh9ia0bHbWDsFfQ8aK0si51yzHZ1A5vKQL6G5Jl015iVzMHPNTZ0xINZjD56L+jSJ/hF5dGxusGNqZfxt5j7m1tCNrc6cZE3m8mihSTIfwdv0aazTQ3I64stW7CSGYu6yTGRL2JwZWPFb6uSxZi4O+fLMU59uzEfsa6TUJVioWI5P3mqt3LXyzD1g0ineyp7BnqFjRbPw3SYdtY2O6oh1fxgPuMs6aVxrpdMSD0azYnjau0MHrKNNCd0NnEl5YDpzNOv+yXrzwYHeMl3R6cMrunztvNpdZ3RAfS5fPVBbv575eD16eyrmtg72tLpuvWHVdO/qhtrVF/U6vK+vr7XeWG3TyGFPbmekAlOrM3ulvFVt5NvU1SzmoSsLsFM/UeAZDxvuhafUyMdaMX9ISdi2S3mYssz8WPJKM7QN11JqrrJs0bo687LBR4DUFNC6idC00Tzm7ID1otWKsRiXNigfsg5mQlKPIesQaxt1/BEmNLNmithEf6I2+/jeR7STX2iepIZMV+kQe9fxlcPIF7QKns3V26hFUf/C2lp9Xi3Qm0ROs/BpAsm+3BjZmqCJHGcRL/2j6uPvTm9wT5qQM+ukIzXHYWnUok+zRg2Z45kad/ITrbADuuXAmwhNhD/whI/AjjboK1MnAX2Rw15s7mBivMHqnHjxkbpPwdBybRzBvwHsMz6EvrGwQ7CMczhBaFbesrM4Rg6lCJlomD+V+mpPh8hsjBwsw3cczaUZ6FrJXikxzfhCCmlrpq7ZCyZsHHWTg5XYeuGhqDt0QS8wJZUo9NDHBtliLxFCZpxBoVcUZQdGV4wlK3Z2/Z55OQmsTWG8JFECiVqJwQTkC8nIDX7iHyCKUkDrUJkRbMkiBGjEYpMbhmZA5AhJtbc+paPDIx0dbXR4cKS3vvWt42drs5k+/vhZXbtyQ/ff/xa96c1vUf7DpGvXr+rue96gn/uFX+Tiv667X3cvP3Xfo7vueB3XyGntHx1pZrO+dv2iGj93nHviCT32F1/Xh//7/5c+/5k/0iMPfFtPPPo9/cSP/7gODw/0ta99TZ///Of0pjfeq//v//vf6JWXX9GpM/fozT/2Nl26dlX3vO51Ov/qq2qr0l988+ukOOuhh76ts08/wZvQ8/rH/+Cfaubqu3T+ivKG9ZDN6cKF80P2SR6Yz5y5Qz/90z+t03t7WrMJUQ5sUKAURpz0/W1HTVEjf4uEFy5zTpE1IDeYQB+WpczvEZvGDd4un3vh3PgzhD/9sy/oxRde1F28GY096o/czOTMLEY0M0cwMimM5MYs24KsLK4Ry27MzjP8ITz16E/KG4oNPgPpz9xkiERJMTYmdGJj2MJq+uEbG/kmEzAyMzwQPjVgGMBvcFCyDxC4EJU9RukqLfq2tXxC6dhZID6/HzBDgF5EGaTjRQeriXcmxy0DSgfihRlwx88WuugbEC3YYI1xegEUc0C0bIALs4MDYkIckFUGgiU1+rbpLQduCKUrpJtwk3/cI7bOoCNUW7uxQLnRt0oBthB4nBlpgb7gzg0jeSfbjp2dfPQ7kmRPLtSJ/gTMQB4K5gjT3+WAewWG1T7Owty2g2f8e0Tj7KNK62XFjA2NdZiHFEFbFDESIXiRyQPygMzRCA4+e0dX0zxbmulV457alC+4DXtYH/SIK0atsZxs44aBOrEYDgCtA7OQgV7gBhTcUs4MxuFxLua0ValVY3sHoxvjM1fqjH4gNY01F/rkrwDaM7E6fXtcT+FPzGPyi04nx8Ru5YMCR+KakZ9JpgMFrVWpkGlAwYt/Q7c96OmLtsNCLkDWRGhGgJuEndDCyxrKTbrIK3HGX1utVG01/qPH7APdEgY4ifqJPlETEwYlfOcBqNgDGzBlf0CelIfKse4MUV4+EPOrTeY/+4pbU2sr2SWRiWSlrdcrxd40z0qtJkLfYHXGJxEg1dWIYwedu+aMiZn8snaPuGfkZ+cVdhza/oEaX8ga9S7sYEBu1sxGf2aFj2sXtLp8Re36Nd1NPU5xnzmjjfI29OUXntUKGetId6xq8O+jTvevS/svPK2rLzzFT/cbGZ8z96lakQE32oaf7IVNTdevHarVGWpYuO6jjlVWmXxZD4l3JrbkbWqkSJEfkspwwVZw5msSDd0ijgk50Y/cjETsDEx/wuYMP+sodRvzTE1XfBmKLVepWuNLAFxs2IUWtmFOZWpvdehQxpFngWSAloSumHehvyKOdeZRlpDPM1H0y0gHsKcsDMAzIuDqVuzYTRJ6QEdXANHglzIZxYU1RDp9HkN41JSmkubGCdo26kVGEiQVdopeoBFjQxZSLh3d3oY/5Wy5FsAzFAEeMJt+SfYyppMByAM4SbJ0DKWiRtWaGrVp1KhvdWN7Rq4DsTtA2GcsZBQzjHN4NzBZwmvN5CbRVePUCj9urC30qWtXWmK8iQct+oMEDwIHeUFgfYiNPqUuWewA2KWHXWE/62dmzWQNpXipUvpWbT/0kEuc7jmjKystPoJ3UNQ2gLgCoXcRD50OoVhP1bALrFrTCrwGB1bFuApJybbyEW2sdXLgYGTV5UtXuDnsUZDS1cvXlE2g1mL9bfTKqy/pL/7iq7p2+aLO7K21IqDT4Bf4WfkCevnWecjVdfe9b9Dbf/Jn9OYffav+9n/wd/U3//YvaXXqlMw3yFP9hnT9RZ06uqg//9wf6Yt/8imtVtarr57nLelpFYG+yk/pX/rTP+Un+bN6+nuP6envPqJzzz6uebqic88/rrPPflfPPPWYNkfX9OrLz2vlSUcH1/Q3fvI/1Fvf/LOa+JZ7/tUb2L2TB+BZ54jvrT/+Dh78/qZaW6lxAa/39pRNVLRuThwduP2wYQKZtB8Et+tkwmcWU6Czmb1K3T784d8nv6b1nvXwow/pn/6zX9aPvO3HdPXgus7cfYd6NWrssZlsuETja9FX1g1g3DDZBIvpMTZLSEzlzOwN2RP9bP62VS7ZBkpSwBiMHSk6EIetYGE7gLlj2uir3/ws6tLA2AkWtsZmmeXEgCObd3IQwRph2wIJMc25IKCLFpmMcaBA/IlT2CDlQp8jh/IEMQDSTKzhLzrYZvLik4h4ITEj3UVFlxsdVgoID1OCqeJi2IZEVQyIhpEYDGDSKdfod6UPSbZlJFn6oqv4ZCjzCa0gGoJt2ZY4BOZQ/Mdk5iRgjBrPWMdLqUdIQ0G3t8yA+igR5elZIRoPQwhm/mGpo5rNMHjAPKhIbA/sIzIGdJUYCn8BvqRyHQkwddOoGxFJJRp2UOjuqtbkMgAZDGf4xYzUrIFBor6zOnvjrBELutFPrBPzD1XRzU123PDQST49/oZduLaqFTWWGoHkpmdpuEglXPSRHX2sLfW1UAOIlQ6HCplWBd4CxD5qo6iiGdTRQReb8jIeNWdsW1mjiaXoQ0IxMpJtWbRgQIy6lhYfZlxGw8gDIg4zSQ6dZMttyY2xACIkU7GGM1pAsVvRt1JL1NWqZEnNzBK5tNYUwiEPX5OI3EIB4BjXGBdeag8HynLY2GMuws9DiM0YuagGImU7ZgVSJiJfZlcrrqzxhqqG/xUx1IhaEv3GHpsaxO5hsw7XTfvM/5wYkVv1pj3enJ3ZrHRqasrDSGBD3CP2kvbO7PFr2HW1dek01+4Z3p7u4bPQn2RN2G13rDSvD3Xlxiu8vZx0N/Q3WDpz+YJ+At5bTk36iTedoZbnWdc3dO9da71+b9Lr61B3Hl3TS48/qtefIhbexN5xZ2nfhzryPlau8YbvulZHN8CW59Psy3ezlvcASbakBSifGvlWNdZI1xK/kU9fx+OOzgDinti4ZtGo1Uy9O92MO/nPW94yFtf6DGjUOXtNMddr6pifLlPfrMv8aVdhHzOyPSBrJP5kcZiqLdAYrfBLiUXA2I79RNCFqsQ81dDJuKB5gHZtCC0DO7z0E+0spwvYHn3jR+mDQ0n8mI8LjTG8goeXQSt0GzRKINuMNPCK2hZyVj7QJHo3gbIpUOgsULfwLVqXYiN8RoMfHL1AhQ8hmgMY5wuetw93ibsRQ+oXvpFFRJ3OTWz1uYilsG/Zga6qmWcqMF+KTlnaA/IrY2G0leB3ZPticSQvxpKcw8Qtul1GHvGxNzfWQc0zdYPO9ZEXRk0ass0auAxBndMMBPchT4CMc3ROASmiRbyFfHyMPmPbso29BXOWZJ1stsmB3Ik96zfrMmBibLlmU0NipQxci1pslTUa61/oDZ/x/eQTT+rrX/u6rl69qmefeUZPP/OULlw9r+dfPKtz557VHafX+v3f+3c64M3n6T02EC6GI94yvvrqy2oYPdocKt+Sr129pksXL+v61et6/Rvu15ve9uO8yTyti6+ckw8u6ezjD+rKxRd148ZVXbp2jbeSP6sf/4mf1Dvf9S79yi//it7x9rfr7jvO6BSRrfim682+Ll94WedfeXH8Q/R3nt4bf79z9x136Cfe/g79w//o7+tv/uzP6e4zd6L748qb3De86S26/y1v1c//4i/p9fe9WV6dEl+kdWrvNDFOKjYOnShmbpC6raWQAduyDTcA+iGHXRqiQ6brjjtP65/8k3+or371S/qRH71f/+Af/gN94Ytf0kc+9lHVSrp64xpLyGxWBUgzV8OE7gzE95gjJjM3NOaKaWKycQBJgS7GyM4MdnwRg6AfA1fKsS0JTvJAr2u0RU/YBr6PhhwaHcgCi58JX8GgobPgxaaQE/5ISoGZxdclqMUJGXi25W2Mw3cEoIvWZdQCQ52+1ItLwyLfLqHLSfQ0TukAsLUj5ILEm9BSw0Jg8BCKeiDrdUUnchjWAAxCUiFXdDjoe4DgzXlTxITAVpVHKIZuSSWrUCjRdxfdAVz1Mp9BhyfyNA8fVskuCZwazNw1uF6XmxzUk0djE3Z5ISG8IYbAeGhjx+nwUFdfJJYz4mPOkc+8WZYIygbLCQvPO6xlc0CWJam1xfbzQmsAABAASURBVE2bUw5gXBvgmVrGh225RkXwCcWSiCFg4ilAtvIGLI7MmnaTDB1pdZsBIGk8fHhm7c/q2BTkrlkRyc0n81KySuJsQCp8BWJ77hsx1MLvg29baV0d9ZmazhnKtpaPwNI4QZsxMOOzIx+bxphDox4zta5W7B0Tawlt5LNpDhAtY5DA0algIQfNW+ixg+3YpxTU2mouNaIuNwqJZLcKmqPblTCURhdNjegy31PiQWYVPRZM1vCIBb+bmSzK5BxPaFqLLv5vxrDQEEcNGZxUlYzvXKsMZVuFHZckbMzoz/jdY883KusqGV8eNxepJHKxGnozMTUUC4iOinjYIDJGVVJhsg0oHkZrjLtit/CxtrQHvo99sx0dqLL/sz4oD7dwrmj28av8Onf9gAdEhN/6o/fp+qWX9fJT39WVZ57UO86c1t7FC9KFV7XHfeNOHjKbJx1dv6zLL53VaR4+7+bn8l/6qZ/WL/7Mz6pjf3+6rg2bceK9A5t31Ub3nurq+1d1ipcnB3xLmsyVQd4zkXeyICXZVpFnijxD2D2ATsxW1v4EI9flXFLmbpMb0P+Ptf8AtiXL0vOwf62d55xrn7flq6uqu6u7q+1M97geB0CYAUAQHBCGQSuJRjQiQyIVVEgRokJBhUSRFIPBABQQCEECCMEIbgaOA860m5nunvZVXd68emWeN/ddb87J3Pr+fe59Vd0zHDBCypMr197L77VN7sy8r4r2DdBnPCxU9GesKQP5rdAD++5fPMtHYLuS5wIuCuZlUVHSgZX5CSbXniMV3xEhx+K+pCDEARsFSa1alOhFg4RF4zXwksTxWAAToKrGI0aLCGIQV4PDcoIhwRpEMAAnwpChHRYU8iYuYZVMtdgQyAw4ELFvXlIL2m9qJP0L3dgSEYH5ioQawKKuH4BExraRPKTXQ/yenHkRoSCPAbnpKNQwdMdQXJfILwDtqB7OLdCZD93jFDFRlQ/3W+tjE9oClpLlMsBVyVjoinGvMQ0ojG2Pc1YUkSEFY1uAMWrU0VMc/jAhKXE616nMDWkEd4RwAbIBMpaj6XIuDfYFr2QqMxSAcYbLFpYiQikgxLUCoj7HrSI1FOKoBi7EL8akaYZmr0lJhEkJKmJe57pB6igXsOsNLIFfcQTlph+Sxy3xRZtwl9mIbm1u6dXXXtX3n/+eNjbu6sGL5/lkvKSVxUXm9h3d5s1iz2deT/ClUeomG9TFcfLmdE2XXntZOzyJXnrlJT377Pe1eOK0bty9p+yK9vkUferUCVWC2J0O2joYeLP6PT71b6vrJto/mGmRjeSJ4yd07vRJrS6M1R8c6BQ2tta3tLy4qicef0pj/w3lfk8ca3rjtbf05S/9ir70xV9RGe3r9LnjeuYTH9Mf+af/mD7xqc9qZ6/q+Rdek9/WbrA5HmpoNJpoIDlHk59c6Pc6IkKccgdX8aOTKzDXwRA0lyNDTRAkwP+w60tf+aJ++5tf19/95b/N2941/fhPfl6f+dHPaH+2o/3pDkM01LNK0U9Y6dUWLkxWG6hSCxTMqUoQczmpwn8P3qsLutvWE19PoWfAeIFsbYVX5SPu6wuaoYIbVEmRDeoRTT6sM/eDWacCoJEMW1muwjuENhgPy4QBO5TY9EALsBQKcChFiVicU9FUsKTWzghyQ5n6gJRpmJzTKDS7YISRSCAamORaqmJd7akRdWoD8ZpbFRFKA9QwMLEccwo6gOAhP+YTqwoqF8uGy4Dx+4GA7BOSWtStcKgDajwS1xZc6nM27UWPK5atBYO6/WNkfjZBitAH+nLGTct9W6EjDWN+BhG6FFwiuALme5xW2mebrlvMfYHY/TY6trbIIVfwU4gmMeGIHK91G0A32fqYR1+iG22SAidKgUCjgSuj2QkMkpvmpdAJtXGQKcsqJGOD/RncJ8ZpHc0FuMoy5hnEzbPViTfIS4BbOxwj/sQxAM4tyGEoKYQCDAQ17DuPnnVDixWNkOxXHM5XlIJGUFPTC5dwbN6ALx3aiIADkatKYJu+tmglLveX51/gLJX37cGyhTlYxwquYQRTlCogIqvyBnO+NgxyfIhghyyxEYkIdV0n3wyrbVBXImEMMq35oixojsl9YHBcMn1+keC7eqTuxFnG9p1f3/ySts1z3nOT8YYoZLq4J4xQNCywQV2cDfLbyw5534AInDeN0rRLHaQ0ZmPnG9SCUosEuMTYPo7g/o1r6nnhsDDpdFCkWUn5b++m017LkyWdO35as81d9du7ms7WVGebOj6WCg/0x7PTydGyAgdbawdSP5Y3Q+dOHdcq9jZu39bpY6f14guvaOnYce2zGRxpUeNhpGNlrEVepKwS1IS3pcOwpZr7qqXKfUj3qZKfKh+hntx7A1iSIANXxM8IkvmWu98fiDuHIJnpeZyZrTq/oIzdefnwCslzzlKBwRIpUqNx6VQygaJu1DVh92dESBnUETbC0RxV9ADq1u+aLlbNPIRBA9y5HhzcDs2OTf4wqOnAj0F+uPT4EPoozE/MuGAxjCIeighCA8MLSdF+YNePQByMAbcFkhBRZV4b5nYayeT3QZCHubXKGLOcU3AEuG2ywq5Y29Sw5jTpEOON01asX/FZMpVwS3LFiHkh0VQEbUM6NMX8NANZVRdClTJUec0TPgu56VirEr2CniVA3OvIOTRrpX0AUijoZwUlA9bSQDnJd0dUBT9EZRFFRANEWmweJyEp3v+r0pH9EHEjDEmYEUqqxGiqeXEYT6DfdMAuH9kVipU8hwRHqNWGu+xUWCetU7JoRH0ELnBLJuthUNIc6hxb1rkIifgaVK3w5vHdd97WyRNMzPaU2em1V/3Je8pby3V96pOf1AMPPKCFxSXdvrum6A/0wLlTbAxHChK0fu+ONjfutZv+Mk+PN2/c0Peee0GFN489i00fIz4996o51qnzD+jiQ49pe2dHt/kM/9zzL+jdazf0xS9/Re+8e0X+PzBdvXKV4Ds9/tgHdfLkeS0uHNPxY2e0s72vC+ce0vSgsundQf4FvfDy1/Tt735F97Zu6u76bb36+qu6w8b36ac/rrNnLuhDH/5Is7m4tKz9gym5rCTf2QBTIw//5NMdrlDEHKxQ6TROF5u9+9aQGZODX/jFP6SfZNN5/MQpPfroB3T+/DmtrCzqi1/6x3rz8uva29vXwKugQqdFEZHQLehKIQG1zrHLrOkMXGKWhyVyFCtgnsFlgyKpzmUYL3ObzZbQn4PlGpgOoICcgLm/1i6KAxQvnga7auEkvs0DRNnqltfhYXJANKBuo3DyEAJskII4PaDVjIaCugLbDNoK7hXceOv9mN0Wv2UZKDh2LHAmU7yQe0Cpig5ssY4ARF8lSPAFDFzeAzyJlKvgK2lHZTIa0nUAYewNamFJWA+uFXNVlikZMpgaRDHHVU0vqgJCAyhegBydeUJW+Aqsc3eQF4L7WDKV6/x0fgwDDaqQBkDYlS8kwTRX6fG5Ceiuvx+aLrKmCezcisCsK4gRIbc/iFmOC3BO2oKEfIdMh4xvd6YX6kk9M1se3C6D5YW8cWIrWRPmsrIbOUbIEh2UNVSgGub0Sq3KdjEvEUMkJQOciJDlTB/4LGt/IwjGICTQ5ZrIicNtcdFAtZ2WKxAiQpwiBPcE4bAmeZtHvAKqDn+0xZuMiFRgwbbn2F4JEX6F7s2J5weUJuc2Nj8wOWU/9hDYkeh1iD05GCT8xxwwPK9LEdHANnv63f0XGfImcMYmZ8rbtIzUqBspkaUB8hERgiCUG0SGWh3sckTI2P1WiX0ghpBI6dDoTe+wbpsRoSZfks2WZ6OU8McRjPsq598wgTgmb0vILahqCX8nC5+9eSt0Ijst0F5vUAdiZ6nTfqmajkKa9RoNEp/DdAydEV/XTsWgYzyYL/L1rT/YUs/3u6FOtQB9JbFN20d7Uy3VTqcWj2s8GfTKq89qNtvW3vaGFkZjXXvrmpa7YzqxdFb9XmhxtMwaO9XW9jrRVdaU0JmzD+nK1ZtaWV7W6lRa4IXG+YVlTRhbs817WiawOsPe4ozN575q5LyfqsAAuZNCAb1hBTkaRGqQFRvjKTHN5Bynb8bIpaLlr1AuCBqnJI8X41Ep5DWV8EJq/eL1rjIGIqHQZ6RA3lAnfALDIgXkPVYMpoeqjjBWECBoOzHAG+iHBrSkYtDjExNqMdkPMjZsOwYCmdtgTtpePcSJrOeZaRHEZ6VDyHQEcIhZzhUh2KwhkXEoAc9lg2UCerONrUrZsqYF3hOa8ftB6AdyAX9eVqvF4dV2M9JBqBLDnK522L/tN35IvXOCvSyFUKozY7YqtNpKmCGG2rR9ocSJKrkORQRSlqzoD/KXI1MYFDxoSUgoGQeKhBcawvYkRcz1FaqAjg4HiG+R69SADEA9kRK4gg14UhtA2Jv3BVUJS1WtjiwZEGwcooE9CjoC080vUJKK+8SuMd90IMkF5ykdKxC0oRE1PyBhrmpgnFbbR8ljsWeu2o7Lc0kJVgPRJrdDlgdy/2BHK6tLeuTRB7Wzs6mPffQjOn/2rB596BG99PyLDe7cuqszp89hM3XA098On+DffOsdHTt5ms/J+5osr+ohNlnHT57R7t5Mx1dWtTru2tPx4uKKZnx2OXvhEZWywKZ1WQ9fvKhf+mf+uL7wxS9pZ/dAZTTRGLkPPPVhHcyqTp05J+VIL738uo77qRea/5ufJ/D30iuvasInl5293TbZ/TR4wNPr3fU7ev3Sa7qzdluneOrdpS2nT59CpmcB2tX6xhZvYvflpES27lSlk/T/h6Niw3Ztr5Lm1dUTSjbbr73+pr7+9W+ro903rq2x6C3p7bcu6fatGyrRsbFe1j7tryx+ypCCwUhMtiOyXeUrF1gDaKDDGo96BLKNVpukB6QHwn3AjuWHhi2DMHr28X445GBDLTf240lrP6jOaRQ45wYiGUJzrTkNMoHOB28oqKpdiQ/63A7yhwvBfEAnEgC2AhBQNZe3f7elJyJj16vmsc3jEpLiCPXc6HqxcJDL2qDItqQEh4SNOVCkjAd0sUbgjrdECNeKmPNry29PZZC7o3BpkxndVMhyc4jGT/iJgRBHBZCzvywJP5QpcSrI2H3ghhrcXAVN4Epd3AwC4YiQD7Jl1CAiFBFKwOYrk90YFavdh9DvdkC1HqyIkG84Q9B/kL0QRoaOIIvwI/lvjUZUJqVoDO6k9vkO9pwXQcbV/Daa5uUEF3idgg1KoiN1qTmOVDEo0Qt1kkYA+xEl46JDxxvdDIiH5wBN5MRI2E1VBQubN0Ej5CxfIrEbamLQjAV2P3oeMMFliIoMjKitiiWJjw+SkwgR89CcdQRCEoQqCmDYqsQYkRJSMpn+rYwhawzcwDreTiUML+KFnFGU0HWOa4YiUwK73ofwHWywxNu9qgP6s9FMByxXJVXGYqsqZRx+64Vfz4l+NlN1TMglwCRtMr5U4urRBSmiaVrCkR/W57YtNxzaiLBcE5NvakGjwzGb7NzkAAAQAElEQVRDHmqPL88y0Z+hjreEoyKxvDM+Bo3wdXxh1Dafq13RiclYx8djrRLvMrAEJPZG7Fh73jqKPHALUSjlP+mK6Z60u6G1t1/T1Ze/ozPdVMtsPJNN44OLRQ90M52ZbemM9rUyTLUynmhxvKiFbqwnH39cb19+U489/pBu3nhXH37qMZ1YGGklpPMrxxT7B5rubmlpudPKiRV953vP6q233tXFcxekgz09sVx0sRs0463rxeMnVAisk7SyNFGd7arSdrU8pFOsrmPUuk70AsJA7jrmCk1sw2mBe9mI8YCy3E8hqYtUsSz5Vl9bOakXeB6C83I0eoG+uLCgpK8rtvd9b5DIVshBVHds603holKqaAjftUEg2xEjqhK5rkKuSR3KQTOvImfFiDCag8shRfgyx5Ra3aT52BhgDNAkmamjg0oNi8jtCcgRoYg55BFWNL7XipB0RK/wqbYzIpCaA6HfL88pgY49qB3B1TZIBg2lVZzRNNSuEa6pHe6jVuBSg0tygY9BzespkTvPH0a9H03lOWt+QkeDM5RYThQ8rttcwbAxZGIQ46TIfVWCexPrQQ9jQP+A/h8iVbGgmuQqJXg1JAMIWqNAHSjPIc0QfR1Vnv/+U48jqKab6rEKbs2RdKQT8Fs5IHK6bpkCsQGVxFs2nigJ3QCHCrFGUCb2dFlqvHkZS7RnPh6Jn3E5Yy07YD1kdZLzVtEVkIrDn8BAqNkRRz766MO6xxvMN954TW+/c1kvPP99XX7jTb30/Rd08+oNPfLQo1qYLOrSpbc0Ai+y2TzgKXRy7JTeubWmDT6nL586r1w6piXwI09+lCfSHW1df0uVTyN0hcYsGKWb6N7aPU2SEbK/pd2dbX3845/QMSb+53/m5/W5n/g8n0ZO6bEnP6RuYVlvvvU2m8YNHT95QgO/s+fPqhunpsOeHnj4vJ7+6FP6iR//Ba2uPqCf/ulfYCPba3t3T6+88qLW1q4rY09X3r2s/f2pNvkEvwsvSyd/ziECLHKlQ7mShv/fzoFOtp0aYtwFm96htfmX/vif0r/5b/7PdfnyFR1fPaG7d27pwQfOa8yivLy4pI17mzq2sqrMaPEc2RCdFooWlG02OrU5rviYgzu/HvlmADRZ1BqGPqAzjw0p6Ed1046gb3oh6zQaTpocmLVSlTjm4LbV5rvVq5jz6KEYyAgwDuouGzCNjBAE4A8QfNNz3F5gAxt+0jfAwlc9BOTJgU2Z0jOwEW08G7M+JM1UWM8TegFSik41U5HcRiLVjphrtrIvdoRyWzyoB5No1HXyTaSaTpz5PijYKRlIYse63HBlgNJsYN9vOS0BidMRIwvdtAaUk81mxKCgLHq7bUKpq9Er9GiAAdGYhiJCEDlDHe0q1FNSgwoeAONDgPUDJ+IKKBHtKi8KR1CJY9D8J8dB3WKenoXEd2g6qyMW0Q5GafVQcT4kFQNl31zNHxFfg5LwqjIk58X2sukKeqigM1JqDG0EFIna+yApZ2goQJAKfIOU6E2YN/5TgREJKugihgAn/eY+8biQ+wib0ZhCSvMDemILaVpNH2HUMoSNtQEZkthoBIBcZgikgGObSQUJihUasaFVzaM2f+KvLUbIigiRQlFQVcg5r9AQUM153TRD+ztBDZoyplwerIFscuMqQSy0zf8AZWe6L8tnJhYxTXuYjHItKLe5Ba6aH8ZzqPL8GbBjmZYjRCKCtgyUpIhokBnygRkQ2q4Sl9AV88T9GZ510StjRv/29OOgCXJLKS0Qe8JT9hI41fMwUnmr2GmEjQVsdHxOT74QedO9x+bzLF/Szpxc0cHWHf3+n/oRvfLs1xR3b+rswb5Oba+pXOUlxNY1PbJUtag9bW3e1Te+/S2tlhM6sXRSTz7xhF595QXNput69aVvaO/eOzqem1pls3pmYVFnji1qxCZ2b39DPV/uevK4u3ZXF1YXNFl/QxtvPasFPuXvrN1R8L3/9Vcu86A1YjNaNLAA9sRMclRYIyKLQqmgX0L8qmtqYzqqpEGqPCQlxVEpmrARH6HjeiI/10Ye2WI4pHWHeM4P4hwActxByVQp1hZSUtJXCc1YHBEh1z0HbTPcX+6HlGDJ87wB9CBI0xRSJdiBTcsRVPi6z6+ay4Gxc0RnxGAUGvqNhhXLRQTy7wfEoIkjDgGkVoaelHDV2mKaoIXCIkBt+XT7TPndICHahsdkoJfoV/cTAzewYAC1vJRIFx1uw76Y3zMee+JPckw36qCfab6pkwYLJVKFewvY/Aot8VUAOCqtLkUMAFyIhKGkb0KhLorqrGqG8hR2H8nMcQaxeV/bFkP3D+RcwyW50X2w3QjrEhuJ8xpyxGxlbDe/yESEIg4Be7YdEZLPQ2yvzYdkMrlBkFMciUxEqCRS4EpOW54ps2DM5cVhOoCUiv3DGcjnDD+e216raLpkPWicCn5inGVIycUtyoEd67Pf+67293Z0++Z13bh6VU994CkdP3ZMflO3ubEu2/jcj/24Hnz4Ma3wKbybLEtlwrms8fIxdby93Ocby621LW3vz3SOzeKx5ZEeOH9KDz94UeOu060bN/WLv/iLOn/ufPtvc375N7+qzc0tXcPf1atXNOat5jaf/y+9/Y7evXJdT/Pp/FOfeEaf++yP6vzF83rnyjt8Qt9lw7mgK1cuq+cp+cSJB7V+b6o7d7b14IOP6yy2n3jyCfLVazwp6rrgs/22VhYX2QCu6IDN6JTPP+SNnqwt8U6Cfs8j4BpA7axcDZKphuKkAmJQi6NnMqzd29BvfuU3tXb7rkYl9d/85f+n/ubf/Ju8pX1TP/rZH9cQRUtsQis6ia6xCCwiGFu2qnbcL1GI4AK1IucbSqXDqarpUUj4ljAWZdMtO48WAQrWew/mFqqchRBho1KbPQqHVIGx2sgVGYaZ/eO7Agjr/eDF7gfqbhtyVUPT7XkLMmOyz6ZMeHiRDOEMJNDCR2CbOcYAhU4bHP+AXLXEoVxPvUeuxWsZIhQw5c3QFLsH0ykLipeXUIVeW/hcXK7iCEqhRDciuHlN5fxPRmNFhLjIOp5EWUqLhcGieSyVlkg2M1hIyOsHj543KXWwBPRILkcnNBpnF3NKvKcdUN4PVH0mEoYuy/2JHoFgA0sICQDT+l2OCGShHyLN+wcC50AOe+Z/JZ9uH12hAr0DkvgrN2DXEw/zHlIr2WKia16B0tHGTsmiazAl2JwQ0CASxQVZSooIZYaO2lKol7B1IVcP+dQzTaAOwpljTuQWJmxxsBU1BVloIMBZUccNHURFSuwGpWDeVSQrOgaKUDmpc1VgU8ga3JWeFzPGzvQQZowny9lu84ieZRqNS2QoSvDJdUoNTxEayCeBtRggqtk+GjHwEx3bcDzDXJC1bJD7wvQB2kB/VNYFcdhvRrKJGmnGvNknth6e9UPzo9JXgiYww0vRfvAO47Xd2vgDHM2BWGxD7zsSmkHEUAEhWaMQvdsFZRA3VMmmkrERxOOHsB4s5IPNl79G7Q4H2mcDeACe8gavBJZ4G7maIzaRhXSGRN9MVha1ydvPyUIn/3uDL//6P9YHeZv59ne+oXO8gTx5sKHxxlU9/+V/pOmttzQZdjTUfT39yWdUYkGTbpmXIyu6e/eudnlj+rGnHta4p3zrdU36LW3dvqaFeqAdNrRLo9Aum9edtZs6tzrSiZzq7de+w0Z2X8cXQ/3etg729vXUk09r7e6O1I+1wouQjpzQNGKWDvb36Fc1EHRSoOBXMuXxQ4Yk6gP9UGeDhoOZaj8wFyRvDgs8Q0QoIhrdD2gdygWICMFQ6ZiB6TJhMJ6qfAR+g7Ql95NC+xMIpaRErzBGgrIQbv0KbTABjGlzFP5RNzahsLZ5Lo5LJ2+UYaOOgdDvwKaY3wBuBEIA10b6QRyNluY3kEBz0OEBAU+S4w7kD4EhCy3wIFlhLhOt7PoPgA4PbLjNVXO9CtkAkrArH5gwOoKSZA4h3ys8n7IrjC0IGYz3QQk/I1FHsaLVAqvUpaQagNfMBkTLCFCAixlMkCxFPX03q+IxTBpsF5sD8QzoVqQFVL13uJ+81s0dYAhZAdWAWIU0EId1jgCyAtuOV9g/oltWyHMaKcOleojVxjOmwIxaxisFm2oQ1kDeOTUdCVpWNdAu05oPKyMTibTxIeRh3TI2Fu0SigiJU5pnLwIM5NqtDSb9h3ly3NGV1y/r5tvXdbB9oA8/9UHNhl19/6Vv6xKfR9hf6uOf/Kw++OHP6KMf/GD7I/Sb776jjsXnFpvDwmKzuXaDgdxrVqSHn/mYXuTzyDe/822eWjf4hH9WFx95XDe29/Xdd66psMH9IHauX3pddWdNr7z6ba1P1/QH/+gv6hf+4B/RFp/9r772iv7xP/xHBD7WyZNndfbUGR1fWtKx5WXdvrOmb33jyyrlQC+//Jz8L/ZLGakbL+vYyYs6dvph/cjnflKn+fSyslDU7+6yGVxTxKJmBDjJTisxKEnClEXd+XFy9TsOGsMHQ7oOTgVYWI7+Fa6VBukO7XzhG9/QX/hzf46N5l/WzVu3eAu6r09+7MPavH2VfF3UEOs6duq0/tAv/Us6KMe0QwcOo0H+fxoHb5G9CPnmQU8LkwxafIXkgZV4DQbJABMqbYgGVNv4T4UM1r8POjyCwQY0XXAgKWBghBpqdOor+TFQDrwHT8YduCPGZAFl5NmV2uQJadBMNXpFqSKNmnFTGGKqmjMJCKK3nQyitZzfiDTgRl1mClbdLPaAJDdbx8ZKzSI98KakchMZFNzMNKAvjsBayF41xeY0JY/HhCb0K5vaOjtQ0p+lC8VEcm4PaOOUzYrbN4AH6jVQBio5q1Utf158x1EY0yKGwE5ImRpCqiIWfJYskFLJGBMwI1dzKOqJD9OSEnuGkG1jfs4jSVXcVGIMfYTREXIjlaEDRtSLpuppExolpMQGNgOjCcSAae52AVvQXbX8AdHNIM4Xt1CFFzHXlULhssDoeQOCBBHCCc0PgqRF0ArxJDfEVMFGqqqg1wGDF1FycJBV+2XQAWN/sDa2s4a6ITQityNbGVKIStQDC5lFFbmeBhhmjI0psDfs096ZhiC7AGaECt3dS/grLHR0IRkbsCJ15G+o0v60IjdBb6xZjDTArdEp2NgEfqIiK7XZOorQwADps5JXInYdDRoqyLQV4SEojxX0g4aijn5NYh6NR5pMRkJFdJiS/kC64QJfHJXcVYKq2CzjlDgHcoMCZ1W4Udj3Z9iMipmZ3LbKprZDlrDkMVcIzWvRKJOYQnI/C0yQaKmCZ8zHxNe40FaCGkrQppDnQq+qwpvhEeN3AeiqVLAxCtuTOuyORyONkBmj1/o2aAB5HmEPccLCE/FO+yl9MGuxU9R+H7xzLOr5eqUyhtdpuxxT5IpG005LZaJZDtodS1vEeRAj6qkDcnJAA/suW5ykQaPxWBkhpr+W9hfpo9C+trTZb9PkopiN9cSDj0v7O7qYB7r0tV/Vd37zDyffOgAAEABJREFUl3Xpla/q7MKBujvX9OpXf1OTIq3zFewekZ165CHlaEEXTj/IJ/dzevO7z+v6Cy+osvHc37mtrkzV8wJl/8Zt9ffu6aNPPaKPfuCcrjz3m3rz61/QaOmiTp26oDI90MaNt3X59Ze0w5e5U6zTog+Ol6LRzo7G5H6SqY52dbz4SDbXdH8bg6Ra/rRake3ZOPoNUCjp204LaBTyShepkOhukALsPhtKYq1CD7lvQ/PD4n4bV/GHW9rQacZ8qPSdN0oBsbKZ71j3RgRR6Eex9lXKgc1wzsnRFKfOu/UqeRf2RJsEMWvy1nqkSe24fwftl9wv87nCfImB1WiQf9VXxt/QQNQK/ZXybQGSPAdETH4gpctpS0g1RDM1hBp4U2WKZQZJ0wzGrjSjPCPu6rgOISJlGisBuiHnweUjGGjLYPsYStaFZAwPQ1WORk1W9IP1hZ1B0Wwoi2rknJ9zXJyDWloeOuwENiOC9gyYSPoJTIAdMBpCxfrkvIpfSv4P6ntNwwV9FPR3aiIxjqdcBto3Uw8B01IiTz+F88oaUcFK7ISBdJmPXabb4fyRDujv/QztIdPmOTIRoRFtKVWMG9mE3WtA1zK+F7C10bTgD1oPpCXoLEjCnNxXA+MJliptNgQ2Dek2yiKDerc1KBtQrEBhDSEVEmVDgEk9/TXI9OL4KIywa/BYxYk8bmfYG7CdQT+R9xlyUxXl62+8ofHCRD/10z+ts+cvAOf03We/q6999bc0293X+q07unfztm5cucKbST6Lb67p+Rdf0g4bukcefURdV3T8xKqeeOIxjUpofe2Wjq0s6913r+qRRx5lgp/WZDLR/sGu9vgk/9M/9ZP6qR//Cf3MZz+hvbVrOrM61msvfFfrN66wAX5Zf/0v/T/0jd/6onb3N/UWm7fjF8/ol/65P6lPfvYz2pnt6fxDF7XLhvHhxx7V8iTYWG7I/+mMiv2rb7+pzbu39fz3vq3f+MKv4fuEXr78hv7a3/1bevaVF3Xz3l298c5b6B9oY2dLtUtSItrQgQP4nWfVQF8NjRERCgZwAhHRaBXu+Yc/oIWV4/Lbk+8/+239pb/453Wwt6V7m+v69nPP6Ve/8GU99oEP6sc++zntrt/VyDfgLTBTcLIwVo4nzZbmJrHICINSK9YBdyLVdkbMhSLmuBHfd4mY0wNjLVaw9T3oDLZsu1Yx7tno1baS1DagB+QbMIgadp0yY1get2LgJAMnakoDA50VuEahmBqQG+D1g8vvwWwIBiGATm/A+QwNT7jBg/g+iIxUAMOH7VCVvMg51qNUzHFVaw+VxsOmMa4o+Qz55luCOKlWDGGKq2QZL2h4Ec0DApB05FPvHcx/2UID85lIfB9rC1RiLRWKiPsKjiHfNz5CeMFxxFwm4hALPD/fsw8taA9k2Y6NHuFWxp8MCIRlTQSajPXcSWBODcTp/AxU6BZV/HohMA3jisACgDqyZAe5QZXcV0d8CBUKAM9xWe/9bbOuokXUbHhDaVrHOnBoGvbQ2hdYcr4KAs5pA8oFwZIti5ivza8K0od2EWlnRb8BijXhE1NjtEsVZgDo1Mk4dqBR7uj/jgXW4AURdfoOXlWTdz4GbAt/LrfWwONUFqKdG0YC7yYiR0n389DiMMWg+WEdNFxB3KYV4RIUY+w01HTnNEiqiBgcT5ATlWRx71W4ubpNveXddpQtZ7CsbzTGXuR79zt2emQrcsbTfqYp8/zA4wO7U+oVmQa4H1Rb/80U8vxUpJIbe+JLZNJQecjzRnrkrQkvG0ajIsTVkaMpG6IpXx48p6azQRFFoYLNVHaj9mdPHWsczw/yRq1yA7bvWU3tTKVZWdDQLWo0WVIGNN5S7t+9pjvvXtZKCc3YFD77zd/WmE/oW9feUm7c0sbtNd25fk0nV5fl//j8vVtXtbe9qWu83Njd2NfxlRNa4MvcrXs7ur6+p7V96YC3pi+/cRkfRcmb2QlvKEczaXdrTxtb+3rmU5/RiPV4j3vP8pI07N7To+dPqrDh7PsqsQnvCTyIkdsom45BXr96cl77qrFCI6U85iq5G4jdUI2p1wjVkOSy+4diVT20AYY2uO6FFvCcS2QKekwORQQ1TvSP5rVtBeOkogenyRTis2hEyPqpUMFxMTYtoYCtM4h2YtY4aKLBpiDJ2HBE8zos4iowC/oFv4HNDIyAm5yLPwzIRoQiQolwxLwcMcf6XY44pEUEOvN4I6CSo0oMPRu6St6h6P2Hea5X5Bx7wxAiovnnKoNcF6WGJRDtraKHWB+oS8wF36UGzde1qhIJhLpM+QFvlEUlkxxjR1LCT2gBdn8RnjroPMqCo91fi0JF4ioO+1Pzl0L/EEqmEgn3v4YK9QfPyFBEvEdExLl/P9h/idTAF19jCzcNLhGhsA8gMoQxTvA8YfJxWHNRLkeEBmJxPo9ybCbkOZ9KUGp1Lgw3RQTUHz4HCbL5bni+duk1bW1v80bxjk6cOKEpm5FNNk9Xrr6j6++8q+Ucqd/e0d7mht698pZ6Pl2sHFtmg7ijbTZxW0z6KZ/Ov/PNr/GWc1WVTyeX33hNuzu7fBq/q2O86ZwxYG7cuqnvf/9ZvfbqS0z4e/rVv/XX9Py3vqp7t95lk3tF27dvaH/tjhZY4Pa37+nO+m0dZNXG/rb+3q/+fV1hgVnf2tCde2taWF7UG5ffYrF5nQ3sos4cX9HZ48f1wJkzevG57+sFIOj9S7yZ1LjoW2yo371xXVMNeu3SJb3NJ38vwttsomcsxklHDMRorB86yJWcKOcyIsidIcGQ6XFI2iNHT3zsGX34I0/rF//Az+uxh87p61/9ihZZHD/7Mz+rxz/8MX3ik5/TGZ6s99fvaFG7ev6bX9G7b76q/ekeOU1lCRGGotmsCtpuvyJm42CgRITks+FQxA9CUk9pTpfkemA0NP95UAaDzD7mcpKxoCkYGOjgmVrglcELt0a2uumssTbBREpFTQYkckOg3mmohc0LwMia4e8Ieper4MXcJvYGA74GVWhzEHEaomAbqG2wYxqZCiDOiaFWNmVggejxi5VaoWKfJtDtlBNFg4h1DqQVuu7786LSwFatj2ksiXD1/sN6UYNMhArMOUgdOoZsVvHh3IfmC1JUmpKSRL6qIoJSKEGBvKvzcsCTQlIeAUzbdN39JOqGiEDC9hrS+2nyQTzWacOGujHSrb09dXeT+2+gTESOArCG7RIVbRzIuR8K/CTd04aKbCmFBbew4BZNslMSR0TgHh0J+4bKrB3oC/ohINIJASeBaF6qElwAvwUZHdo0rTLvejYDlhuNxwr6/oDXb9UNaOEFviqABHX3mWOLkLwhCnw4AhKN4/edtCUHyf3VKfip3YST0hxECW3yRkHiMhBfxTCtYGwNCo/JCKhqh+mBXLVtcElbMmUOkCTkdXi4mOlWq42HiFAc8kRpoO3iqAYY7iODNzRTbrDtgYH4XHdsxmKdqEey6A2A6e43r2/G/jrQM59dtr0mQyt6+tQwEIfnZ+M7jlavMr2PpO2J1VRSTvghLLABHXfSiDeAwQZ0YEZP2ZjN2HCKgCYLS3x2rxQ7RYzpjqLprLK+DbxJlbb2DrTnTSqxH8RU+/T5jEBztMoaL03ZhN6+t6mTJ07ro088orOLqcfOnNLOnbvKvudlw1iPXzijBTaHm5df1Wk2mDo40D1eUiyMB9269bbOnzmpC2fO68Fzj0C/y1wM3WCjWicrWue10M7Q6XM//lPavHdHt959U0vk+Ph4pJ4N9ImTJ9Xzdnp1sdNS7Onc0qALS7Rn847G3BMrm/dI2hUjchMqjPgRudgDR6a8Gelo74R1sSjIg7h/GaqmIc2Avki1kF+JHA+yXo1Q28TC9wOEb/ARoYhQGjTHHnMlk7xW6Cku+Jjrut8iQkL2CKKGkGKdnuMCv4OSyFiSlsn+hhT3H2kGDmJ/P/jN4A8A48Eb2cR2wVYD7KZtehDrdx5uD0HPGcjaN61Am3bo9wAE3y9XDuuBzhGQTexWvM/BMm4XaZLXzsi5/VY+1CMhcx51YfM+YKnxwAnYB0HKNxDCliEzGFNJ34PJgfPZqYkowMG1kKM0JpdpGKQupDEGxhgcwUsDtBqOW+pcx14Bu1xcBlzu0MH0D5yBXARXgCIS4TDvQ6lqZeOS2ezjys1DPFTQK5mKDClaS+drN2uNOCICcigPMRX5oAqNXrEclcCG6XN+SJy+ELoiqHDWjMNywApWktp8tQco7hO5t7ejb3zja9oFb7Gh9H/s94kPPomSdObECS1ys5ixmXzuu9+R/1HPnbs39MBDD+oUm70RK9KYbyI7O5sKJuKVty9rb2dD04N9ZXQ6cfKUDrzQAJXJ/s5blzUZlfakeo8N6eXLl3SPje3Lr77K28OZzp44owPeuu7u7cqdM+NGdP36Fd25dV23r18V36tV9/c1EsnjJrCyvKLReCz/w6gl/y3qZFmPfuApPfL4kyrjJa3dW5cXjuWlJT31xBMsTuf0+COPaHE0oRNSs719PsfP5MMTJYIkufJ+gJSHSbTMEVgkIpQpVZ6MX37tkg5YYP2W9yU22t/51jf0n/xf/s/6/isva58e8d+1vv7Kq/r+t7+h//q//E/1yrPf1J/9r/4z3bxzSwd0aClFXRSVzBZbF3OcilYv4GgDKyipDbAU+H0g+IJruYhwluZgm0CXBfuBvRDmG87iekroVYaHb3TMGUq0SxwWRFcRMlQsMm7UBChLBbdzGCjPAOOhJgMtWWgTfod40RBFlXFR2cgM2O0BZ591W/vcZPZZ5A/oV78pMY2i7E/oDWLw1veDWNfqHEQZcOwVmQYR9D30HgaxVGxUbFRiHgD77qn75j3Di3GbFIj7DC73AZuJbGKzA0YZ9JXY0NS2EQ1hMaSOPhx1qaRdpkVAbHbgI0MRnrAkjiovjFLIYinJmQJJwQkhIoQpwVCE2uHx58JR3WXCb6ggmDBSoaDPIkKEzswc2s2GapNznuZtrapQKheXnIf55lMtWtOaPzoiEAo2TLad6OCB69GJJPyBKqbkjZP1ahsoktvVdAgmA9tsZio3dYrqIHTEar7XCEwoS1GEuVJ6MCuEiCKCtnBDR3det7dBA2sLEQgB4YLYqYUk4pZFKDr+gi8sq0Q2EDKOtclQtmhi2Db8ZcB8lxvGRqWNLttWRCipFLDtWS8OdQcM2nVRqispBqnuH8i7HEnf2B4V+xgO/TsG2Y5tQOvGY0qiTQa4QTZtA17Tg2t/tYRsY8CugNYXhzJBPYEgFstmN2rjwQ8kvfVtL5ONSNGMNs2Iy/MBpEQv4ftm3uFjeRRaYM2fcXfzZqqMxur7UE8wM9tnbu9PB+ynKnNuz//puyy82KgK3uTu8Ll4GoOCPi7RoZvqFla1cPyUHnvqaU1Yt/2fBDxz+rS217mv9KmtzT2tb22zVk91bnVFlc/qqytL6E55mfCmLr3zqh7+wANaObmiCw9c1Ftvv+y/LNsAABAASURBVKsHzpxQ7K3rmaef1IMPPEg7OhGQprwwqdt35f9D0qU3nuVL1Rr3rDVdfvUFHR9VLbPBfWxStXD9kvLedT5R72k42NN4PNZBX6UyIkOhZMwlG3HnfcZ4jL5nk1Hkz+yJGOlg41lZ2wdNkXXehwjVDPXMC4+7yJTIqWUbX1WDIJHHLEURoaAe7SraQE6RCfjWtR5sdKoCuxGuieE2KCLkH+aVlOYgNiFVlXncs9b2dHDzm5If7MRBEXmhIQl+Aw9mIKrgRYOQj6pwG5Ce1037QRjwNaA7HNmCHRGKOAIIP3RGRKNERJNLfEREo/kSESqZSjBBykdJ6gYqJVKGVMi6LkeEIqgDlEQF4AxhR8gbknIelkPRASSwJnISPkMUyaFEJ8rroXNSaV+DKg2whFSocE0Fee6G0CiyQVEIkxL9yAVUZRuFiseNy4E9Y7SRjcZ3/QhEToVMolOwW2wTx9Y3WM40y0z4ktHKzj/y6fYDFA+7thJzJRqDqYeAjHMX2IepAZ+FMVm64moTCq4RoQgDFYU8JiPCFekQV/1uBwFDzkcffkDnz53Sb/7GF3SNt563blzV5Tde1dMf+qASO+NRpyU+S6wsjrXOZunU6qL22QRu3LuH3nkNvOI9eeK4NvncfOzYivwUOeUT+fnzF3Xx4gM6dfJ0Cz6LdMBn8jd4A/qFf/yPeOO6ro29XktnLmj59HmdOfeg7t5Zp0NSm7s8V9JxiZ0R9m+/87beeuEF9RubOrW4pMcvPqKzq6c0OX5Slc82r7z5rt5494bubu5rYeWUPvkjP64neevY5VgfeOBh/St/+p/XCpvO88Ty0LmLeoS4OtpfyEweJikzWOBmpOSHTzqGBabSTVJIQJaU6xX6wFMwo0xPPfUB/fTPfF7LSys6d+6Cbt68TfsflCf6zZs39Y/+wT/UL//dv6uXn3+et8Av69VXXtInPvFxPccn+k3exPa8iR3qDOu15d39Hh5J+K3csAd8+SbQAPocS210Eo3jISwmiVTItW/cjq9iU+gKO2Lhryx+bjImGICDjIX+fDCHCo4TAU+SgD4HERO8TMGWlTzQxEEK5YeMnsW5MlNDnSJCAwN+hi+JMnYGygM0L3pefCtlAuAkcga3fUYE0vrvOaLR66Et22Fe6/1xhAqtxN9AixpTEjaFasWH/fYtDi+7VRbpJbnWE4/5SRuFzjw+KTxwM1T5+UrAKAwK7AXboUC7kPCIkMt1ICP4cA01dVwGZG0voA/cqCo3JFEWPkXfBOWgXJETvHmfCDaRwaMgH0ny577S1QYReMKH444IK0GvxCJFxHsgjijtrVRtSUs1d5Tn0oksNNqJV1pV5fyE1bADQh4OSm4LjpT4FQKDmZnCFBuYgazUBoOZ8AZyUoHWjkHopcxqZmul16CFBBXyAFRVxrwA5yLAA+vBQK6y2A/86BXUQ8iHo6ky32OsYrhiDbIqP3FkFuyGIgDqIA20JYl7QMZ9X4llRv5tA8E2riuyPfwoqZJESDssRwn/Ugjf2JnRrwbrOsYkNz20StzCmcv2J3xEhJyPzISFBWwWBWMliRqD2OuIt4vCg/kUgoSK7LcyHgyl6+Z5FAdB2rfHsPA7xW9h3YajpijRVoSYn0MN7p2DOjZSA3RF0jrJcYtQrB/YiHBFcvxez21vxhoV2PafQG3zUmFnqNo76JXZgafaI+5t3iL6QXKPdXuPtg+lyG9dVVI9sauEZmUgdzMtIH9qPGIzN2u8E2fOaLy8qlMPPqY6XtZk4Zj29wbt7c907dYdvfnuVb397jUtjJZ1jy9Jo4VO3cJIy8dXNWWgfO/F5zSwifzEj3xc1958SQsH3E82b2sy29ZbLz+nm2+9ohe/9Vvq9jd0sHZN46WZrt98XZdf/64eO7+srSuv6fpz39TbX/2yjq/d1TVejLjfgnw4px0b6NaH4iA/ZFSw5DlOlbV+Sh572jITV/LKGHUa6XM0FBHMv5noAuWoaEo+enIw85gT1uCbNyBcD3WgyhvYOb0qu06O4YiPCqlNxobwy2hvekFcoaIgzwYp6Cu7oCQftosQs0cNxMaid39Zh7GX9GmlPLAIsLSrRipLUUTQzpkys90vHYfnTyURQZuqjQMR+AU64k14DtCyxnIs90Gi68RMaNjjzeC6sYZB3mO4nJJKpBK7rZlcQvxC8vpgWccVAQHZduLnfr6Q97xzHA3kfA2EZKj4J79kI5AL9Hz/9X20w3Fh3CKIjBocxVAlRYbc/kHEQUcNJKyCu+gUhJLoz+OvxI+M51GTdR4lek9YkP3ZjX3ZJ2aJcEDyh89ohIrz1h6kIua0I0bHxnMEwBKG8REKiSZUea7PmMcD40/oVSAIsiSBUnZunLOe3FcMuH3mm2ZeKcWG5HXB9cHjhmDSAePDNqPMbblskuf+zOM8KhnugYrlQdlPd/TlL/1jbazd1r3bN6Xpge5ev6FneeO5zIZyYEvdM52WFic6Nil67mu/xafjN+WEXXn7LXWZqEx1nM3gsWMnVLoRT8hL2t7c1huvX9JoPNbi0qJOnjyuoT/Qpddf5RPIXc14aj5++oJu8Nml8AS8sbEvzUL3/B+6J/jZdF/Hx5P2CabHVs8T8ALJ2UF+7eZtfeSpD2soI730+mUNfAL/5Gc+p499/NM6cfKcdnb29Ntf/21971vf0T1kP8wb0Y8++SEdX1nV9saGrl65on0+34yJLZNkykf40jqoFe5fKqUBMJ6jGYvseDxSYZT0vKUd5VSj0usYT+ef/bGf0B/7pT+tn/r8zytV9MZLvAHlLe+jDz+oz3z60/rJz/+0PvLMJ/UE8X/1t7+pj3z0I9rd3lZENBDd0oAODdwl+c1S1JXEXswHP6HQjyroFIXyEIcOD/MphnkG84EmB+YUZlm4kMBQWNYXfLMO0RY13iilhFYYLtmgyhMSx2ZA8UAaVIgvbbASeQMGF/Ez0ls+A/tJHLgSw4k2VPqfUcUk6Bm8PQNzRtl5PcJYwD7XpsyFswI6Cp5yZQMyMImO6AOx4hC3gW5oRr0/hAF5AY6BcAQZINgEQRfY/J44PNEsExmybaRkGNwmDDiEoCGw5WYjpQgbkZyfhFFClKPR3yunCjxOBQ6aHtinF73Ei8MgIpMOocqmKzWyQfPmJaq/4/Qi2ABOrZaT7IdQG44IZUlyI3Jka8LjHAuewVoNqIcC2drANEHT4eG609EAmvPsBcY36iEKK0aqR74XGBgoD2BGEHT8tiSECthtLhhKFrwWK+UieBUgwgLujKEFGG3G0ECtCnUVEuycRxBx2hrAOR8Pmh8h2gEwXlqs9HMUvJRUoBMYCsptLIMTcBnXTd8LrSEihIbawu94iSLRL5nEUWQbVVKTBVs2IhQR1A7plDlb3ZekUpkHli2JDQwwzPAjUWtzZuSbCTdF34xDISFPJyITKpkqpdC+2rLjsscxQTTdZjeSaiVvAlIDttLa+Lb/hC8fdoyVhpARfL+FVRRNubH2fegAuR187qE/HUIshzqAt9f3Ogj4CS3FuhyANM9hFY5Fja8dbKqnezrGw/vydFureaD1tRsK1lRNljUsHdduTHSLFxKrS0tamox04cI5jRYWtI/q+saebly9rOnetu7evquzZy/o6lX0iWmRT+j7B2ualH29+cK39fI3f0M3Xv++Pvf0Y1qNKZ/T93lTOeiBi+f09ttv6rVXntPB9k1t3nhTl5//ll7hC9X6tRs6d+yMHnz0SWlpVRovaGDcZAykYxDNVo+vgfvOpKaCtg+MBZWETgtpv/MHh68koVEWdeQ3aX2SHxB9xTVDFUiFCvTEpsG2fMPuVUV65Q28N9htPSMO89r4qpIIh+AocMYcEtTmETiQOSrbF66wKqAqwgpCfZDHS+C/QrPfnvbMgFpCySbSbrw222+V1GJAtsWHtQP1jIFZszm3itAPn41hbVt7D8JB0pBo+a1KGhCHtEp7iRBLA1CxD+CPEawAB3qkUE0enYR2JB/v0y3YTPPxkejIPNaZ+ZjEtPWgIdL6osNooU0J3Xbsx+FXRJ2jKjgm2Bayzu2Ak0pf98E4QHBGcgb8zpDpseV+FfaSvBmHQsqQaHAYY9tr1kBcxhXZgJbI/55gOwhGcEE+IlRtAzA2WL8gl0BEKGIOFDgDLTEO8IhOqxxeQv6Jq5pNLvIREfLDhdtEURGhKQsBzZZCzZbbIY5KPSIUQVyuZygZV4V85Rt8epjtbfJpXNq4d0vJJ5K99Q2t3bnD54139cDjj6rvQmt3b6mwwKySrIOdbXUKnk73tbiwpLW1dTZ9+3z6uMpiFO2PvxcXl7WxsaXvfOd7evSxx7Sxvq6FhYmW2ciu3b2pT3/yM5osLurMhQvM8RU+h+9pb/2eDtisbdy5oXGpGrMbOnf6VNscW++ATyF+0xoE/j3eHL72+mtaWV3WEx94gs/0t/WNr36VTyxb+rFPf1IP81b3xtW3dfvWLX37O99mCFRt7mzxSfwl8QitheMrKssLKvhwUiPmCdLvcsCCOu8crmwGR9rjLe2NG9f0jW98XVdef17TrbtaWVrWuQuP6PjpB/TP/sl/Uf/O/+zf0S/+7M/p0x/5kJ587EG99NLzOn7mrNZ2p9rm09KFhx7X//3P/9c6D43+ULYBV8nse2CaJ0MShLsvQ6KoIxyp+2Whb7CcwRPOskeQFCJC7RdCL9oNypM3pFYXT2ein4ONNU8MKkycwqQtZNDlANcyqOaAAkrm0R8MC7kNdJsIqZWTeAymZ0hzP25bsCjz9oIFvP2NUYxU/It2VQF7HljS98A5BNbmgCUFP/ebODzQLWMd7gWNzNqpGQRD32S4eCagF8YIst7QGjIWmmNEZmyGK8qetFHFQlvJQIUPICfyV1Ny3oOV3W1K6OHogoJE+ytiIeffbTfZYDkp5HKTlyhXYU7mNSzdLzc5LpVAHA8uOGtrH01D8r2zUhwaV3LzmhFoqLY11t0lhEqmAjpWZDlIagAxgguJ5KpERtSdWxebrBmuGAhgIIENsGDfcxAb/1BbhLFiPIAHkjYoyGPCEzdqIsCJTYJUsGnwRrOrlXq0NaZDh+VHIxLeIVyQiwioVc6v809VSQIjbUlyrDQDP7UB94HDfhzUxoIqcRADfe0FtKe/BxQG/PrGOlB3vhvdstArfn3ac2Gz505o48R6zJeh5cJ2KxpqC7Dls8VErO+LLyLMamA/gf02b3Di9o4iW/sZXhplUeADg1rggbzAG1joXXcMtmRaYrMk7bctYzao1ke72fIGKEhMyr/gapACn0HfBLxQJa89MABVNpP4n+F/n/kydCM2GVX79Mwec3Q3kk/MKd9oe2SmEm8iB/lfxs9w7n8p7BcYNXrJcJj9xM7qZKKTMdODC1WTg3taGvXYPtAiLzIe4FP8xcef0M/97M9ozGfuiyeXtLwQ3OB29fiTT+nEidOa8DKjTGeqOzNt3d7RYxce13JO+GR+oO9NTQWlAAAQAElEQVT99pe0de+21m7f0t0bV/TOq89r/cbb2rh9TW++8bpu3V3X8y9d0mIsKA9oM2v5+vUr2uKt6gc/8hE99sxn9Nb2oNnqOd3E/jQ7DVE1EEswutt44uXHtJtoTL4XRp2Sp/Ud+DM60v+anNSog8cLWY3J9oj8JjkqMEL8kmy7u8AhIRFzgD/QD9UQwq8h5I0Me/82jqukpL9RZ4NLeWgEW50DPCjCBHW1Pq7QakACo6zIUESoHTYIDJn4C/nPn2YwCuONbtf+rG/0inxFxe56jFcWN25jMtATmjIHEpkIhND3GRHNTwRYgPEPgeXmEEpiyLScFBFcOMERMa9LYAN1Sb6GRJOilSm29qZrhzoJbnTTAJeNvK66HBEqGc2G15TS6qmRxNwBggJ9GREK5BQhhGVcqdcU/RPqGSPuoyFSQ6XPgCnj4YAxY189L0ymfDmQD3I1YtwE+r4Jm+/AjQf1/Ab553og/3uBGjOEO4nYPD4HVfQPwbHTv+JoomCfjQTBei6HgmaFjo6IEKd8iQj94BGQQ1w4SQA+2rppv5RtTxy2DUImlJlq7UFNQND2vHn9Ku3utb1+V8nmI1lMl/jU8NADD+jiQw/qdZ4SZ6SjjIp2Nze1wtPQZMQGjE2oF0e/TcSq9vlMEjHS8uoJLfBZ/MEHH5J3yAX5Dd46jni63dna0Pq9NRWcb7EhvXXzhm7duqF337qsm3z+H9NBw86GJjnjreBG+0dOt+/eVodudjQSvbsb9/TCKy9rh41yIcWnThzTSy88p35/Rw+cPa13L72qtWvv6OnHH9YTjz2sv/o3/rr+3j/8h/ozf/7P6Q3e2K7v7eja3Tu6s72pdd6yiqPnhhMRcoIicKL3HQwq4Ueap5TcKiK0y2fzCYvoX8f+f/mf/cf6m3/1L7PBfFFeqFdOkIPFVZ05eVY/+slP6vo7l/X3fvlvacrb5V/74leI4xoDdlEPP/aE/tf/4f9Gi5Nx6/iIaLbn3uf+XG4dy4CFTbUiAyKeCs03oYapO8Y4xJZw/XcD3zjFYmheBD4RjgiuIo6B/qngCh6UtD3x0zDliIHR0GvwjoabTDCIbCcVyAY6apDEwXhjYksWSfJYoAU21OwldMvPcUiMQ0BiPgbXkHM9EOeMBdB/2tFzU3Xd9GoJHFQqA/3XgHJlxFNFN1hIawMvopX2VWKUoUoOwzk42nDMNxADDKFbG9hmJZSBuN+b1JapqA6YMLYx0RZhuSoi5MNxodbsuE6BcxCtAqSIACTnLaQ5brRQNiwpND+ou1CbwXl8rr8fKpUZeR2QiQh5LIuDtCvBhp4Nl+BJoQjnPRURrqqSZ7dXPmwMbJaLtun214y5PLwKw21sMVFvpxVKypvOvib5oWw5IqgNCtFl65MWK/FaP9ErxNOx2WmYDV5iMBXqDHSC6a4TQRsniQ6ZoIwF7Dj2Fg/+XHa/ivHhuF2e0fYe726L0A0ePI/aEIHVDMTx4PL7QBx40Nx2taqyFKHBOEcefiJviIQabneFWpFRk3FuISjhZyku3gfbHRjfYzZlTCeJMe63na3fquSNo+mJhiHAJZJsSgUP5jEY1WNjhA378obVMiXzB2QSrZZj6IluAKa5nLQh6DGDWxDkirRK0EW/HDA+DohtRr/2UeRN2Qz6lL6pBmiibb4Bz0JsSup8jXBDsKVD2wEe8yZzwk3g9ATPW3f04MlFrS4VrfAy4dmXXtKlK9e4ZUuvvPi8Ti+NlPsbOrmUfDm7Lf89v9vZb23q9ee+r/27W7p3ZU17d7b10Q88pR3uF7PtNX2Plw7TKTfy6bS9KX39lRfI0T7eQ29fv6O1raliL3Xh+AUdbOzo5LFjOnfxosanTutBXo7snrygq/vS9tBpBztJvOE/ZxKb6ZT60tG+TsEr2SAvck4nI82QG5IESG1z2JE3/6exstKZyKFKmpK0hlrfs1i5v6igMT+DOWR7FTsev81eo4UETSFsFJVw7wWkkI+IOdYhds3pNx7w7/GPsMKxZkEslJRLpjqgbzJSjZD92j9C1KVBc1BiDaig6LpGd59XdFQS8bgPqNw/I0LiFDgiQO+BOJyLiFDBhsviiAjcpXxEhFHTk94rR4QiorUjwQr9wHFUreTZdiMCH0WJn8hQ0u5Cn5WEltly2nTot4KxotrWGOdRlMVREWj5ASPCiKiaYr/NDzLiPNZIOX99VPnv6v330oGfjjk6Yv/kWCpr0ow9QY9uz2QbsF8Bl+1rwL59iZj/SWBZyxzJu+7yEY4IpUIRgABjQEAEvJIqQDhuve+A12rGRwChEq/vyyWTmliCyBPl2mpiOLsl81rE3J/IN0Uk4DHWBtqddXsq7Q062GdiMaAWl5ZYDJZ0k8/wV969qjGbyYceeVxDKYqFkTZnu9o52Nbi8kjBm7Dt3Q0tLo7U93sajaXNzbu6e++uXnn9dfkfGE1YQO6s35D4TN3HgU6eOYZcp0vvvMkT6g2tEPTYgXBD2HKj8Lc9Lbz9XOHz+zpPtL0KnXLz7l1tk9Edpdb59HLlypu8UV3W63zmP33mtD7xyWf07tW3tM6byOdf/r7GS2OdWJ3o4bMr2ly7Iz94fPlLX9ODZy/qwolTWllY0GSEZRKRwYQjhkpZHFS5ap7EgYFUR9RTwWBKVvxZv89T+An1rLQ/+iOf1/bBSF/4ytf07/57/5b+g3/v39Arz35bMxbW7Ld4M/umfv2//ds6uHdDb/K558pbr+kTH/uw/p1/+1/XZz/zGb364kts/Kt6FqeBQT8PIZo/KYhBHEEJILAkX0EORC4yijK6BqFOUiIfc6w5FgNK0EW9ohNk03pynVUlJIUx7W+fQftCPWl8MqhSPT56fA5AxVbgr4uxok/kAmtiwzjD2r4ydufAU1/hgQEVVSbkQL8OlRJQkRTHwMNGhd4zCXvonqTTCB1kaD+lHjzch9SQBVulxVWHUB1SFXkRk6GVcVibbmXS0yj6qkavqp77+pT2GGatHmygaRrRYKcGfCFFjHAxTqWnjT24SvgLZFKWpUr8ipCILwsOLULfWdUsKeSDZskgYuzhI4ZIqKdAtZVrhCpxz4CBNvbIzuC7jVHtEWCFD3gDTRLyiUwgEwrcoA+qEGBBgYFgZTzRfKmGBqi2O0ag4Nz6wt4M+zP4EakOXtZBtFC+GVmm9lVRS4Paw+FmXJGXgbb36MyklrdapeBnnylJeB38t5vYHCAOpGkGbaoZOSEiFKqqBuJ230NtdoI8VHgRWLMP2jLTgCQmTSdxBVDrE2JTh1fmAO2xXsWfx15oUEHXN/+iVMlUF8gh7XrQNuFD0N3WLooK+SAIVWyLeo3UMDiOkarr+Ghjla8DNatIDfRQxT6hucmiIjSk0qlnbGyTg56bTo9vIoJfNPShUbcovzmcoZvwPT/6OpCdQfvoOCcHRdplnE7HyYZPOmDO9MOAfi/hRRw1gpCrKgH0vBlN6pCVtMu42Rx6dAY5UyJ3tjHFF13KvCL+ENkSkRTmcgeNGBN6ShV5RGEWHSCxB50QNJpJI9oRxNFDqyGVIVgPAilhR+pmofE0NQKyJx8ay28NZ7s7WhgX7ext6eu/9WV940u/roXdLQ13ryk2bio2b+uNF76r23eus1G8x5q+rnffvqzVcehXf+Wv6ubNtzX+wKf19I/9rB57/BGVuqfrvMF86fU39cqlt7V64rQevnBR67dua39/TzNycnt7S7m4oFOnT2tC/cRkxFe3K9yvuAedOCOV4zpx7Lwunj6jGf77netEu6eTk14PL+/qbL2t86OqYQeoyxqwcaAtzbgn+m1vJUmeW2U2tLZXSfsx6AAwf9/92EnBPYesKkiidXrRnwyazFAxUB6R0xH225wMQZf8AB/IlpQ6LgMvioRPxMi5WKsG/DISQ5ivwoQ8nAfGEEu6sgTiPdaJiZuhN0Y1ErlU4cVRlyONkEnGXgAddoyFz/GoqBQpM8WVWAq+Uu7vbgiNGQf+U4SJJwTjRQ2kYFD4vtYjMyOkGXhe7xEZBLtBKYnvoo6gC4JDhI7GZ59SJS+w8Cl8Vhc1QMMt0VVsVdo24A8+RkuVOpiOLS2NvUqDaifmZGU8DEID+QCkIvxnURdpaWwODSaz1IQEjiptxa6/VBANMgOxuA2VF05iHif2UomNwFZI6ojP99PRdISNiZJ4ENLAXCRYTUYTkXEFeT+A0UcoupEUqRKdEr8dHVdYc3EoH5U5PnjcUDkqe90wv2SKJamB2z8iDrfHkPAInzbRamwISGx0KHaDyBX0fmB9GeRxEchnhFKSbYkHsOABt3rdA6LO0KwNMEoOg9x1KtkJonq35xCEHXE4d+k1lzEStFxiPRiCeOnwpMHEpGOnTmqfN4trbCD9fxQas1M/efKkhBG/OvaNhFu4VnlS3WMR2dpa11k+kW9u3tOooxMITgTnz+ULo7Ge4NP76tKiRhkqBHR8ZYXEj3gi3dMw29FTjzygKW9eK4vPyePLtPNAToD/t5kL40WdPHEScz2dRmKq5H+cNObTfkTwhnRbb731jrb4zD/dR6+faQlf3tDc4M3qX/pveCP58ov6yEefbv+N02d4E/n5n/28Hnv8US0tjoFFVRLgjsS0GiYJxoMnkESzQ/4xAxh3KVETRzLQBnRPHD+jP/7P/Cn92//2v6tnPv5xPYHt8Sj1F//iX9D/7c/9Of3Gb39DX/vec1rb3tZdNtCnyZX/lumF55/T/+o/+Pf1F//CX9Dtmzf1/eeeU0YqIrCOKwIKBeVQRDTMpTFC85/lSSk017PpN5km71JIrQzWHOIQw5Aoz+suVQYRIAlL7Sr3GDFVbAzIDsaBuwp7COQB6ElVjMJQT61Jyn0wYxEz7oeh5TYCeexFhBLQPHhhSDWEBcl936uql+sVmoEKlgVEhAIbEmONONxPnoCG1m/oDkdAX/rmOwi7dSCmQTNimbEA9GDYcjc3UEj0qTwPAttRlG0SpuTgsGF5IReRCn7VUGHDKEnWDmOLCBVslQKNVTuzSOggKqGjCP3AAc80u3GslsMkIpYLckfRp/XStLlPWdD098GcK7IDwA94VpMoUWgLlNCn0T1gf4IeCqhq1zysNwpBZc7bG5TpEJTNcVyV2Co5rA1HhBJWYCVpQJBz1wt0pCUrB0ER+DwOJGl7Rb6Zhleb1NweYs2uN6gVGxV71XaRKeiEdYFBWK+hgT5N5ErSfyymI/LewYMhb8wOeBMmjOIVCyG3SuajiyOJfDiuZptA7AuXiKRkOUNIRu+HSIj4zUilMUwoXBF1QWrmCV320QD7Uz4fz3UKEmYNEvrCTo1QzWAeVPlNsedE49G25EG96zpsYkSiReSLawQ6ODl0Ccc8oIlB9QnfDEQxB4FK06bIKTGva40Won2aJ2zjDMlQRbEvlqwqg1RqSJwDKbIbJOTPzEEl4AVtSQNrSVSENIelhSXdXd/SAuvnj/7Uz0tlkbX7mJ791nc03d7Qx0FdSwAAEABJREFU2o13tQ/23+kvnzyjPhd06swFPp9f0mc/9YzW71zVrvt40untt9/QJ6EdZ+N4d2tH69v7untvQ10Za0BmRp7P8mVs4L7WT/d089q7Wigp9rI6fmxZ9zY2lQur2uMlw8qxM7px5SovPm6q21nXmfFICwcHujApOjbb03EFL0wmigMys7fHhljEJtIWcNRaVyiFOOg/FgIZvK75gcJjuechIi0T4iphSVHmlaAmj+MKDxBjMsCNzmCMWlkuDfCRrRI20OVanOegDNFjV5Tr+wF528GEIl2K+ZrIRtZvsmZsMookWEpkhb+ejWplvRxYy40jpGg/IRNKfBXqHTVv0kY1qOkQQj4yaK3HbSBJWUAE/oEBP167pzw49bRbBOfYnZMBZfNxIczKGBLtV7M/v+g+XRyY5KrGSvmYxyAzKNpOo5LUhObYUqEgz26faLP5SmgGggjmRAop5BGF7UgAbAhC0K4q2lOlATsec6Wt+0m9V2FydIz9QrsNIuKKXFNHJ8Tx3qVVAn/CZoADXcs7JyKGIJfiQFUGoWt8JEOk6iKUkpoPzQ/fC1v7D200HvlufUhsaTogwL7cDyWLEiiZCn4luYbtVWpqYDkHMsdValSu2HF+K/3q/CbOvV54nHSSxsiNyV2OFxdVmGgHDMStnR0dsIlcbhNzTSurS7p+9V1trq/xRrKwjEiLbEr3d3Z1bOWYFsYLmJGc9EpSt7e2JRyZv3Pvnnburcv/Mfthb6Z6QG/ylrXf2dfyZEErXVVhE7rCSvDguZN6+snHdGplUcFEX+RpZZvP9X2ktvcOdMDk6MpIE/xtb25pm8VL+OtI87gbaXtzU88/+xyfvE/qY09/RJdee10jdH/0sz/O2nZMK2z83r35rr77/Lf02uUX5TekmzwRR3SYId10hBP4w0Ce2vmD9KDNRft7U2WOtLCwqE9+9CP6kU9+Qv/jf/lf1quvv6HVU+d04vwj2tWCvvPK2/r5P/zH9ehTT0ujRf3cH/gFLR07oVt37uqDH/6Qfu7nflaf/tSnFK1zQxGAvYYoAwpBkhSqDSQhaziaoJAlCwEhDuNWoPy+s1K2juFI/j62TeugWwHbN7YOahI5IgAQ+WJQUeCEi07VUWxz3OR9iVQYGMASgthtsmDOOQm6y54Q1k78GIsDDSYRGtDyqI4wp1AjJmkgFo+9+33EuDgqc//RbBALLVBDU8ozsGEqybjvQwOTfBALBrEe4Z7R3jNBKnKYpOmWo8JpGqi1f86TgjYmOcxADmKLybGxqAXaSWM4W9jBFTGu6MFz3ZMz0BM6IQ4SQqbhcoUwcCOw/QgqtcrIQIIkSJygKqEREbKsoLjekHwQCfHIYHv4cFwSibEeghFkGvvOYbM9VxMmgbn9I7pviEhDt/facFrQtqvIYKijnpQtV7BVXAdChz/KolwBj0tcy2mw/3lU5kaL0CX5QGdoMI98oD0eB/ZdMgmvqmSqtzFwjjqNJiP1MUglsFCFO4qhlBqE2x8SZoF6SBuwEzLPOWtYP3hEhDKkiACHWhur1EkaMdZGrTyovVny5qPlvLIp3leXUnFMjhP5iFBizCAORGkLBRLi9rV1FtmIgMjpclWTiYjmXzrkaX5AliEzaSHCXKXAb8z1XMeOfODQb9KPADH9ABAvo/E+zXIDPePNqjdX3GvV+ho3FX+zkpryQN63nEsd7ZgM0t7OATYmusJn8zu85n3smc/p2y9c0tPPfEonTp5qLxe8zp8+e0FnH3hcu8NE15E9zder115+VTrY1ebVV3Tv2iU9/tjDOv/gw1qFd+7hD/ACJYQn7eJivHRCDz38iFYXJjq9PFHs7+jU6ooWWbOXlo8jt6oLDz3FPeK4NnmJkYyRy5de1xJ9cOety9q5ckXL0Hev3dKqRsrdPT1w/JgWeNlxjLYl9yZSdpiiUERI81MpMXaS/qRUBTkkrn5z6VIJeMi7nOTKvHk3hCJC86NSpmRGBbuvYEUG9DmYajiy4fLvBp5PESnjJhtzqYhQBOBqSOlyAzV61xUF8QW65mFBtEieCxlSEUChRAgkGIfgkULQITX5kMzPdokmw1AQU0Q56hQlNUDunVCpmVE7qgI6p+QLwDkfZxSabXEgVA3YH4wLEWKrIkO1jXXfW4oqczNUIOJSaQOSKmOzso5QVEQoYHJrIKYK6AfANh17oFvwxym8yfoRyDI+evZRflCEISGXOCqZxFGRq6xxA5HQNhyOMOR4Kmt/2kBINUNDGlckhJkQJCAoq0Eim5RM6Ym9SYYk7PWMGdcdq2GgroBZAhTynDV/CLW22U4nyflJIhMwYHNgzfI8bw9OxG+fEYENzUEcYUsA8n7r24VkwJXCbcKWbY/Qm1CeEEv722lUc/XkCW7Mgxb49D7lNevewb52p7s8Gd7R1tY9nTq5qu2Ne9rnjef+9i6Lx64GNoR7O3va5YmzzipvNSfy4thzx8e3DrCxubnBW787OrZ6TAdM1F10d7f3tMkT57kz53TmxIr8rxhPHV/V7s6Wvvudb+NvQ0t8Gk8NKgzK2+sbdELRFrqVLAbZ8tNzIcHCV0dCJl2ngSeorfV13bh2DbiqBd6+Hl9Z1cH+TBcffFQ3b9/R7bUbeu2NF/SFL/wjjUahSTeW+kKHJomM+0BO2lkrg4TkuRPcGXNiUkzs9mw8l+Qnxw47N27e0gneFD/48MP6V/+n/6r+0C/+ooY2CHv9zE9/XucvPqhf+KO/pA999BO6dntNH3nmE7yZfUYf+chH5IHp/24q/dJcSMSSgDHQTjquYdNdlpp4RMj0Kteri4oIBfUIXym876yU3S7Q/LRIA18goTNg2dCDLUsa2oShOsdNbC5fIfZMXOGxKqkdAo4qtIhQhGlBj6pB1eERxtQOMV3J4A8lOgUwTnguF7CtkH21A76gNWgEKRCex0tUxOR+O4ppUOI7VbNoiKI+Uv7btbYhHaS+hrxRnfaVBzAA2rRKUxxAol3BgiGw5hie84JX+aCqCAdEDd9hSQQ4XRKhyVyLRFQ1QHReV+N3VLyYu42GgF+Z0BUsKj3jKZFJysklKVM0aw6u4K3pUoZ9SA9wbT4oSDAypMKl5TXUDrIGK1TIzSFJwphjoNXKEBsmLhok+4FQMtWVRCfQhep42XwWhYrETaIqjS1PQ0zr4JECrgnEHPApShUgffRHbeCYRN9UYhZg/hwEf1CvSjTVqrKlirJtj0pnAXWjkVRKk5sSl+WbK7QSwRFtMBzlIbAXtKGAG4RkXqNDC0lJHBGhiDnQaqhVgc2gww2lis0WAGcEZwTu0G822aEVYNSFEh1DScrzwJCaW4wwLVjIUyN4VNU49oHNAiFNRzcM1CMcE2LvP02jnyJCOBSqctuZzBSrSIMSr2FAptmyPQCBJn+Eq6SI4CIJZPCN7mjzWVMqEDughsQXTE1pax+DxFu0CTezVUkLw5Q3QwMvOPjC1S1rWhZ08dHHdXdtTYHc0x98Ug899LD2mYRvXb2j0fJpLayeYS1/jLV7rODmPqk76nSgbjLWGveXdZxtDWM98tTH9NFnPqPlUxf1zGd/iq965/AYGjP3vQHxPx49YGcxXj7JV6sf5cFkReu73NeIaW3jtk6dWNQbz39b+7fe1bvf+U0t3bumY/vbmuxua2/tjg54MzrKgbHtBobc31yV5CUilc61Qh6LOhyPBNDohbFo2cp9JZEpkTKYb8CEssAJ16RKX7uUMJKCcYlU2ocBuvNsgP2ePDzXfxhKoaexGQEmBvMjQol86Rih3FND1AMfQMmirnRKaESjDAlxpdTAbcepgrrpblcgFAhUaCSHq0uVYp2X8U9BQiGQFcBtXbVh8gY9D6EEcSTGhAdoAioQCiUQ1aWQoAmkQ1xTvrXLX2wH5lhEVdAXDEUVRQMyQGlQotfmg8c/lIjwVeJaS2IjNIM3Y11gFAuXquIIITEH3B3akTqeKjFB1w/KEnIsVRy0u2KjK0VuUsXKAATMEZb8D9aCPkmUOSUY3vgNKWwHEuIIgBNbXBvN8kKhJr5gt/iMsW19181vTu0Y2eYXbB7uLSn3Y8Gu165UKCLUMxd75mw025aUQiKebFASnK5X6AM0yvALtYJ+F6kO3Y7yvB4q5CBZixO7jDhlMvCyG2mbt5ri8D+sGfMkePr0SY1HqSvvvM3T+oEmo5EmvLnc5Q3m7GDGRD2pjGSzOW1QGKjjyYTGhE6eOU3HVX3sU5/U9du3NeHT+9Kx49rHufB1k4Xm2q3b2tja01tXb2gahNItapcFZ53N5nhxmTef+9pnQox5QzuQGPvqGBA9nwVG45EWFxdUuSmfP3tWd2/davEtQH/rzTeJS7Ls7Ru39O2vf1OvvPCCrlx+Uy9//1m58UvEOomONxROVSjiPUiSGjGvkw5OhgpxV2LgdD+pow0zNr0wtcvC9Ld+5R/o6s3beuHFl3Tx4nntba7p7OpYNy89r5e/+SXdufZW+zT0P/pD/5T+1D/3L2g8WdS/97/4X+oZNqKT8USFTrJ9kqfAaHCt4PnJwKJiWgRlhJyPymAN8i+FfFh/Hh/xQnA5IhQR1DixwVUQAEkmNx42D8sW6SU8GA7ttBpETosRKiVLgjjtp9WIpZK7AdxuSkz4Gf0363smY5NouUMFi9SZYC0GakTQikk8SakglDjjVLoMFOiuVxYUTyAhkMgHdNgEjE2fDgjCnB6UDi0Ql4ItALjFiN5Q4QOkkskmzdhtzoYq/0H51LFTHiLwiHmLYs3mDUIvZNvwaQuuvWY08FhNcpEFPth9k+i3BKAMVZiVSUIxoBUqlikwjBsTWmsv408+wJZNlCwDu4nN7bI8mk8sAd88L6xHZWObMD1QLhRsx/Q5QEBgnud5mSqWCNAZiIHWVlnXdMdRmp1QiWhxVEsTQwlRr3M6dbfXQGjkx/TElmX0XmJdrFIbO+RDWBA5rthuZdcpVzDd0sbUQKHaV6RKoW+tV6WOnDsn06OxR5wCvCAnOGmPgVVHHUGlqkYl1W5UlL1RMW8kDhbKgowh4Nmu+9MgQbHPRqdG2basPweJqFQYYF1IttH4IRXiEHGE8xPo4gNzWGpZlChBVqHUuX1Z0EmaYQhEDSKfUlJLciMf4Ihw6QcBUk1IYLehxeF4geba2GzyN68Lq+KAcBiLVWmx7Mu41ZMrJ4JISRGhVMzjglfpg0IOR/2+Fvs9nYypHl2d6OJS0ehgWwvRqx7saGWSeuX739bVSy9pZ+Ou1u7e1d4+G9VuUY88/kGNl45rc3eq0cKyzj/woDbW78lzs1B/5866umOntXz6oiarp7h39HrqmU9rfV9agdYtHtODjz6hO2tbOnnuQR1Ep/NseG/dua1jJ1a1u7+pM2dXtLN9Q1k3Ndu+qbp9Sw8vTTW79rKuvfQd3eBT/8JC6u7mHQ3EuktaYrza2hmaHzRdEa7BhNTy2OqSx13rU+pxyHOeilxT41sr4HlsHUFENDZwSiwAABAASURBVAnbykADcP/ZltdBj/8G9B+q7YxAJ6SBcRdBT8GLCAW6INSHxrOP1mnWQgaGgnJmyr5c732fM4+5ZnumWei9UUrU8JstdE1HFLPQqd8/kWEJUdOHZT/mOfYp9/Ep48TzE8eilSrE2mQRighFBCXUsewrrVIDyIcsOAPgCCpjo6rmnMkVm6JvDRVc6bdB8kYIDc/BgmweGoLbXA8p8ayCLURjDpUoKnLGFA9t1RYL4sKcSldUSvJSoxcMbBELvki6EjuJvsE8aWg2ChWDWA9kIwZklWq2mjy8ih3Uka6yXHBtdRfQcT8MyBgjJGPz6VLR6FY3XfcPYqNvhO0EBzZs17KRIet6LzXy+uqOVczZ6CdM201IDaObEhLVYQO19WNC8XrjPPfix5z3Q6v/jj7v3r2nRHt2MNXieFGLbDIzS3vTOQL7X2hXbsZ7fNPYYfO5uHxMo26kroy0yqZyxKZzeXVVZ86fE4aUbFTvrt9TtzhmU3Zdn/ncZ+U3TutscMdLK9pjoN3l7ehBjLWxX7V5ULXbd4rJCrAsdRPtssH14jLx33SSlA6b09kBC9IuzR5EWJrVmU7y9vbSpTd4kl5pnbSB3YsXL7TF6dlnv6fnn/uufvs3vqydtbtaQKmrqSlvYSfRaWd9U+2PYrH4w2dEKCKUmWDDvB4xxzMmjDu5Z0GNnOmP/fE/ocef/JD+6l/76/ryF35d//CX/5a+81tf1N13X2MD+mV94R/+sja3tnnLvKzA5h/9o/80tkPeRLvzpgcHdB0D4f1X2m2KfByWPZgoquFgqARMoIIIFDoTcC4ABSonRMrCckOqlkd3oIq0BgZeE1NlKlQmLbIEVZGpyKpBKCKUQS7EYR/IQ6VCHDKkBvjutyxFWQByHrRX6FaFZByJJj6aX0dRXZEteIC2SYD9yjipXkCRTkmE1GTqoZ4Xq8BWzBmtmRGhiEBaDafS8wj74sADdgcAj1g1uTa5atoheI5VpGf4dn5m0B2loT8sg/BHrhB22TZtzZ7xKD9pI8CJTNhaxY/mICmJOcEBWK/Sph5/rhOl7rebthTAORl15A05y8pOKVu2lWmNdTGrhrHrXKJKCd9cI5CuLoicVKAnTsPQdAQ/DvMVcknz4zBQx2CbpaQiidrxEofpIhZDhJTw4aqVHZBjCwnvXMgH9RLuGRsJ6EIcHEWR0CKUpZNcBogUDWuHFKkspUGgGRJXoV+5SIm8+8y5NKX5iZjLIFEyRZW2DxphtfphNkPOsekUNe5K24y6XYX2qT+AL5kX8oFlnwaqphm82W8yNgShAjia+yNXiWzC81gZKKPuCGQXNAAMlbES6baSJ+eUG0lYl7LHRGW8IYh4lc1j5j4WpeGQH5GKCGIOheZHxdFgO7IfKSF7nDKqkKnURLgDUN8DfAdrf2LX+TD4DUlXkYXG4iFv9hNfnC0uxxdYDPgj5BbwySc0nVtk08cG7nQ31cnZlk72W+pvvqnLz/6mut3bbEbXtVymWh1J4s3LImv/Kb4q3WWTeIVP4X5BssHa/erbV3R7+0Af+dSP6a3rd7h3VK1vben4Cb7kcY94+ukP83VqwoPMoMefelK809Da1r6u3dnSH/yn/4TeeOe6lk+c0vr2trZ27+m111/QqWMTbd25qtee+yb3iqtav/22RrmntVuXtbF2VTs7m7p2+5b2mYPj08e0pal2aeMW964E021uNumo9Kla2TSPq8wQIo0+O9zMJf2DsAzW1+GBJKSqgbybFMhFMB7Ipe0FfUhNA31C0SIaKJDmVvYlAgloUujIjvv+qO45YnYkc+kQxGEaaH5Sqe43aj2+gji6jjlJ3fPLUJEZLEPQbTPhFrpszMBK2h0R4kTLEVZBkttrgCOLekyXLMgR76Fka+tckVxWOW8z3w/gJ7IKyb4rBqrHM3EEZR2CVSs0BjLj08IDfqsK+s6h0ElkgwejpBxAQaxCQ6Sdnr9eR3rsmB4OvnFk93MgB54TiYzt2q9tD8xb2RZ061bsV+qJQJOj7NhMEzYMif/kUul7imoHiUAFXxVzg9R4FdWqAsNzT/hgQNA+HQJ87AdgmYCPaOO5bNkOPxjDziAXS0iFAie+7NmRVc0rlPHrtTAj8VvQwTp2hQ9KCuK0rsFl0xxX6wPaLsBl91nb0CNoPOWJJJf49P7Qgw+x8I61zyZx4Ltk5bO6hkCvqouipcUlnBQNbOB6HguCm4A7xgYXl5fZDA7aZ1P2xIc+qGOnT+mTn/mUjvFp/XNsPl977XXt8YlkNJpoY2NLmR0Dqte712/p1PkHdPzMBZ04e0Hqxjp1+iw+qlaWlzQej5Ql1Ptzy6StSuqoo649npynw77WNu5p5diqxpOxLl2+pLV7a7py7YoOWIiU0r17t3TyxFgPPXhOm2w4lyar+uCTH9W3vv09eXJu727qn3y4I4AmaFy1tnZb/9Wf+S/03Wd/G/yf68tf/DVdffdt/cE/8Pv0z/2pP0GcqY9/4pM6mM705Ac/SLs39Ff+8v9Lt65f1crigvb3eOKnjUEHjkaddvd2m/X3XyLIfyPgkyJXDcgbPDnUaBWKQRoqEvd1JFcHBsngAlJHrErdbT8CtODObZjn+oBf4+aH8g+fuD4kWYoixgeEj6AfKvHM6ZF0BMFashpX6GBfHWQlRqKFUnUkaSzoQawFTsF+QYFxK4piGKoVJFDMAWaWVIAjQj66lEoIu1VB9sI2wQIqi0/zQayNDi/R83/lACRPpEpmPM574uDlKDe1qvt5Q69Cr+iZVilLoaYrgcMXLEQrZ6QypOQSEjQAbgIBDI4JRpXgccW+eR0GvdCkQiWxgX4CkKGo2bS+2yKOMHCJCBYYcmocauVKrA7T8phouSnm4V/tCCXzPnCvphdGh2BbZlRBJRZkQ/gP7ACZKuS/OOnoqoHEsFD1L9RIiCkOf26TEKhCzhd0AoEsBQo05ASY5bjvY3RKFpVMJWXBHABEZV/tc7vrPdrkMaSWd7eVxQedQWN8jUMaRcohV9YZ58U5slwHf4T9jkR5fLgvzE9oWVKBf+EwIrhqfjhxjgDsm3IP7qlnFBqT9LA0ID/EHMt07FGd6/uKjtvgONyuIP6k4YGXjJBhXk7yThyNZixlhnxYNyIUYXqYRBRYpeh0uR0GiyOBTTUoSHbvhxDrfzQo0EfY9OYzya3lEqumGwKabVaMEjI5lgpvMCf7B/rQ+bM6N5H2br6lVe3ohPa1uHdP11/8htbe+J6ugrfh3bn2jtbv3dXLr72m8w9c0HgU2t28q3HMdPzYsh5jLf3ET/yMZosndf3eVMd5u3ni+DGJ+8GCdvT4+VX91q/9sp79xpf1W7/+97Vx+13W/TtsNHd1m3vPr3/lN/Wxjz+jyr3j6rtv8Il/V5v37ug6946ta1d1PFPJ5/i7N29wL7mrfmlVu0tntPDQh/XBH//92hkv6x7jpI6KxgsTjbuxioKf2kGGyUhVkIOIIAeBL9ezrRtCspKcBBf4BpdN9yYr8R+SIlKVfCZ2QAp+ibwxDmS5KrnYwOsP1ftnRFCuKqVgZ1AEcbS5b61o+iVTR4fjHuDbbsiyVQMbPm90J+Nxs+GyB4nHtR/+a8E/4HoDBukACLMeY5gRbudAlNGcVSUFRMiNWu6KgrVJXOcgjrQieSqRSjhuh2Oz3Rlx9tirif+gPYGCARqRIy85r84bItSD8Zsq2EFDRrZjF+OS8Kvm8tjCRruGJHxHhiLmkOAje62ZGMlBomMVIPNLWoIKBNsxw7kyNuvoIVX2Q4AVbB6mKVUZoyqDZWxb5KGyAXQ9M1SSmMEJWN50z70itXa4LaMsrGmpQK/EHCd8x12wbrrrlnXdOG0MiAyl8wJQlfltvtPeEmgRd0JN7KRE/gD6wW07rKiiWDOkI6B+VI7SKTIVETQtlEsLi3r37Xe00I3FTlL+e82eTejB7r6mvPUMVsuDvalGo4kqjocYqRtPtLy6ygZwQ48+/ph+4vOf19kLF7TJRurCQw/pnXff1Sp2v/KFL2qbjd8x3nz2fD45c/ykFnl7ajh//oLewu+xEyf0EDqTyVibG2s6tbqofT7BLI1T3Si1MOnmsDDSeKFoyltH/4HVsdMrmrAIeLOZXdGMCbOzu8PG95hc3z/Y14lTK9rvN/Td576tazdvqSf2m3e39PTHP60bLDyjY2OJ5On3OCJCoVQE2JDSmbOn9K/9a/+K1jdv04bX9M3f+DX9yt/4K/r+d76p3/rqb+mP/Yk/rT/+L/xP9Kmf/gV96LM/r0+xaP78z/yU/sGv/B1NvHgR7z4L3de/9jV99atflf9OVj904ApKMPkreH56ofHCNK+p8RgPDZsWESJQzY/39KxTPZDpQVMrYkcwHNIafh+98TF0ZL/ZoMIJVUJUPiwnBqbtzjeewUNDBXjVjk/mAB5EjHNwwbYiQoFeMkgpipooAi5JmUlZ0GtbrEI+8NIKnrrAYTAZlk1kQxGHgLFExVAoF+hHmKJQEdllRNv+0DDDTSUk65gXGoidawQYY9aoxobgYsmUc9BC8YU2B3JzkCJC7z+8WJhkasPzS/M0cBWMiAAN8tumgrLBeVOVEh6ZVCLh9rgayMx5UE0gjrAt6AkzTXO5FCV5LZnoSxk6hICLVfTsZ16DlJJVvRk30FILNVqWJFcBSIg1GuE5DFUILSchzZmomYZDlpO5DHk6dCePzZ43LQ0gesN/pGibUmjGQOqZ474R9rxhKJIKdMxyDWqc82BpOX1aypxPMEkwHb4TyYKYH2f9RL845ubKg3NCS/hBZAP1emjfOh3tJECWiUFz86GkEIE0sTZdzf0P1Oc3Y8n/MfKjDSgaWI624GJFPfJDpIZEm5vFvI2+DhKSBszjp3LDkQqV5tMiSESEMCEfSYGai0rsEQJ+DgUbNbATighRaDjCNNEmAH+BeEitnpTvw6A291wvilb2mPQb0S6yjU/hsPGxaVoFu4+5zWhCn17g5UW9e0ff/40vaWnY5i3jb+vSC9/XsHVXo901PXX+mNavvqEv/re/ooP9XV27dVdbvLD49ne/q7ffuqQTK2MNexvaXL+jheUVXXj8KY1OXtCxUxf14Q9/TBt3buj8Smq8d1N/76/8GU3vXuZt6l1tXHlJL33z17Vx620d7G1pYWlBG5v39JUv/5rq/rpmW7d0+fJlzfiqd4HP9md5OcEnOe2v75D+ojJZ1vV+Vec++0c0efIndKc7r7t1WZqsaMYLjjzY1RKboYggMyGRR1LhdFAWqY6GK+M2Yl7uWPdddK3lnFy7XLFjXY9vYS3TVKn1J3bF4XJEYL8qzI+QgFbOpBj3QRy2NxqNNDDPIgLK/IyIJicFvGFuj3JEMM6yxY21OYZmV66H3ELJfVshGoRf4wbIuu972jLQ5oYJwnqB/YSf2GhjpYaKaVXzMdV4oTQNiAiuUkRICs36XkRKMVScwy7VNnaphi0WquhLJaROUob0BnxBAAAQAElEQVSUDVfGNQDfck0v0MNimkCsmSYMyki8wSPugTcOrY+w0XAVtlNJ3VCQLCF5XWy+KXsTFtgVUIOIUawAZhX8CEFz8L1rkBufNoJByxwy5bCKhL9o4PACRYPLR2tSzxecVueS5L0Bcjx2qAthvv5OjK+kfSMcdiFZ1vUgZrWYHTextXpt609i2zn1WJ6PUZIhH2B0ZNlD8PrnNv/3QUcGs6YCSMZBfvozn9EybzGXeSP34AMXcZgaTyZ0+sAT4pS3PoNG47EO+ER/9JS2yefkt955V0tLy/oen7q/yqbrOG8i93Z25X8IdLCzp8omdlJGGuFw/dYdTUqnGZtaw49+/JO8mTyuz/3oj2hUUl/9za9ofY0FZoTM3p7GdMrxleWWwBXwlERvbW2yAZ202BZ5ayvsXbz4oC5cuKg7d+7QhqUW+xqf2xcXJ1rlDWxfp0ywmX7y8z+pf/ZP/gmdOXdWi6sr+v7LL2rpxKpmJI0UOpP/w4DB5GTv7W1raXlBH+Vzz5/mjeeHnnhUy6OiN19/Q7/+a1/Sr33xN/SX/tr/RzfXd/UTP/+H9Uf+2J/QXf+fpBhV/8V/8Z/qP//P/hP9tb/y/9ZXvvAlDXx+f+vNS3TIUSRBLIZsmLHScCgkRLhSPzpdg0i1IuiagSrtNp0ao9klhpUGBpLNBJcjsM0jaGwPChRaU23oECAJVquFWo3yESY0/HM2TtcV+ZNNyVQCjYg0Qc2LIREWvADPZShJCvmICGVAB+zBsRvL9UAGiDDW/SNiHpUdJBOyZHFQchYTuwV+yZTjcdk0SEJULjfMJbEIUgT2MVYU9I0UEb6oggfNyxGhiETfWmpzxQvvXEFqmDEWQAUISJWf86CQhL58UG7to0yxXSPCkqLThGEQWYBpOed5xkbJYKGuFE14gCsEHhGqyPUIGcsHdamqlGyQTU7NvVkNMIwmoTlCSrYjH1VB7Aa3J7ATUNKtdtsBRDGPHgPIixRsycSALCnwq8Oyx+nABo/WqGfx95iskrIURaYiEiV7gcjpNhgSG8mct0wiR/McjsK/CCTnZ7S2BeOvaES5hGR2KvhVpaQR45MnJAU3556vFIusd6Mo8phfGE/gd7JOhZ9opANUUCI0HA8ApcNcwbSiGoXsUEAZastaddmAvgDTjcXRbEdKjY/+IQZBgptFhbhaewN+kheY3gT0eDoCx+O8RgR6EoOFCydxBigUsg2h41AN4ogI2gQXzKmIo/IcQ5AP2zbQ4Lk8xIjgikX68IhuHwN908MrmZrQ2EXGxLuvvqSzKwu6d+1dXbn0qvxW8/KrLyv7A73xyvPaundLyY1sY2Ndq8eOyTev7Z0NjcedtrbW5e566gOPaWvznl588UWdOHlKV95+S1feuawddN954wWtX7+sh86u6PhiaswbzvMneJGxdVsrfPY/uTphnd3Sh594WE89dlG3rr3FixBpmZckM9bfrbU1jWnNE488qpPHTuvM+ce0W5f1mT/4p3RndF7Xp4vaHZ3QtFvmk37X3nyOiTdnuwrVBqg7GXMwLUyp1Blz5MPVjvFb6FOqQklHeCBHHt8zNloehEk/yzQLkF8jYYAZ1vRkAp0YKTnnpbAhw6cCd2Cz3V9zO9VkRQSyCMBvUti33wp2G9o8kQ7lUpGpQuI9R4N4AtXKiPbYMyCIsNpRuZpWkemyqOs6lVIaNDn0EZGCE0OcFJ0XKamkjAEwVRmqxy4FTk3GI2ylAr7/JnXgwUaR1EIBruEWBHUpwjhUMpptN3cQLT6Uk7GCKUJraLvXScVcJwKMXtOBF8jmESj5Bd0T7hoscpIjWSewj5Jjhnr/rNBgIRINpDj0a3nJtuO+Dfdh6OhIZP1A18FvLnyBaR/+kz1LjnnAiMAmY4SuabFljYYLceNMzQcdFOjKOcWubXQlWVtSCd0vRQhVFZ0Kf2Dd68lxYKtJgIUfJVbAHX67UacgNi6wogEXNUAu4ogGCSdUG0vE6jfHaGuE3Vw8dkwxKuomqeDTyJnzp3Xs7BkmW2gKfYMnvfXtDU0mRSeWJtplozjqFungDtpIvKDUbOeenv/W13WcoK7yyX13Y0e317akHOmxJ57QAhvC/f0dXbxwRuf4RL9294688O/yxvJnf+an5c2iP0PPVFVHE1189CntHfQkSPJg42FEjz31IfV1pMgl7exIn/r4j+vsmQe1eW9Xi2WRJ9pdFqCzOoavhVHo3tpN7W3va3l0kkVoRb/6D/6OYtjUyy98XY9cPKGzJ2j3tKfN+oEjM+mnyv2JaCrxAJFVB9Nd+cm3dMkb2QUVdXr0wSe1ODquU2ce4U3rov75f/Hf1H/0v/s/4meqhdjVRx6CV7d16603dP3ubV1fv679uqlTxxf16re/q7i3o//u7/xd/eO/9zf1d/7231AJ8bS+Dx6p+k8d8BHZMbZChKEihoM7rYrNecgDZB58Khg8rIkkrCJrgBMIBthtKsgASY6xpoxQmIXVEHYbFI16+QWzPaur0KOoAgNxzJDFIr5n6BoG8KDKhoKCMCmCku2HJ/AwEM8MGNCpeKhYwD6lYtu0JYaAj0YFNagaoBcA79hL+T/ovZfSfhPlgj5BcZYGAx57DxLrEGvYC3at35EXQ4ITuYIPT4A0ltBHu4QiQ8MAMcgQKLFRyMJS7bRAX1jH7N6LMvNiZvmQMkIjZAPfnMTKWIlePRDq4c1UyYVUhagiQ77BmkZL1YA8jaPDWycsWlRJvpVFA30nFvOhY0yUjhtgxSpi0DCmxB4Rq2KjJ8DBAyVp6RhbXYjQEBvEPQFfPJDx2GWfEOmqokSgA0YRGmMryqBZVE0jm+/g82epM2KCbmnyMa4FjVSlwTPa1iNPB4vhpRZWlaJyIR6EKEsdbSnYFLQZyZzhZ/6/ahTtoU3ID+R5eoBeTfxV3nr2sv1pSAfMAsc1Y6xVbFTiHY6AltmPyEFyE59IyukB+TZMsTVj7s6QqvjqFQyCYqE6aMIa1fN1ZgnCuIaScRRgEW+Woskw1igmCnqnRscaVIkEQDcI00/8PRRjQYgIZIP8FN4QBr6DcTtowCds0WwWXmk0G4hxhr9hbhNf1QLkONGOAVXA/yBuj4eNfXzsM2j3sLMLc4+y67NU669K/mqPTbyXhEiOWk6gG6Oizv/VD+cWH9UwD685CnLnZvfQWp7JlstDhgwuGwbolTa2/sBNeD6gUw3kfo+xMesW5HFY6gG529WpE2Pdu32Vt4v3tH/7jm5dek63331V16++pYqtuxsbSq+r46p+97aOdQda4X4zZKf9sqQNxsSxVT7Bn17VxdGB7r3ybW2+86IuPfdV3bz+lta213X5zm1d44H/6tquFo9f1PpeaHNfusyLkv2dezq9MNXB7Uu8ld3Rgw89ou1Z0ULOtLhAXy1WbfOl7J3bb+u169e1t3xRn/rD/5qmxx7Q2t66crLH+LlFX+1IM2k6MA6YX/vjA9o5iCaoI0+jTO6HnRJCT39V5l/HWlHIbSdp4M0pV9pcyWlVe0tOP84ATKpbGEnktCI/6ToF+fS8zBDjdpDHmO1OB8/jKn8J6JmbA1yvKYMOf8yRiNr+z3ujrkgeq4wDSPI46WuvIQZ1o1ABj4DkYaCoSujOsDnF5j74ADxDXsQQEUqgUEnGl8dyV0NBOUSMs34+xnoJl+RpIF0VCxV/FYlKvWdt6dXjs9qfBmR7LMJ3gMABPBVs2C+GgjwkOXF8JUMlipKEBaAh0cc7uR+YP/6b3wPsdozzRG4msXZUzcjDwSD8jFRnqcwJcRQNpZPpfaQG2laRCMppUKqyHlTmqjEhNJm+JHNa2nOsRZqmoEuVMDzu5SOpEFMhn4kiNYk1pUcoyxiJlH3M2Oj1TKwBuhSKCGFOI9YDBpcqD8geD+5PzMGvmAlVDbDJGzF02B1FYa516qJDP1vcmZ16Yu8HS9OyEtaScDAjLkaBSJNIqGTjzN0ERhoxNybkOPniXHUAbxfoiU20fY+1dcZ4MhCNhE+pKGTfRQWjZQiVXgr2WEnbrErEwqhG4yICVJehPOAJMOEeP3Zct27f1tq9NT3yyCP68Ic+rCc+8AEm6KLOnTunXT4ZZ9dpwtuCvb0tJuQBRlKrK6doZBEx6erVa3rs8Uf1wQ8/pT/wB3+fLjx4QT2DeEazF5YWdemtt7Wxsyv/x38PGKw1Uq9fekP/1D/1R/X4449r7c6aSnS6zRvTpMHT6bT5feCBB3Tr5k1tb21plTetS7ytffGFF3WTTd2TH/6QJisrevCxJ3SHje/iykk2v9taWjmhzd1B2/tFX/rKN7W4ckaPPvYh/b7f94d04eKj8low9J1E2vS+42B/Xx2dPxqN5claGKBTNsNdN6HNgw72ySodNEP36o27eurDH9enPvcT+t/+7/8PevKjzzAYO33sM5/TH/mlP6VPfO7zOmBzPBkv6ALtL7t72qKNL/MG9okPP6HpqNdlFuatrtfHP/nJ1tYOf96MOyT7N86QAiDheu9gQDVaHPKisSKC+iEo5jSuLhkoKiIUFCK4tpMLlPkgD0UEXHuzj1AhAMYufRMK+kUCB4NISSnlg/FoJA1B3lysvjSIEHJSopvYiggJXeYFslXMT9VDWmUyYQL+D55BFctcOXHm3PQsTp7wLg+a+/PVYIcVmunGc32Z3Noxwo9zHfS1aNwgqW/yUoul0C5gAImYGw0Mt8Vsm80PeqEBkaqWP809RQ0ZpKLCQlDwFxGKCJvABorVwMXtcREWAjIMJKWSoNY22pmCiVxRKrFRqBdxsIDhHi/iLU42GOGboaUGNMwbaMMYnREqHfqjDHUApxz3EYw1t1HQKzMpgeIFJYo6vBAt7mg9sTi3hMhaAtUFYhY4IhXJIojxiGhtrbShoiPqoWg5IJT7p3mVG47jcNsNjYbN6jbiQkOviFBiW+87sNZoEdH4ZlXKCmKgHZUBVSgHsY3d39g0zlIUJaUMTfFtHbephz/1pg/w5hevGoJ2BJbxHfIvW/+6jyNclyJCUvBTOyJCie2UoIXaQWWoQ9t8VMYdqZ2PN9icyCHVCqGIQ6DtI4UmdQ7ux452uZ+PsPN+lLOIuR6WfuAsbi/xYIo+wWgcso+wq5TDAi7/D4C+71XIobHH60RTTYY9jQN6F7xIONDm5oYe5l6wyB3pBG8o9/nKtcsXrRPHV7XC16zjK6t0QejgYKYJbyX3d7Y09ZvPfl8jbBkuvfQ9vfLsN3SFt52T2Nfu+i14+5pu3laZ7uj65dfQWdNsc01767fVb9/TogZNMtVx39rZm+rmnbsqXWprfU2nji2Td2mITuvcJ+7uFu2PT+mDP/ZzOvHER7QxXtbBqNOpc2fa2BiianFxzMagMg9mEhs20Y+kWk5X6L3DNNc9flXn9IhQRDAeUgrpCCCRvyJGotrBGDXN/CMx05NLgdFl0QhIyq4nggHIc+sQ6qFTQkZL+AyZ5HhKpqwXyHo+WMb0wIbHMn7GAQAAEABJREFUjxVsu0OuK4eyECttRQUpMe4PQVJENHtFYOQ9fyOC/szWrggsh947KNuO0+I463uV+zGmmdZANoKLy4fgWkTQpgTAlEskzUeJ023rck4fZj2xpUqmPD/yUK7AR0E/fETY+pzquLzBdy3RL8wd05wvS5mWyJdDSNpvKPgwdhuc48TACP0R9/Vk/nZRWv4s12IiZssE8zlbOZXIibptJ/bt1/0XEbLfiFBEyId5BsQ1V6vyWEVQdIJIgLIUVZEjdKpBofvY5UOwvR8A+oaQ5FxVVaSkiGggH/BhKihHBLh5wZNUqDn+jtpRuW2q0fH6FxlyW/LF57/PBnKm7e0dLa8e09Lisr7/7HO6dvWqNjc2NWISrvGJouMz/D6bs0J9NBq0uDDWQxcf1vbGVE88/jE2oImdoX0ymfW7+tZ3v6HRQqfNnU2dZhKfPHtG48Ul7bGjP3vhIX3gyQ9qIMhLl9/W17/xTe3tT3X+/EU2hjPt86l+/d6mlldWNV6YaGd7W6NuJG9E99nEecEqjIR+mMkwXlrU+s6OHvnAE+omK3rmE5/RZPGYfubnfkEPfeAjWjh2VqsnL+rcAx/Q7//9f1gf++in1OWCFscrzp/ef4xGI2wOmrL5Nb1yM/LELKXTieMnNeINrZSq0en46XM6fuq8nuDt7PKJUzr34EM6fva8furnfr/GbIT32ahOcyK/ndu9c0sH6xu6/NolDbOqL37lizr/8Hld/MDDWjp1Wo9/4HGtrq7ictAx3krPA6vU3zujFaHRdoVrFXSEuXWa3mRC7vxQEKmvajipm55yfQ5FFZ6afML3DbEtIsjYRWXhcfudB1GuLJCi7aGCdKKLFkrlvRo0tUnEvFPJ1KgrKkCIVpHPno1EX0X/p4ZI6RBqHEbTMAIaJOIzBMoRweStAG1lINeAcwhN8rDc6GgO6Bv8dgAluV2JjKGASyvYPxPSZWhhfB8cX9UAvdkkvwN+B/IwtLhwAs1jEQu0O+RfVtH+BIqSp/SIlEIcXOBFFpWuU2FhSMZVKSOsVQARzghbo21Q3C5DMZ2NWGKow56xF7XFyQL57eTFrEAfZeEGGfIGcozihOAXDPQRL3sYkQNvtgcV2kDrlMQfBIwqZWm+qUEf+WT3HbVTAgVNlyux9SHN0HMeKv0pHzUU+AlwpW4ASdhxriw2kDvYMi+UChckJTa9WFNUyQQNajEhYJ7zWyKEusxuNqgPSPrMSBXqBRzkx3SbZqlRktsRefYmtsBb5MFyqRtrYL2ZkYMDNp5TIvJT/ZBoj4rUFUVJCWfegM4iNEN3AEJFMJT8CmXjoDwHIaF2BNdICZNyQ4leEdHKLX5sD0XiZQw0n6H3/6hIyMwNSGOS3pHfI2j9RCP9BqoYM56CdgZxR8PMpZCar0M887yjI3oDba/EUwnwCIt6KByMIgKg2LDLvwcIniHEQ88+G8JtBW/ppqwVMVnUhUce041b13WwuwFvR+dPn9HCeKJ+74B93D5BVngHOr56Utt8tRpH0SLtKNjI2Z46NqEbt67o8qvfU0w3dO/6m1piM9tjz7CcvWYbazo+SfR6RupUF1YXdG5lotXxSLtbu1KOtLC8yn1mTyeOL2l3e0045n7Ua2M3lSsPaenCR5SnHtfjn/1pTVnbb3GvWdvd0cCY6cmpXwyM2FiPGA0e95GdooZb3iC5YlTGEYH5StUA4owIRQB6D0S5AAmdaaj5MecLmsH0HMScVZvbeFWhbmxwuRCfoTvEtmdbXlUyUuZFBPei3mSNmRdBKdLXqsykxkk1FSqRtIMSOlTlVsCivXrvMJGadZsfbLSXAvS78yPGW8K3XvqCrYhQUOGqZhS+YyslW4x+KdDMhnAbxBENZ7tKEcFFaoFQVAPil5RRqRooU1cMkmmJK+Y5qZF4zZD4h0L5h856VA9FhHzfCHR935AGpSr02rDLBfFC/zdQqOEq1ksdlkMT8uy1uZ+xguA3aacXMq/hXvO80U+JMG03NKcLd4OSGEpIkb6IA8w1MxURDaiKENQzQGbBPKB9M9o65cWfYUbdvB4bWGyt6CMbHowPoQaWnC84OKcyYF8iC1yqnAP3cUQIFZme2MygLh/IqIow5m1HooPcZVEHfZ6bkHVsP1OUgYO9HW3zNDpiY3nu/HmeQqfyhmOH79wb6+va42l1SvKmvOLsWbQ6JnQ3qlpeXtTrr7+hH/+xzyM/0gGbqhqpm7dv6qVXX9bJMye1s7et27yl3AZv7e1qtLignIz4DN3rxZdf0l3etn7iU5/S008/rXPnzuvY8eMKIpvx5LLAk/D1Gzc16iZaWlrWZDzWlA3wCpvN3Z1tbfFUvbt9R9evX9a4q/rYRz+skydO6OaNa5qxebx49pxKN9JP//4/oKee/qhWsH3uwjmtnlgl3kGLxFLpKPKk9x/276f5ktnIV669SzvWtbF5i7fD1xHfJ8aZkkVvQi42t7eQmxHnwNP8gnryNBkVCdv9bKq7d+60f2jkDdcf/WN/Uo89/hF97nM/o3/93/i39C/9C/+yTqyc1see+kTLc8+GesQG2H/vGiEZMKSBvBtHhtIQqYQZYaHhUI6y5kcjc4kIpY5AlMRh+SpGPHWwJA8ucUQwrLjLV8D8Qr1BJgtBqmv1lLD6fsgojV+IqyCDuCApI5QZhM7QZTGqtIOapNCMm2Bzo5Qso/kNM4K6Qj7mk8Ix1kZJBnKgxJpCvaKWikAW/QAGKx2CdQfkjRHkDLVflbygFxbJBCweEXN+ptJAXT7w1YNnTMoBqNQrbbgPbcJiED/3F78gpppohQSOWvBLnbIQtctqOxRAXota/w6uoOWzxUwMFXA9IrAR2BNxSgUfthq2x9zkiQl6yhuomvShAcW5figiZPmOthVJQV/45hC0yXEbPAYQUw2pJ1yUpBIK2yrYjuS2Cy+i8YegLPqVeqgoaso/YWAQdNpTD8sC9xWapEBKyKodGIESEYoIpSEpq6qUopJFHfWSSRk+9IiQiNs3B5Qo16ZXiC/Ngx0Zqi6zQZiRZ4YadlIj6MPBVCmpRIr00ZYQxuX2GDvOFj8yts+yRruHlltFMRX9BELRatHaLiiCEhL1KufTHhKC/Rk77lCoiZLbChHLqoGOZE5jeXxCUsA3z7E5ewa/3ZgD1uC7r9zvTVnQaOxA/3qMBXl7P8BWRCihF/IbYS9qNJdalUIoIIoDzPX3Ojs2vt7Qdl0n2+xorB8Y+ija5+F7o441LJ/SYx/5lM48+IgmK8d05swZXjLsqhLr3tZ2+0/+WXedFx7Hjp1UlgkuO21sbIlM6h4vQPa5T509e1o3r19RV8TLiWVkBi0tLGhGn45ZNzvycYyHeL9x7bgBLwUZYz0ejyba3duX/1NOtlf7qSZdaBRTILS0fEwXH35SB7GoJ5/5tGajkfynZ93SgvaGUD9aYJyMtMTb2sRutrFcNJRFOWcpNRwR9L3LoVRIjD0a0GiuF2jG74dyqOM+T8qNB45AH4gItAySbYmcCbtBtcmaSzymGSo8Y+czIprvRkMmIzWi35NB5Q1Roe4Nj+00ecYFGk1HyL+31kKFhyv9jgM50+xjbqdTKSnOZicJulgArBiUxGSfBWxwLPblmI2r29fk1WQjorkNaBFB2eBUVC6HAC9pi/0nJNuqrNOFtnovYzoi2Et0BA4xNERtDuhYr/I2331rekd7K20LFIOyaYVGZYtA6FdASh1CneNm12ViLcQ0X5tjvt4cts1tTNukHyyTIayyjnGNmtjEKr4L9AItsRNBRYxn6OKIcF2K8FonUYAr1rGqwaWCDRvGT5CHKuSwbC8NsFmB4ZCGAf3wEREKbCQ2HINslwYmtry+lUyVQMaKbhtjLygnUIBEbgQBFbX7Dfl1DmEpgnhoS37vu9/W+vo93WajdOnNt5SlsKHr2FCN5MMdGIEwlXU2qhMmPDGxKNyBMuidd97RhQvntbK8rD0+54/4RD/l+/Zbly/p0huva29/VxubmxpPRnwWX5Q/bd24dUOPPfqolheX2PxusWm9pavXr7Y/AUg2wt1krKBxJ3mr6M3gDpthL3QRKU+cZIHt9/e0y6aw39/UKHvtba/ryjtv6tOf+JhuvHtZ927f0MIkdBeZhZWRdpAbLxQ2PgfEEqRyX8HnIv3QYV8T/E+5sV/lLfCv/nf/SN9/8Tv6s3/2/6rf+I1f1de/9mu6fOl5fL2qvb01TcZ057CjvY1b+s//T/+R/v7f+av6zte/op2161rMqW6/e0kPPXRBWl7Vj//cH9K//x/+xzp/4QP65DOf0UkWvj/5i7+kN7/3ut596x25rR4+4/GIOdQzHweiq0oSHnSkiNpQmVxzsExtcpUnnf8vX38C4Fly1Hfi38h873fVXdXVd/d0zz099yWNNCONJJCEEBgdCNv8Ydn1f22vvbt/LxhsY9ZgbGN7Deu1sb0LBi+YSyCEbgndtzSaGc09PTN933fd169+x3v5/8T7VfX0CHZfvXiZGREZERmZGS9fZlc1/QlHoo5zkVSIxERJQiBQKjFIxGCpggssxnB10b4IcTCCRAIgyXUIXVbxl9RPA1l4zumbYGgVfeLgeR9w0YLcbp/UyevD7HpSpS/Jd++CIygntwmdAR4hy9uaXAh5R1UyyTu78zi4/SUvA1Hf5USQ/uLDQKpgKx8Arj9GGwRD5AVkDPjElWgaX6W0j4wcjDqiHBHoL7PkbSIylegoyHvZnE7tPITKCyVlMyyzKBkavC3UTwSSRIApoJe03/m8HOBxEFdKg4eZKSAvgSiAsoSADMeFiFzy4grwOc35nFYi18zU56gYderB2sGPHeztxaR18v7vqbq0wWl92uDzKLpMfIFInvgBdVWeZviOXBnJ1DJmR5LvdPbVV7vLgiFI3kwfp0braZrMAtokhahkGRmAdktG7KUfSFMwnkGJZ8HTb5UmwWeAYKMEtVSiLUahxyIhQfA2ek3/WEC9qCRvf0Hbk5AIM+wSPkvghJQkMRvE0akL9lolgRIkt9ftdAvikMkXl7CT7ytk2F/5HhtInS+5fBYqBo2qqCjk/CUfloY+wk413JJUpbBr8zJkqEIk0XzQSZgqw5zIw3Ce2+t6vI2e0jChBFnwytRDj48HIyYW9GWf7QX/UzcFfVuw7dWzQg59L+OratcY+YlxnJgbZgm9pUo+bEv8iVqZO+safGJMVHTqFPje8wnvGbZX8pwX3Qn5CZ7KTqRCVsIHfeKkyyxpT8EOfUG/FqGurkPW0kKRaa02qvXWlMKWfeww7tGV2SWNs8OoEOTy6rTPNzuazabWWCh2SqkXctVHJhl5uZQ31UHu/PKqSsbYaqevlU6JlTnlmubmV7S80lHImsoaIypjXd1eoRXeOwn72qvL+LTU2OiYYgiSRXVZtHZX2DzgXTXOorXJiV6rZuqvLiiuL2k4tdVEgzGmsuibH8SKolSEv4EPo+NUV0k/l/C4L7R54RfPRlKtxsAAABAASURBVOZZDAGfUwEErFV7S3zl7QYl9yPTVgiSUS+YySrC4JEGiSJYB+8O381nSsvzDjGESq6zel2D1/sFpMwMND2KTtdLQdGC8hAVZPxIZqY+42BTl5nxkQ7QD66n4nNcBUmmcgDI9DHmYznzmAG+9LHGOBm0KyFHmFEqy6KqmEWdEkc4JEkWTH6ZkToeX2YWBDcVoeCTylcwe1srXyPjauNBVvaAC7AP8gX2mSo/gcMAZfSFyzEoBWPC8yLvZXGV6CFxsz2p0uA2eQm7PInYZZ6BF7XUxsQqbwrQvH0ZfvVdXP8dl0D9ErtKxg0MeEds1PWVwBcsxpw/OV1JFY42FsgrE1qQR1H91BNUXXsl7HEwM5lZRWJ6yHWYjwUDFXhEPEJaIgFLJSuvgvdT8n4C52mJ302miJ+Cy0AHRZmZ/CqxM8gQgVXU83yoaFjntGCKwfvN6eihtaBEFfm6wvnF5VUSNNdfupytW6YUwcaYqc82netdmJtnJ6+vHdu26zoWiitM1D7BaRs7pAvsihZM3iYLSiM8HDt+UN/81pckovH4xLhkUSPDY5q9NKs6X55NjmAmxscUGMnYp5GRlkKU6rXIoJBmWSj65Kdlagw3VBJYIwvFbbt2sCBLajaHZMiMIdP01JTGRkY5PlmDPXGMkKnFTmatXmendU5vfvQtqhPEJiYn5V/Mhw+/jPwLWm8v6V3vertuuH4v+pvqsChOOE04QlXn6OrlQbDPDmykIwoGySo7nJ/6zCd0/ORRfeLjf6bf+s3/oN/+v35d//7X/rV+5Zf/V/27X/1X+o3f+HX94v/68zp+9GX1Weh+5Quf0u/85n/UkRef1nBOZxTrarBzu7DU1te++aROn7ukf/Or/0b/4Gd/Rv/p3/8f+voXv6rf+q3f1O//3u9qdHSEhW1bPgjko7yyj041yQBxWeBR4U3+w8MRMnrc3MmUknckqTlQPcDk+QCPyDs9VT4QFzbC4yI9MXNOcCTOH2NQFhxMgdR1mJm4JXxoVoKXIn2cAQZOCDOoRhsqqMpJAZyDCFRhA+cLx4i9gXoBmxy8LqzcCZAM3lCBkJEUJcDkYxeVinCgCpelKuh5PiDTSuoDiQmmjcvnN+wyC/KFDe9v5eRzixwfUB/+AH8gNeqYGTqFDimXqea8IVZB3INlPwUsx0LwiXFTwiOMYvNTkGTuMwWPgwDTD7mYRl5coQK3ycHMZPRRggHLaTFPvw2POp7Ug4EfH5fwOBjyS6Q4rof/fNFYwOe7Yz3s6GBdm8neg9+PRUuDiP1JA93yMnkvF4adDmgmUZ7hI+qfO31c6/5yRo/Q4VUCLxWa4pzqk+njsy4vsj7gC6dEg0Azj0sV1CkBgRO6PLUq7wKFCSYfW4E2OpiZaLEo0qcSVpHiCAHm4FRYuM0B/hgCcsCnpBIbArZbgIgPSsaoqyvhKYklBQuI0omUA+0IMSpuQEBWBagJ2Bxpf4ZeD6Q5ytwnPtbzKEVkRIsKVRoUZCj0O5FLZJLMBjh/Vu1Ano85l8lyXT5Gvb9NpgCvy/LUkOkLdvddiEimLK4ECLthVhkk7/dktBsQ9VMwJU/hG/BSrnDwwJ/gc54QowwfhUhayTeqG7W4NxJtpIiTeJgZiaF+EwJmhApnwVRaBuRAVBGiejHTQi9pvqwrTe3V3W/7K7q8uKLJbTv4qOlX8drQvW3btNrtVXYq1xTzuvhGUIFfC/oq5LwXkCtltCtTqSjBs9bpKWYNNVojGhmb0PjktC5evqKprdvVZfL1qTtEPM0YL608qMtCtLveE7d6aqhWG5avDVZWFnXd7ilNtkzHnv2WTjz5DW3pr2pbLLSjnqnO6d0077tpFqg7eDcNp64yKtZZGAdJQcaPKqBY3aisUiVVeJOqNEiKFhTwoxinDgGKg0Fz8DpkX71BVn1WpTyCyej/CgeXzzEzcOSrp6nSEQN6rso2qKJkgKeS66xy1JWDVCUmQZNM0tV2SHIWEz9keIrktXRJ5rbJqWVFCzSG6aeEkYm5ZJLM7DUQsNMAT2PwGolaOA7/JMDtDNQRVwCozXNwG4nb6KnXDDJiuLjQ7wQkGYABcnoMUuQRgknIhlFmpqosyfgRZRMXvNVGyIac5PYDLieDITof4NaWyEqAz1VPLVAZmhnayfYZtT6Xhe4ymkrql8gqVUrQzfmBZAGMyfu2klXpxpa/5HY9DjQEX5eiVgXeNEP2teCxCzW6CqYBLzYHJfk7OqG5JG4m6rrM7wWaIsxTwE4HgqwSMd/5Kt3ITMaDWxtQ8p4vJRlGZTgtVbpMZia/wtLivLZtneZ4eUFtjrhXOBLZxnH4Iw8/rBdffFGLS0vKazUWbiNaa6/JYtDI0Jja7EqOjjW0tHJZnd4iu5wz2rpti6a2bOWoYlT33HWPluYXNXPlilb5Ei1Y1K1zjJLl3tyefBdzZWlBly6c08GDz6tXdAmkPY1NjckXoMtrK2qxqzo7N6eR4RFdvnSJL9ol9K6ysM1YmDa0bfd+1YYmdXFuRYdOXtC2627Q3ptu09bd12nfzbdqanpafsRzPYvohP5Wo6WVRb6iC6nXc6fn+G7gCG1ciQ7JsozgVNNW6k9MbNHNN92uqcltWlteU2DbZIEg5wFo8dIVnTp0RM8ffEkNAt3td9+lYydO4Ms5Xbx0Tv/+3/1b/eb/+R/1jS9/QUP4rcOR0p4du3Tnnbfruut36dLSWT3w5ntV1Hq6/vrr9UM//EOanZ3D37ncjoFJieRVsA1zjZHkwMijMxNgMgYGGfglkxR4GhDMyEuemiQfbKDkl6dmJpdVgZnkdzAShosPRh+ULMZFEBELGTpPIqr4R0W1eGSSRD4cMiBYXy4Cx8ohIDSQMyBACMGwIyky2AOyPPUXRLBCAVy0Ug6wVnJeTZGQBE3KQgCMBaApMqAdDDur+l7GnpyKmeAFIn3qE0TId38lT4OEaQSr0l9rYm5U8rxOdFnUcZyQF4DMDB6DJ5ACbgs8wuoimXqlgEqyPNCURk18lBz06lXiQ+9bn7dV9YqUqv5GpOT1RN0qBVPdyS3GCvDQ+lT0RV6iDf5H14VPXaZtCoUOW3VTnW5LzK1CPezswNNXkL/cS5Ql8uJlLWgOmKscXISvbkkNdNTY9Rli922qkdFI5i6+wGAF0oF8qV9Com1MD1EVsslpbkrBowRwK3h5F6DZBuB6JfJJ0YRM8uZgFZ/73RgnRn1vPSbJL5ftaQVeQKnvNBiIkEVleS7WVRJ2ez+XWOOnGusY6MeqnTLwwV2oZFwnjC+JD4l8xJ5MQRlplEgLZcj2MelLn8ROorAnEViLsgeHYXuUocSMPOB+IZHPs2AStwKIICkC/mETaI/ryJMquvGseJwP8LIFExXp+0SfmGqSMgfqJjYEKhnMhRzHbXhb7jSqV6nnHbwckOVp5UMTV1Lp7QA8LZnjYu5t0l2e83sbPB3gk8zsKpDRJgQLgqJEChdml0AfKJRC0HIfCcPbNFM0tOuGm3Xi3EVN79yp0kScbyqwEC7wZy0P6vbbCjHxTplXAre6soTfTIsLixphQ6LHLmm33WYTo6bJsRE2ItBN3x166SXeZVt1+vRJdSyiM+kyJ3ujw03NXjhbLUCnJregs6F+NqLRrfu1wtHAMBsnX/7yZzk5O6zTLz6pSwef1uwLz2qqvaCR5Uva15RGyG8pVrSlWNZeFqpTubR8+WLVZnFhAW01yhQ2bksS7gLAkzG7JpUGeEnRggKpzz1Rh+xrb6MY6BHqq0qlVKWOIw+dW8aP34GHmZcMdlLPb4JU4Soe8rYBJDIz+Y/THCKlAM7BzJxFsgQW+N6UMYklAzoN8TqRKgY+Buxk8peAmQnya8CIG4kFfWKeCX5Euxr0qIJAHXEhTmY8K5BwG2VSM9okQVHAgUEa5MFHmEgoJ7l9gYLbE0NQcBrYqh54p3ndyj5qGDwWnAoTcoX9To8WFJ0OmjChAfh8kjzOFDwVTGXVEJOP/z51+1Quooi9A/Cx7zzVqQZKfdOgpJ73rdP6KuSh2cxkdi0EygHtEu6SkQs83dcOg7wGPqTZBgT0B+RdCx7Tgr93mfemUoMLZjJmJu7XQCJGeB85lMQftMOZZHKQnL9636EwgfPFe2AtZbSpRIdvUKRKT4JZXKXC1qktunTpovzft4yMjLKwawFNHeX4/PY7btfCgi9M17W8uqpJeM07xWgGE359fVXTW8c0Nl7X+MSQjh07pna7qxv236jLF6/o+n03aM/OPfJ/oyMCdknwnp+9ojwGXTx/Tr7w8ODiq/OSI6OVtWVlvORqQ3W+jtsaHRvTFLuekTeJ/7F2/w11b3SNl0ugtf7bi8fOXdH+2+7Wj/+Nvy3/v38b41s1NLVN7RR03wOv1xsefEgnj53UxOgkC9i2nnryWfU6Sf4/aKSCKIIbrr1dV7/Xk6ctFsA/8RM/xctsSCXbSTumd2ukOab15XVdPHNB/XZfS7OL2rFnv1rIP33+kr7/ne/SXtp97PhJOsQIhqd1Gl+uXLigf/PLv6zluRl94Quf0cTWId189/X62tNf0R1vvEP/3X//3ymnXWO02TuY5l1rFvlUyfNRZWaUB/dm1tPkoxEwMwXvJ0kBMGZIkFU/7j9QggUe8+wGJFLAErQB3szkfjYNUs+7nMRg9hcTKvCTFGKp6PVSIdHPQVzY4XwhmNwWhxiDYhaVO0RjHIiFpBQYlJEBuwlG2eWbmcwcJJOEKJlZBcGCgowxFBTABehxo5xBy0KoaBGag9PNDC1pAMEUAK9TQRKLUSkPsaqXKyi3wDMhVaSmjFwFtE0Ey8SipeSor2Cs9QiiPYJoryjUY6L28UV1bMq4LiiX0L2aIXMAqq4SOSW0ktT7vfAUxgR4dEmVtWKBVxA+KBnVsJsulfBnCd1DR4HeHCszCnSHBosc+XCRSYroTSFwZiEV+KEE6wvnRB1tQEBoRuTzRVFWSnXK3cUFTXLKcP7IYbVoR4+P0DxmKjjGKmmvkOUegl0lOgQEwIJJ3CVtC+gNFmUWlMA5wQYZVRdtrdpLoSIzvjaqy8yutsGgS/igSl99DPCS+Y/zk3qTSuwtGI+er+q5fmxJIZP/WSujrwM4M5P35+YitAri4DLAF+JRpTJszGCjBdWYNRXyuAWLqivxrCC59grAcCd5gaokPCkGICLP+8kXoTEEmUETF7TKF9DNTLZBy1gke7/UZCxEg5r4s4btGf41xqCPFeEbMynwCMEqYWS1CZt0p2zizOwq3ezVvIzqyPMnaA2gQoKlD7Cv0rmRVjbD7HzREv4qVGOnMAcCo67eaukSH/9qjqvJbuXM0orOnr+IFxMf6xeRn3i/jBPzR9Rq5BpqZpoaG+ZEaU0qOjIWohPDQ2wCLGoXGwOjrRrzs9QS8bRgY6NmSVunxnWcU6+cfLvb18JqV41mS/57Dg/cfYe2jI/KN07Wukkzi10tdnLdfNeDGuG9Nrcwo6UHMQH6AAAQAElEQVT5S1qduait9ZrWz13QhWef1E0juRYOv6D9o7nmDj+nGyfqKmbOKltb0M6JUey2q6CNyzZST67Ne5nuVeU3HGVmshAUjBRAkMyZ/gIMsGaDVHBd9bfXBwyck4On4troF3KvvWHCPfIxWPFSFmBmFZ+Zycg5jUSbKWg5BJBOr8AfjAYDaBSUxDQiIqHb2+TzPvLuzgDnMTOZ22qk3wvUBiufj17PweCNjHEzp8DAXeW8AeQHOqsMj6RwDZ+bFAS3QfK7cjw1sC35nIHXdTif+9LB4BdgZvLLzGRmnq3AzKpyMIrIKYhThWfBQ5BFk2FzCc3Dm8e+ZCZRoQ8Oz2gzTUZF8F7P5ZTIcnoJOoEvqVdgnOdBveaOkTEDT8A3gdTMXMwGj8lx3wsRnwUWgQ6ReBaQHUgdb54ix+uYuSyT69D3XHmWEftct2QSeoJiCFUq6nmbKjeT9zY7VLgAs9/oqMY+uukJMElhdaWD0Ew1omu0rnqppw5C+xaUAN81vGHvdRquN7W2tMxXZFtXlhaVDw+r05f6PWNB0ZIvPCe3TGiV4+6DLz2vbVuntLKyIOMF7KvvNrugHmwzLCz4gu3xVdtda2t1ZY1jkKAYGxpqDMvaPQ2xnZRW1xnMSVke1BrKdOCO/dqxe0qjU8Pq8nbMRlrK+Zx4+IE36fX3P6w923fryAvP6fEvflYrF89pLMv11Lcf0+Pf/pZ2bN+pF186oqeef0Vlram2TLMEp3XrCQ1KfGYk4SW81e12FWh/hxetH7N94fOf1T1336Of+ZmfU3NkQovrhe56/SNqTu/QYiEdeN0bCGJv1NHT5zQxOc6CfZEv+Kbue9279eDD79Z7fuyvaXrffi1z3NMhsI1tHVeeF3rsG1/W8syC3vr6d+k97/gbCrGuxtCwuiwkeNfQu5k8tazGYrynfpGw0+i3iE8NawOpqkACRlGQ8G2ibVeBdhSUC2gFadXGMlIvUj+rwFKgbFLpILgo8zQHBlLJgqhkMZVUQixloVRkdwLRcEg+mRMyCnxYWE0F/ViSOiTlKsHLcupmklsJb8LPFkxm6ArYEzIlp8Fv8AZrKAeXoQQ2GTX9TkYO/hJ8om6gBZYMepAoC1phpgqcR4XkYEnBBTHJySq6bIsKQMyCzGlm2CC4k1y263A5ZZJCDIosmi1EpRTgicyToK5l6kfyLMYKFmMhBCX85QsYh8ACKLpOLPTbvwjLhHysMjN5DvF4tpQFUS6hEIbgkVdwn+A/11kt9sCbGSSvK1WBC9v9yF3YJ/cFgkwIqwDeSo6JqqIzKEEr0Qq4jcI+0b8ObluP9kUlNcq26v0VDdN1rxx6Ua9/5CEtdVd0/txJpU5bNctlIVMXcetZoX7oK+CDnJggQx9NcdHCBMOuEn0B/8nz4PoEw0JJpSUl2oBF6rGg7+O/RKUOBhNa1CXtw18i08dDpJyjhxCgBD9FldGAoDIzeYD3PgiuHznCD6kwxnhUoL+rjxNLyqyUj0iPRxVAi24fehLgtrmsEnypgKUBfwcJniIFBY6ALeYSPsrCunrW1ZpK9ZnHRarLGMOBeWCWKZSZCup1sK+bm0oTPRtY4Geql3n14WPYI8AwPIQkB58VNfxRo5F97HAosBrr6coopSjbmDMResBOlaATQCpXdA0E6hp1hPYEyNsBLkNGDQjgKntJI3yxjNgW5XUMnNezlMloj1FXyRTQi3nYGxViVOLjvcGif1stqn3qhMY669rOHGutL2msXFTn0mGtLq3rnofepakDb9feN/11Dd/2iJbqEzp5ZVHrRVBmTY02WlqeP6/hltRHXi/lao1sUclCtLNySXGtp9DPtF7WtB6b6ljQ7PyMbrh+j6YnRnTDrr3aNjKlsl1obmZRJ87PaJHdzpGtuyVsLrod3mNzWuIE8MjBg9rHydTWye266857tW/fHl2ZOSVrZOhm8bt0QWe++3XdsmuHjp+6otPzHU6tGlrvLCErSDIlnGD4PZB3wGt4LCj4E9sMvPtL8AhslXoe6JVibBmoQJcFFfCW1CkZM4mPPZn5rQGHaxMdLMrgk0NQQA7Dh75JlS0UVSLRx3FpsDtocFFFjvP44XYjSBaQzlgtDf1An7rBY4pKxkBSVib5/LZksDuvQRlAwk4LAeEmn6OB+iUln7dtdso6nodegE+VnpK6BW0u6M9CsoRMEqlKaQH0pD7PLo0qoCdJAWok47ZkHluxKeL3aIKCLeRBKZmJW7DKr4DuKo9RBo/7ytvdJ0A5gJZhlyEooU9AohfKIJ6ewyIz3sFuqynSXvlFRRs4UpZMIm8oypkHDohTcIRKUqNfqEA+AeUGYA7xIchtiuCieshibGMbkQOfY4SQfQ30eniGhlY2Y1dyW0gtwAtrQcxwc64FmdOiZAD2G1CC6yN3M+1rMP7cyj7rEMODYORxyAEXKdAoVMgMKnrEZdQLAA1UhB5hLKnvbRP4hF8S8cTBYzpTnHioyrehzsLSGVeWl6jfl6zU3Pyc6o26/BeFJsbH5F+N/S5OQWmL3ZBas05n9NXjK7PXTcpjQ9GiEoOiZAFrodTJk8e0trKsOXY8XUYemcydrpq1hkYaQ4qxpozF1RiLurWVtjprHYJXUmelo9mLczIM7rAYHGIXcpav3CtXLunyzCVd4Ngj1moa27KFo/i6zp09z0vxor76la8pw741FrZzHPsfPnQYu9saajV18MWDeuGFFzW9bbv8TzutcLzf6balWCrJADonAeQb9YY6BM1aLVfBju0jD79Bd95+h/w4/nUPPaS/+Xf+ru66/wFeyI+wyHyd3vdXP6Djx0/p5htv0vt+5Id1y403aMe2XZrasktvees7dePNt8r/t6krM7P6uZ/7+zr8ykEdP/IyH/Ud7WN3+OgrR/Wff+O/6Ktf/LyOvfKS1pYXNDk2KpTL/22sL4QbtHeIHQQ6R9deRuE1QPtltGMDqrYFU7IBiNQsKgCmIHvNjzZKnr4KmX/1ZFExj7JoopqYafQP0hPZZBSDEoTSwaJkRs5IADk4VVUdn2hYA38CYZLT4Vdls1EKFaQSOoNYLDYSIB+kUBI1BaRUVvJMGqSwQ4aUmMYOpUTbDblm8FDHJUfKEUSUKYIXeQXJwZuSKDswZ1SSt2AKpMGCjB+Rd3ohUx9cnzQFkxyPDZWZnqIeEyVP0e10cSXym0BRoqqqq3w1W5U3CQY+KirwYxUYvgnoc0og6NgGCJxk3ANwWxxAyLAV1fiKEvZFeEOADyRZeZ/4YrCoBbVLXrBlVzEznTx1mpONk9ADc7eufq+rPK8x9wu1OQGwwLz3IBuQizhuVe1Gh6PNwJB3Owv60fu1BFUFIU8dsKEPFORL+MuAMOQKm6sy2n1xjBhyUjRVcz0aGUkFjSyo77PZfWtmMjPsSNr0WmBcWgIPHwT80Fcmg+44ScjgIVB0WQJUQYIjYUdCnjZs8rzjSnAWsyqQKgZF5glalRND81QQXvqKvIBzGpaVkr8sDakBerAkf9kVxErvBryITTDJW5kwA8CRPrNgVTJVl6cJBLWFeqyTAhnT4EekSv6k7PgNqHioDFZyHkMyZecNGvwYqdODIraEqhSr/ABr1IEgh0Q7DDuqNyftKdloKPHEUD3TRD1oqL+m9pmjymbPK5+/oPryJZ19/lvqXj6m3soVPfv045qZI9ZN79TDj36fRsYmNU3MfOh1b1G7k+nKfFvjHJcvLC0obzSUNUfFyBMFrbtfsrrqw+Na5MTNiNkl/t+5d4+W19Y0z6bG6mpbBYvhRAMz6EvtjlRraY5NlAzeXTumdf2N+9k0GOOUbodWFpfhL3g/DOvZF55h4dnW5cvnVfbasvUFNjVOq2TDpFfQ32EIG/uq1zJVLjRdTcVFUQNIKrG1AJISlCQzk5E3SptAVgLPg9sUfPx7GYZyc1wy532MbhZVKUZvUvUwM0SYeHCTCvQ1IEfBU7Fv4G1Dj+MGegaWVaItyPGwKvAw2hAQYg7QQoiyGKUNGWSgBHiNlArcVX34ZAO5gloQ0wvmhuuwYHIZzvcaoK3JG2rQbcMO8ohEFDgyAaikGhm3lNRlJmQ6mDkCqdwGIVDmVkCeGTSqeZ9AkqqiM4oLLG1NFXgeFPLJKeY5/ZnUY04nZIQYZeaVsYTqzikvkvH6JTJKbwfg+h0gVTc1KqlGBbfJaR4T/MPTmEfm8wuaksn7/VpwlQ6VoI0HXM5dQYXChxirTQjI2QT3h8EZFJjKAXaroLIVvJnJ7TElRQkYpI4TMTziw6oWbXaZg7JthIJSot0BGa7H9Vtp6IGugCxTRn1fXEfKYXZuVoFB5Ee/w60hGAvlQVpg4ei/Ie/CmizihseGNTw2IstNzXpNvvswzKLIob26wrFJnaPttvJomp+5omiBpkgRJdXRFqvlAKZRr6PDND61U6vsdvY7HWUEr9EGMnm5pRQUG2MKeVOzV2bV7fSUE2ws1LS8ss4LsFRnva/2akcln0N79l+nueVFbBtn9xBaP2lq+y4NT07r0uxc9X+z7+LL9cc+8H7de+cB3Xrj9dqxZVLjrWb1ctDVzk7CPK2vt5VlmWJk4JdJI0OjynjJ5HlNp07xVSzpur17ddP+ffq+Nz+ssrOq+26/WTNnT+pPfv+/6ot//hmdOnFEo8N1vq7n9PnPf14Hn3lGQyxmP/y7v6M33H2v3vnWd2gXO7ZPP/sMdjZ0Ye6Ivvmlz+ny6RM6dehlPf6Nr+hbX/mCPv3RP9Opo4eVM4DbK6tofu1tGHwtONUYNJsQTHgfMKnKMyg8pRqsTCkGCqgqv4mLZLyfHMzzMFjAF8gtHbBFDGZ5qqSAQJ84hpQAGBMnWlK0koE2SL12qPClPK34vQI4g0+kvtvsHy6qyn3qmmIIykJkTGWUyUuKDuj2l3kgDclxBt0qWibK4CoaGLOAzgFktIXhqxy7c9dJ+zEfPVGeQiY1JCCAZ5BtyDUZvAbOeZzqvvBA6mnARqGnzxgvqePAhjUvMWN0BeYsXNhq5hKE61yC4BSXycxAWpXyrFLXLZMMXxr2Zu4LGYsYeauAgG2B1Cqc+8E0uBK6NsExm3nXSq8jjZzrBAyZlCTyCZ/01JHqUQUv7eW+aXrnftXro5o5PytjwXmFObXCx2jKctX4mLS+lLFV4HJK5n6RB1XDw6omSXLrJSG/4APVaaWEJlPpOPJ97C0cyJeiIpApKOLTQGqkJbQCSJ4HDH+YwcsNuvJpyXyt2gqiQiMzyBScH94AckBPFT8kaAO6uGDnyb2RMTPogs09ZIyBJKv0Om4AKR9ilzZnnOZqxaA6R85166qGH3MW8Tnz3ncw69jWAJoMjLqQw8jox57Ws548cke0RDOe4jKJvDDY/VVlVVJMip5eBcqMD1wObVDFkE01eXotCLwYw7QcxiR6SS53AKnKi3ajWc6Ly8BRQn41BkmFXsW+UsDmWKgMgNErLKJLdm4E5LR5feaC5o69qK22J1w2lAAAEABJREFUqvrSaR386sd14YXHtHb2iFbOHdXshRfVWzym4fKyzr34dc0deVYjfPQ0iP3PPfWStu25Rduuu43d0LrGJrapNTSi4dERrbAhMb5zr+a7pjUWAztu2M9HYCnh85yJ326vqz40odCa0uXlFZWM4+0sSru0PdbqWllb1fYdOxTpp153XXfeeZfG+Nhf4wh/fHJcK+1lnTh1VCMjTdre13CeVCxc0e7JUZXrqzr4wgs6dfIUGww7lYdMPfQlJh5mSzg94UzPJ5MEcKO53AB8HMSVsLdUhFgBGO9Th4AfI9w5fJklhkUJ4F/6hUq8y0u4S5kZkMhzQ/M+LU26Co6mnLBJpG6bVePWCxC5zUxmDpKJC3EmZCPPy17Vx0OgHlR4ggL8mxAZIDEE8Ma8EKkGdBofKTklkM/gC4z7aj5XOqCEXMki2oISvCIv+AZgyEu0O4kurfxkJoFUCrQxJKFICeQARP4vgqBXIGi0ydvhMKgLzgTZ5DgzCgIHH8nV21hsuYVBQRUHdPM2Z9huCfs3bAm2YUOq0oJ55jDo+bKSZ2YKETkIIos8yjz9TuBeCy7vVYDsbFchGnKkV8vkHBNJK0BY5SY3bxOgOc9fBPH+sA1/43OTcgx08D4LVb1AP5gy8O4PTyP5CG8FkuIGBN6Bkf7OsTHgr8oOkyL8LqtGJ9Z5XzRSVEOuwSTfZawzQfts7WYw9taW2aFbx6hC/ss//udAZliozi3OaZSJ2oR3qMFR9uoqX41dNZj9ETn+ks45bsmzjN3PNSWCbc4x1RpfpN31rmq8tNb9aJ2voA4LxR5fqCNDNRVri0rrLCI58lglSER2ZQOLzhv2X6/FuUUWcitaXlpTybZJnjUVMLxagJbruv3Om9WoB23ZMqbRkSHNs3sbGSDX7d+viS1TuuGmGwlgTerPs7u4qKF6pqEawYNd0IZJYrBUwHCiy1VntzHig9WVVZwW1Od4dZ1A81u/9dt66rtP6bd+8z/r//jff01/xGLzg7//u/rcJz6qL/35x7V/N1/Rc3NaZ9f3zMkj2r59QkePvkwwI3hytC4W2ac5kvoX/+JXdPddD+rAbfezmDb1+MK+8679On/mtP7jv/t1/bNf+kX96r/6l/rjP/pDbZue1skTJ/Xkk0+pxgIYa197u/3XQCD/F8G0iaNZMgoGn8TIdCDvZW+7p4HBGyEFBh4kVS9sBpJ/HfmEgiS/HO8p4hR4MLcUGIXR88iNFZR6NS0V8HEEPPWXWrUQ9bKVMiD4y6yCvgLGZBZ0FUIg6BuTQ/LANAAvAwGAv+b88PkYzkSLkngasqIyjMuh5c4niRCInCSKcpsDdUHD60/wtBmx8JiMSeXBSKTJgTGTaB+uUgWCh/olheSpRZYXATCVllEtyf3nkjdh03+u38xAO6jSH1BsSgpgRaAzwCdzRI9Dho5InUA5JMGSKhA4bVwu38yqkudL7Ha621GUSQ4lqZc3IaVCNRYV/U5bPWiJuTaz3NFd9z2ksbEpXTh3QTffepsK5HaZ20xjxTIq9CWDv48x/lv3CgHrRZslX1yWIiWYy4IcCswqN6DAz4XgNZPzFdR0nJAPSeY/yDPqJlKv65Co47eZKYA3M21e3t6EPdf6KW2032WW5EsyJTxex9zf1A+koBnzjk0aSCQl430Ai2ABDFqSM3r/mtXwg5SxM5KpD60vHkAE6P9gtMqIp6FarOeMqqCgaseZyeb6IxUC44euJif5I20oTCbmUXkVAtKyIPkiJfq8YTw6Lsj5hJ4Er14DAYGJegNLJBcdsSuQMXHhE6kkkypaAOlAIgcIssATfSiQ2yRnUCIxUIn5iRV8wDeKrk6+8KR6l49r9eQLGlmfUXHllLqXzuoiMbG3ynskL1TMnWEB+h299NjndfnEK+q3V5XFmsS44yCM3cgp3i9ibJWaYTfygdfdrxXeI7E1oaV+qXOcdG3duoW5XIqdCq2z63np8qL23XSPhia3qzY6zm6paXh8SqudgnfFvbpyeY6TswZH+8O6cOGCLl+5rDqbH2vtFa131tjVX9bKyrymOMbfwibC/PkTevo734D3rM6eP6ede/aoyzthmJheJyYn9xl+8LHpYzq5k2zgMR8zIUgDSJIKfFkMUvwY6exAfU+9LzN8GcGHqj9LOc0hIsPQYWbyNJAPISiQGoBAJdJNEHmZOVqeei4Y/OA8vwk+fk2DnxiCrNKbFCQFeEsfE6SwyMyAIJ7wiapJPsGdT/D77XnY4JECiAh4HPa57Gle2QDWMokY6ZpKuJODmRIgeGIwRTP0QGFCmrh4JAcEJ8DgETwJUjWNyXv5NQBNSgM5VV54m9gHLm2Uzayq4sXgPrCgAC4EU5BhR1AMQQG8uAy8KJeGLEMKvLCpOpWgnMQPqeMsIsHpVYHKpAb4PA8UHbws53kNQLRXwcxgeRU8vqFGDm5XtCDCiIKMeShFAY67BgKm/mUQcWqAP6du7in+zoAIfwQXkRrR73mxgVDL6DsCf4Q3VnTb0GfV/Pc+zuDPXTdyMnyV8e51GfSwQinAFCq9pP5nfxIDzxefvmD0FazKnrrtNSUUNdkJWWUBuYUjb2zR0uqy1lbXtNZua2R4RLMcLbeaTSWMGxkekhvp+ei7hlku3zmMGDA8NMJiqw9fki/uZucusvDN1V1f0vgoQadsU7Wtnbu2qTHUUAim+dlZ0sDCclxLy2ss2EqtrXXRYey4ttRenmGX8I9l/RWdPPyiXn7+KTWypHmO6ut5oK5pbGJczWZDu3Zup05OR/VlvisRpGjChXjEe5KJ7w6K6E04zttkUI18t9vRIw8/or/6V/+a/puf+in5McLy4hLBsaNjh1/R8sKszpw4oTUWybNXZjQxPqKvf+NLmmfB3iZg7rvlgDosesf37NLQ1mn9p9/+rzr4yhmC3F699NzL2j45pQ/81Z+g3ePK6kOyvKGF5VX93h/9sVKoaeuOPer4PxQSFwMDk+QmU3rNbZSuhQFTEuNhAE6HwcsidfA2V3xeRihuoZttAySzilClZoZPAxNaV6uEgJ/BW5CCCT70Mc09cLpsT68Chg/yEuyq6CYurwN4HzhQvyT4lb4IIbo4n/dVRE8Gf8TOaIkXsOjDzXSQj6YKn2NMgF9o8STyiOSDRB2gSk3O4/LNDCo2SOAGAIq2gmN+CNsrQHfVeGz01MeKg2A2Mxn+oAZcSCXQJneMgUduxUc6uKEPMjJSBw/oBr+POaN9QseAq1AYSJTb620ISTJ8VPFetU2CjcfgNqukVjjXXbHJUEMQpi4iyEslPqbI3JAanEi0qM4MlJ9cnGDXPzTqakyM6dLSgtZZYLjOwEeemNe9HrYRTDCV12uS/03KhN7S9SAH0U6SL/j8Ja1N/1gAjy3wOb/7qby2nld0A6HLAZqniXwpbPbGkCdLtyRPFILJzASCu1SUKQBub+XOJC5eEDxB86wQpJIZ9SQNnvBskKoyuioZ7lzPi6uiJ/hL1YJYfOIH4qUsqCDudWNdRWixO1rXGgyr2NblY7xkPqdUk6Vcofr3n5lCsoGdEvJU2W/kIrJECkLBpIHHUpUGbKm8x9g0PhzMywluM5kB4qLM82p5wOP1E/pJEcqN+BI2cDytgoQOyfNOd5DrkWQ+ptm9MA3aYCX2903WLVUvpCni/PGXX9GuqUmtzV3S3LmTmjlzTBkf2rG/zkZDR2U3Uywy6AuqsVj1XeNM62o0pEPHXtKp08e0vDivokOs7/YV4Kmx63rwuSfUJI7631gUq5DF+QXNXLgoMWa7Sysaaw6zsBzXBXbrp3dcpzLjHdGPio0xFpnjLD6XVMuHidvS9q07dfnyBc3PzfBuWZCFUllMGh5qqBalorumRXZyn33qcY0Rz/fddIPue/gNCpyc9YM0tzCHL0pJJSnjBf8nM574IsBg7s8k/1AI5B2iwc4s8bntnIO6Jb5Och97nzok+tP5PV8B9Sq6iyWPGgSlCjxvTkQHnapqIaQkl1/RNsZrVaaGKMvpLofU8wFGbnlMHejbrO+pV/Langq5qq7qgw5ZA7XwpQrt4gZAERUSgQV3KpYS7nUT5VNbyRRjlL8/JK+8CaUCWq5C2qgngR1wDnKmwbWZesnzAzAzVe2ilsc+V4Eo+cetf+SiXmav8jpNXI4yc7zkNpj4oeyy3N6SeeAnOQJn5t7arMkYwB8yFyJBUiBvniGt9OMLlxnMVKU8PXXatRCo8yrAG0zxGnBx3iMDkBA3AIRs5gOZ14CENgBzAxBlxJ2kYFKU5C3JSSMyvOzgfG6fQ4TD+9o/6g2+AFQ2uR7yVRmZGWWHCFMkH0lddmBOmJk8xvfQUVLH8+CDcgLm2MhIZYhYSDZ54eSsdGPIWCyuVQvNdRZSHSCGyK6gH0Pv1+raunbu3KVLl2ckC/JFqb+YInWnt21Tc2hYGTuKNSLL6tqadsDbpxOEDLHgrGelQii0sDirLdMTSlZokXy7vaT22jILzo7W22vatWuXzAJ6SzU49pveMs3O6LwSQW11/rJOH3lFZ48d0sy5U7py9pROHH5Jj3/7GwSXWV24eEUPveGNBJaWyn4PmV2ZSsUYxJCR4SDD00bJoceurM+Qol/I2xrQO9wa0o033qgf/KEf1sUrs/rpv/9zeviRN6vRIMC1O3wxr2h+YUVZPqT7HnhIjaGWWiMtPfn0d3XLbXfo/T/+Uxrevkt/7xd+Xt/3V35QcXhIrdFp2lPX3OVVzZyf0W3siv7k3/y7+sf/7F/qlrvu1Zu+7x1aanfVHBnT4089q8szc5LcwiSfhv4k85q7CmyMks3Ug43XMLgqcNpGO33gOVQRAaLzIR7qQLLTYHeUq1PyqOEA2fBJwHFBxg/CqVXVV0m5dEQFxtPMFGKUBbhBeBrIyyMA3GLSgiaXKvBecbLzUUky4zb5ZZX8RL+IRaaB9zypEuRSRur1Y9CAh0wGBJMQcxV0bVk0jzHpAR807khy3sDD2+9jBJYNnFThTZRNrisoUacgX6ITC2hPIkiJK5F3l4VA+5EHqrrNjPqeTf6QF8DgCp7UIeNGyar2lnLbQoBmqvAJ+QkaBQ36WqRw046ED/zWtRf1zKBTr7IlBJnLI03wlej0co6dx597URcOHVaj11F/aU51XvzHTxzSGXavrr/jNjWpV0e38aHQZWEgZLu+4P1p6HCg0R7kvUdcXzL0xYxaqXoBqKqk6jKnyYUY7YSPsoRnkSPyA/vkU1La5MNOcQVsMdKCmFV622EOIcjBzOiPMKiIPYGy85q9SjdzjOT288TtCHBUhU9ymRURvyV8tJkP8BiVYgjK2P7NUk8ZPBG7jUVmh8VRn3wkbcaaugFZdfZG81yr7AT3qkibUSdnAZZToiayPNY4xICNQgk6ecpxZp4zx8ovM/NEZiaD3+0zkwKPTSArGlXhKnsdwaAOwahHdWwW4LQQhL8MfJKXE3jRY6KdXo0qnoWWMd4zbM5ZULjyrwMAABAASURBVEQ1WWi3LFOLHckasXCNTYPX3XePlhbmtX3HTkV2CXM2MeZm59Rh08Jof9mrqehlylggspmobq+rjEX6IhsKo+M1dVYuqaF1lXzsjLHJkceoor+mybG6Flk0TvI+GeIdw1e5hvJ6ZcdOFpTzMwvaxrthuNlUnz6fmt6hoZEJ1Woj2HKdWq0xHT1yQtNbtmqo2dIK75qtW8bZEQ20PeGQvnZun1YjBnWWFnXi2FG5H+aWlzTEgrqLE3rAlfkZ/FDIf/M+R09GPyXaFcD6jSDuUj5HIvx0vwKYgCNN/iOV+Nc1yh1PfRQJkqqU8oBXXIwdeEtwqYKSuswucIm+cRD9NEgTIgYQTIMFBjwBXiMVYPS/5yswCZPAlqgtVdVxOvxiERzNrU4VE0/5fAgyfoSoRGpXU3ISvgCpCiTkDiCGSCbJ6YE44TICio32WKULX7EwDw7ElRIbXEZARtzgC1SvbAYnJBt1nV4BPKBU5anoqbNZCKr0VHT3EIChhTOAM3hJZIZk5JX+AUlFuFyFZKqugd+TnF7SRoPgkIg5AcVVfEaGiw3I8dSbINpWApguqgxskeT0AMIX5IFy9Py1UMmyis8qfwnqq1CNKXhMXMh3PeTkdrrhkCi61leh6ncqVF1qSZ5aMPn7Mcsi498UoUczga7wYlzhGXQHyQJ4k2++ReZjuOpbDS7aLfcFgBiyAx0J+/oenx2PGFG3Tw3/ZaQedoR6sy7/Y+sLfE32Oj2UGYEhMmlr7HSuq9Uc1vjoFMcbHfU5xljnCL3PGdjpMxc0OblNs3NLarSGtbLWVq3RlAcbH06XZ2ZYrF1RHwOaBJGde3br1NmzKs0U8kw1jqSt6GlsdFxTW3dpcvteXk6ZvIMzWlCwuFxbWYLOF2vZlzd4eGRU27dtk/9d0QUC3cLCAg2VZi5fYddzTn5kPzk5wQfxunz3cYYj8dc/9EYND49qK/VCjPIBwXSr7CjxNDeOFc7HLgoxBJwfBaPMAgvWnoL8Ms0vLLFT+eO68Zbb9da3/4BuuvUO3XXfg9q6e6927r1BWXNc73z3+zUD31u+/6164KHX6/UPv1nB6uqvF9i9qEff8gbdevtNGp2c1N33vV73PfiIvv340xwVRQ1PTmvbnuv0t/7Hv6M77rlLP/AD79Rdd92p9/zIX9H4+JjMBnZUzyrvuf9ncP7XgLNSz2jnVYCBW1XZnAhATxUveSactz/KtAnBggyQXww8uHgpJflgFQNNlZwgOY+DwCZgMyUvJlYqqclLWpQrmQqDqqCNflBEIql/tXq/JRgHEykhGmAAi4BVgRh1QeBdT9XDikStKjiAR4wMeYpBpRkHpWJsJpVMDiGX2atAu81MJjCpVEkQrnYUqK9KFwR4DZ9kZP1rsIa8HFpgjFoFhTLkDGQhhyAFa3WbmcysyvsjWKjKhi9iiMoYn7hT5kTA0IUohYAc8vK6jqgYkqimBJ+nbl9wRi9XWDLcZkZ9BEhUDyoqexBg+AFlXt/Iu78dRvjg+diHP6Svffbj2j2a654bdqq7cEkTww2NDA1p5fxZfenjH9Hzz31XBR+PVovyvqlsFRcyhU4hU9jj8kvQPV9pyOD1toBwggPZylyv52VPwRVmcvC+crSZUXsAQmCiDxK8ZoaaUIG4HEciM3jh8ReVgTCZ3N8B/0GSqof+0svAmhkswNV8knkeYyEpxqDosjyOqVCEahtj2XfPxmJPd2xtabdW1eJEiQggpZ7yVo1dYsnb5b2SbdhIb8oBFdXtNIYviyvjYyswPFOFT+gMIcLrRQNPikHkGAKl4FTE0ABukKrCJ8Y5KGhIdr9JSowF99eAN8jpguZ495vjEy9lL/ufiHOcj/1IXWPB5bbXir6Ghd6VBU2xGO/MXdDpo69oD6c9K+sdnZtZ0BgLQctpNx/368T0sruunLHOmlXtbqGCHdVlTnyGmw0VbD6sL55Xf3VGrqfPaqFXBjYzRjQ/O6Muu/CJEzh1VzXaqqvglMSyBsfxc6oxPm+9/RYpdnkHrAgVaiLztltv0b59e8nXdP/9d0vW1wsvPKXtU+OauXSOBaipLDqaGBvR6WPHNN5qAUMyZOdZU4+86W06fuqcltY68nfQOO+zyKmYra2ojr9yIEuotahoQX5FlGdZVJQpdzw9E8jHEGXwOCQczlCm/QkPGq4HnAZPkciHIFFXZtwJoEg+ADGGqizilPehpz65ArYECW1Ct/jIIU1iMaqKn6qkVkFAvklCkw8G6hRAqqDCiYsKZgOu4BTk++CL2AlVZvYa8PHpUJowB8UwmVHYAE8CNkeE+FgNtDwSw4PPIXP9LK4Z+Alg4MrtCM6LXk99DAbyEYqDJeHfUM2TWOHk1fBpqcovKAyAAHObabPbhhakYp/fLo/+soCdGly2yYetHt/oDgkZMQQFGTqSopeBDMjBeRqlyteDNMnMwCRAVX7gcxvIkCreTKZrIWJgNZ42UvfBteBmXguVCkuygEDbhCSMvAolbUy0WECgsucdRN5iUCSN1N98X8pMMWYSQvEkvZRkmXkRHDXRJ/jdL9U7knLCV6jxqvCouly2BaM/CvWRIvIONK16/4ZTp08i1LS8tMSCc01NvgxLguJae50OlBr1YU2Ob9H46ITykIt3rHbsvk7dwnT63AVNb9uprXzpLq6sas2/gL1eCLr3gft11733aIGvx3V2U3zxubhKUKjXtO7/1rRfqJU3WeiOas1/63GOxW82qqnJHRprjmicYLK2uqgZjtO/+c2va54jjza7obMsbJf5Ot21cwcL3jHNzK9pfrGtPftuVqgNKYWa7rr/dRrbso3F3Rv0+tc/onq9xdFhjx3HQjRWyYL6OKIgrTrJHSMcDMgXHTgyxKhetytfFHggybJMtXqThXZHjaERgt2ovv+dP6if/tl/oH/9b/+9pnbu0//37/y0eMPoLSxO9+y/XnfcfY+M4FiuFZoiyH7ot35Tf/w7/6fe8ODtet/7360ffv+P6J0sLrfs2aPHv/uUbrvjdn3wg3+oPAu6685b9SM//A5tnRhSKNc1NtSgYxkARhPMqry+5zJ6/1rwCRvg2QSzRGkAiFAILkfXpJIHDx9UKJBMXEkeCzIqZAr8GGhTtEE+4S9z/xFEPHVIcCT4N8FfNL4jsQlFgR5eKoZPUsI6Uhch6ikhH6gCRDCh6FWbnNWQTop6hWgbVZgQAqAJOzBSFRDUxLAX6WCSSCV2lUb/AyX6YgiKAU/R5xGakBEcTz66/iA5TpRlqsQ6n6PdJ1FShoM8iPq/42I9pmoSY485mLyaNq+ALjOT2QbIKlIgjTFQ1xTQm3me1PvMsM2C5B3h7RB5d5uXK8BmqsvMYFKVhuBtwlfgTPyQlkkq6AxPfY4XZBgybqVYi8j/UP2eA7foh3/0R7Qwd14f/cP/rCc+93HNHXtFT3/5y/rmZz9P/piy9VVNT44oNILWy47cHpNkCCkr+VbFjhLhpfA5kDb0l5U2YdEAcJ0q85NUVaJOAhgiwjx6TqQmswgfaQJcKPxmRiXJ+PFbyPa64oruMBfgfJQDvNzkBrfzQRoUvvcJo/vPwZwGo6dVX0BzPY52KDC+rIh0CkZkjL+R2FVz5YzubCzrrnxRk6tLGgLqvVV2/laUQldl6DEW+5J5WC4J0Mmtp614CD8mbM+JQTn9CFIWMiV8kHB2om0FNvXhqVIeBq5qo7jwn/vS4AkyOT5Cp1fk4pKPJ4gGVG3Bfs8Hc17J8xZEPSCaQjCpWsAmGfMpi6Wi/8IRC+rYWxPRVbXuki4fe0EzJ1/S5dNHWNid5x3woO64/0HNc1K2ROwfHaqL7xiNNDqc/JwgHrerdvcZzNNsZnSX2xqNDU2PtsQ5ffU+mVnq6Lpb71HXcj385rewQ7lDt990o26/5XrVcsZ4nqvkJCqMjuo6xm42krMhMCGL62yeGO+0Wc0vXNDWraNK7KqaravdnlO3u6D1tSXlDMAGcrZMjKOyq707d2ru0mWtzS/pDfe/QTded7OOHz7FsXxLw81RrXLSNc0CdBunXHFtVTU8kpemyLiMCor0k8CZmbhFA5UT3zKPd85nEXxUCpH+DxXI61CWBaoC5OlailEiH0JQzCLZIM+bSQK4VeVpmQHBEv1iLGZEqu9JkyoeqUpNJWkpr+PdGyTygMtxQDC3zEw8uA2QfFwFmWKIPEUdew30GXs0U6LeZppcgTnKFJAdNyDDhsgMD7xDIvngeVLnx50y6gVJwQwglVXtChAzC+RNhqNCkgax2Kpw6GVtXEa6CVSXy3a7PDZBwhLmHfVjCJCd07ESKl/lFc0WHqNtEUKg7DqyKk0bOkmRFuCLjgcieV83eJ8l6vqcdg0xOJdk6HU5kfRacLnR2yhV48qQ6xZsAiboWnBB/l5wsGhy8Py1oIAwIAG+w1zgc4c+C7o+G4GeT1bKG5OuGmb0BloNCMZQxlee3wREiryMhwM8lR7yJTVdZum2R9GzpdzvZFARYIsDGOXovc9iMGSZ8lpd7U5HfQJgt8uCEJblxUUdO3xEXYKIH31vmZpSQFGTr0TeNeoUSWcvXpb/375tdlDX13t68MHXaYEF7YkTxxVj0Ay7lVmtpompSXX5Cu6hr8FiMVpDvV7Q3GJHV2ZX0VvT0nKn2lldZae10Wx6EzWCjcNDQ1paXIC+qD5f3Vf4Gma9S3tyTbLY7PRKjYxNqgy5zl26ouv236BhgtL8woKefvoZnTp5WtFoOCDaJToY0yXaagwOn1iehMC0YFAngvQsOrqddfX42vXt90a9rhw/eRuv23udtrPw7nR7uswO7Ac+8GP4r6aQ5Xo9R/4hRG2ZnlZnfV1f+dznlHH8NH/6pJ74+hf1kQ/9rg698pSyeqmbDtykX/jn/0yve/ABDbcaetc73q56HjXJ17jv4PW6awS/pBgkxmnlj2sfRsHHiwPZ77md6ihPN8HLDpQZKGbG+BmAZKq0OC6YzIxyhZHxEyi7HjOTKnCaYRdlDS6nDxY3EpskFQifh5iRAKTCN8lMZVXF06QykTJCvQ8cSvolkTEzWTCJ29tvRoZbfpE3owAkrLjah5SDucMKqqGFvhTg8pKnzgvFkJthS+RF7y3ZEClmiJwWAzI2kSYZ4I9AvUDBkONf417XzBTppIwXhY+niuZ06lzVSV4At/wy28y59UlucwDl8mNgrAIuJ+GHSgeVvAquksiYBQ0gygxbyySqA6ZAXXGZmbjJJeV5VtkYQ1AMgbiVEFtCIzgQiHrAEn6/yJx52zveoXXG/vbpSfXaK+xILWmdebw0P6vbb71Zt9xwvXrra/RbwZyTSpSwRlEiKJQEt5KCQ0Ke+97nTYnvDW0+RtxvdrVdAzu8/CoeRm7nFX70ehQHN+wRR5n8RzwBcIh3VsrgLYB070nCtspn4nI+1+tAsaKRguZpG0CyUYGq9IsBAX8Z7Ca/Sm8fCksFJWJG4YyWFPnYvmlqTA943yMuAAAQAElEQVRdt027w5JuHOrpdXt2ahu7xa1iXTkLOCNqlYbP4S8DErKgjDkfiS15nstfWt6+HrEl0ad1YqcvWBSCJMPnov8y+ZwKMVcEzMddDAxdE6rkTKUkb4ZZUASMtw85ePwZsTzIzOQ8pUkWooIhV6YokZciOAf/t77RTJl1lWGzWR9aqWYuFWvzsrVZpeUrGrF1Zf0VGbu+Z8+fr06DRiemNDY5pdbIEKfmbeJZWzt3jKgoVmXseo2OjGp1aU291Y66i6tKfPh3GFtu13X+n3qcOKNbD9yj5fWSxWxPl5fW5b+EVGO3vkuQWYF3ZHxMq8TKl468pJNnj2mJRWePhWavs6TTJ4/o8ce/znvorFbbs7yDlrR1elyLs5dpZ6k2u7LtlWW1l1fUZJNhZHRC29lkOX7sjF45eERzs0u6Yd9Ng39uoKC801WfTZAJdmBrEv4UcqSMvC+EtDG2/OTG+88dnGiMTwVRX/RFkoEegMegEALoUHWYwWPQPRUpjBKdmWhrn5MEf3+mlCBZBcGMGkEBuS4n0GdGPYYXT1XgT4NepXIq4xYRLttEXa+DjSa/sGuQyFk862mi/iA1GfYm5Oh7IHkjE1gzhYqmwUUZtBzl0iugDUFSNDkaMOpUXBIlzyXSqh3JMQOIyKp8Bs1fMEwlRfK+mAukFb8k2OQXajyhbHJfOd39Z4ZiiTYmBdoDAyXT5o/jKnlgYzCJtnl5U4/nfQEs5ihCoEsBXqvAZPizoE4J3SwM5jWpbbRFXJ73vr0WHFfJgc/TJHPOq1C1J1EsB+BlL26CNtoF9eodrrZPDM+kEKMcZ4ZsoHoDEc/cLzDI21TlMYZmyGi/j7+S9jgeNGqoK8CuAcZRQleJ5h68BWkJTwLM6HXiZgAfwTsEX2D12ZIqCWL9vK41FnINjtRbzQbH5IX2Tk9o95ZxjQ/VVfbXZQSfGkH0TQ8/pBtvO6B9B+7SXW94m267+yGOJ6Y0VGtpdXFZS/ML6nNkMdEa1jaOm4eGh9VjxRdTTdtGt+mRd7xXq2Wuy3OL2rV7u9rrS9qybYuW2R2d6yWpNaHxqd1aWysqmS2C81C9rhBNS+yEzvNy7OP5Zj3T2HDU+voVHT72glojNY7N2zrxygtauHxOf/65TysS4BMTN2eYxuq3doOunJ9RbnXlZaYcm1YW17XITmqfr9WchW+v31ObL+THH/uG/uyP/0C/91v/pz730Q/p0x/6A/3Or/+afuZ/+Bv61//0H+mf/vxP67f+5S/p/KHv6ptf/YQunCP4zcxq2Bq6aftOXTz+ihZWL+jlmWO61F5kV+ABnT5+SF/9/J/qzJEnNVKXpobHdfP1+1V2+9q393rVayNqd0yWE6RjU21eHGt0XN8KkZXhAzPRmgHkFOoWFADR0QmQRSU4SsvkUHg+ZRLtS2UgDUwQePCHETpDqCmGXFk0aqOHRQQM+C7K8J+/YPtOMVNZSiWjsrQoUadfmhJ+NCAAYJVV2pMIc4IbwCrqCnxhSb0IYE6XtAhBDgl5yXIJaFKzXlCfjxUrSpkFqgbGoMn6kaAPlMgEYjL6MtJCq8ADRExSI0T5v9EKyAiM8cACK9KuiC+jCppXyidUj48izFIJDSUKJilAs4J2IBenm2gjaAUegNEG8wnrFbOa/A9GF/D1sDXLojJ8RqIc3uA+BRJVE3VIEGOoKrE3KaP9RhRN7CgFlEdvayFMML6AM2yoKVBvYD91aHPom6yP8F5UALIig1fIirJgfMwV2CT1OSIuaZeZlNwHpGzDobeAt1BkIaHUUfAdudRlvvV1y4FHVNT36463/bimHnxUiePU9aGgMrZ1mt34HbffLgKFJgpTM0jt2NdKji4sbYYmckvkJkWVMuQH9KeyK9ZYipZk9EPJVzcZORTqK2SmECWjDqKUF1JWAj4GaK+72WhXwZwvgvNJ7hOjTT4+vL9rCIj0AY0mBhSMsUx9Pni61Osgt8OHa7JSOfXpsUpIT0K7oJp8/ElRxjg0CzLLlCiL8WVAoNdgh1fqh6QeY6SuutY59SnyvlbXZjTF5Lh7aKt2Fi0tsFu2RmMmYqGtQ1Etdj5z7M2KukIxrKJoyue4ElKLvrxfjLFp9HUCGfNMMqnDgswi/rckC9jldOT0iK++MRAVtWw9rbDAHVLUUCeoxngomJsdBqHHybw0hbIh6+b4tqa8l7F7lyngMx9GbRxYWEshNZT1S/nOZkAeE5v2RtXylkRcDqtz9EtPkZOdzHHEySsnDssWL2n5zGFdeuFJbasljQ231BiZ1K79t2pkYruGp3ZoDn+29t+sIk5IcUgjoy3t27NdfeJs6rY5/RrR7r1b1GiMKLNc1llQWD6jIRaNLz72mA4dPq+3/PW/q5U996h5xw9q8uaHqr+/vL0m9c+f0HQmXThyVKFbavXKWZ0//LyKxRWV7VIFbVIsNTrW0iR2Zb2aWqXUwqctfFqstPXgvQ9oaHRaY5ymHWN+FaOTuuG227V97x75CDl78KAOff3rWjhxVDMzZ9QObdUZX61GTQHdfcZ4IpbUU4A9sEcc1eVFv26M8IgIYkJBv5LDzxKqSZMCpwix6FR+rRm+Z/GeqZT1u4qMi8g8C/SnpZz+qslijpQIBAVFRfxaYkCfcdsH04PCaFIRTIVJJSnS6Mogc786KJcBUqbk7wRA4B2wAAlBpTmIdpSM91LsFcnnUy8ErVfzMCJ7ALhcJbobQM6cjfg7S1JEiy9cEvwKJkQCSaXHJbQkBVU2uS20T2owPkVXQUmmEAMFAJ3icjF9xn+b+FGQ5mz4IFY0QrAP2htNwYLKEj3MR8cnKibeA8Y71mOLt95xZs5r6rE+MEmxEiYV1Kt1+mrQliYCsn5ivgS5DMlkIZKEq5DQlywSeoJK/Fjg1z79UjAWEmDIsJJ6dIglKZgpBtoV4Y+mkvi3CX3QDgV4hxJdycFcZ0T7AALejUDGez3SfxkQS7Do8DQvI2u4jAiVyQoppqA85KoZgH31UFNOnZw6LmNgZ4ASldGeiM8yjE30VUGUrIGrYUOuoIAs1yH62dAXkNMvgjrIYrqpg119xqRvUIp8cH74lEn+0d1nrpSM81AjQGU0NBFIIk7333D3Xy5KOK8+NKrLHEWcPHtRc0zQGb5S51fWNbZ1u+pDwxrmGOLE0cPqt5cJBPt1y023aMeOPdUv/izzNWm8mBtM9vsffqt+5uf/iR596/djeqmZi2d0+vQJlUy6GEqtLi9o946tOn7oRV23c1rD9aSpiWHaVhCkRtVlUdr2r04m49zcnOr1mjKTIp0yPj4GH4Oj0dTElq1a6xYsQsf1fe94l978lrfqAx94r2686Xpdf+M+nTxzQsvtJV2cvSjms14+ekjLtPsKX7/9LOr4+XN66oXn9eKhV9Quuvr644/pk3/+CT32na/queef1J/+2R/psce/oWOnj2l6xxYNY+Nar63dN96m5vg23f/Qo7ruxluUN4fUZ8CJDl4gAD797AsaGp5QhxfDe9/zk7rvnkdps+n3fudP9LnPfF4Xz11gUBUa5ou611lTsFJZkIKSqoEK1cpEwDKRlV+MX5nZABwBBAZICAyOTXyVCikJKjcDKsjkwLhCntAz4A+w+NfrYFIKroFscVW8JiFOxo++53KdZlZhB/URVlWSzF7FJyzxO0iVDVGmjFwk9faJhUoVSGhria0erF1eBRWulAedTfBA5HxUl9uAVpmZ3A9mppI+KAwv4hM8STmI9SFTSfTPBqgEn9ysqq6ZVWkQcgBxmQ1wZqQbONAyM3QBBMJoUs6jHoNIaJfwrQFinAZwtpGGqo7b6lCiOWGDNi9TJZeH/Krajl+MNliMA1vxTVJBvqxqJ3ztsjahqucPBbmcUlJZQmV+g6GOtz3hA1NhsYJqvCLn4rmDqoUlLc0c09YR0+K5E5qoN9SeZ5zvukVvf9Mjeu4736j+bu2XPvsprS3MKWdB6ZDhWcNW1AxaxPwMlqEvKPLSDDGSNyX8ZiGTWZTgcUgyyQK0IGKlFJxPEhPB2+3lXlEoxKAYQpUmyD4Wkol6Rj1aShusokcF6EaZxKW7eFKYNxDB4ECI+7hCbZA8PwCIg8zVZ9iQ4Kxm6GTHc6JZV8YH9HWjNY2mVa1eOqFWVmionqlJoGp0F9RiV7DWXdU47albodx6amQ9XhBrypjvEbkReQGI2JV5KlVz1OjvjIAdiFXmPoC3Rhu3jg9pO1+wQ8geWl/WtlpQho4srSsi3/igkC9i6J8sGIuhdeLeuhJ6LfYUeQHUWfC26LBhxoeV6/RgT/7y6/PB37WoLvRep60a8qbQtdLNVLJxkPFirhdrqq/Pq1w4p5mTL2vYOmo2R9j1pG3NSV08f0XHXzmiI8+/gE8uapy+W714XrUsUyS/besOXeT0KGR1jY5PSoyJpdW2EjpbjQYnZlNSXpdxMjcxtUUzly7oy8Tj9fkLSp1lFSxaO/1SXeW67uY7dOb8rGq1pi5euKgGO5nzC0vqJ6lH29rtjnqdXvX7ArPs5HdZKDZbpj4+GJ6Y0PW33K5Wa5Kd/kKRTY+xHjR2oNcZyZYldlQvaX1tQWNjQ5qYnMTeaSg19Zj7q+zAJsZ9nS+byMs6qK+M1POR8RfoS3H5OHMge81tUoiM34A8CbcCRAQGdbJY0SwEhWAVmJEC4rJrgKyiPxhLgfHhUBWdt4Ikg4aGQcoY9Py14LY5DHQFReoFIAZTDEGhakupwEwLyPJUtNMho+xpiVHXgs9XUR+lctkOJXK8bOAtYimytQHmOHSamUyvXhQpmKrUHyZ8xiOQQinkPgM8BUAJqszsL0DE3yFQESarwJ9krr2Zc3SBWDfJU3P2yAMYxNtSiR8z+wvywcjBxQXPwaMqFVciJwAOx1dAG1yfA2NV33uBSwAO5E7fSxXC/JZf5o8N8HwlnkdZyS6Zu+UGNVV1BjymgD8ifjHHwiv0Oc4CLXBAhpPE5X1YEIeq2AutpM8cvC8hq+QlWxJTqEn8ShL5CCEgMyLEKvmlXGRo1HO1HGqZEl/aQ7xseky8Dgu+4dExLa2sanFtTV16os9Ke4YjkpeOndRj332KxeZWDdeDlq5c0NGXDmplaUWXZxY1NbVV99xzt975gz+s9/71n9JNd71OVzg2GZvcIjFRh3PBd0lvfOSN2rV3l7rddY45rmhkqFHtDp46+orOnzmlOrZkBKCQ5SoZBevrXQLAhCIBbPeunbrnrrt0++13aoqF54233Kb55TXdfveDuvd1b9RDb3qrbr3jDk1tnWRndUKXZy/p6Mnj+sJXv6wLs1eqtEDO2fkFHTx+QucISi+xmP7aY9/U3PKiTp47qzpf8bEeCQgdtbsr2n3dTr317W/VCAvPd//ID2mZwHz7vfdoeHqHTl2c1a59N6qwTEvYce78BfVYOD/KIvgnfuInNT45rV/4hX+ufr+lHdsPqJZN8W7IdPHcRa2xAG/gk7K3prHRpqIKmgm0wQAAEABJREFUFgGmSEdlkvxrJMgUJMAGkEjpQTOTAJ8UjAUxFuSXURdncycZE4VMRYvkI0EzI70K8AZwsUwKSQrUMAQZgiDx1ACHHsdXiGsfJpnZBogryQinAR0GVPKcjhQBXs7B02QCtbTZxgxaRGFMov4AdPUCyU01v5mIYkwktKRB2QRuIw+mpD0FOpMFlfRJQVogv8C7JV9rFVRlw9umEo0lPk2ASoQB5rCh38xkZhK3uMxMZqYAuE8rX1oiUAsNBfikzKQ8SFX7FMCLOlIIphBNFoIS+WQmccsv7PYJnrDKi2YmMyMbZCGqJFf1tQunszyPmSqspNUQuZOzkwqMt8dBoo282A2dLqMPE99q8p2LvkUVoabA8W+nPacvfuEjOvzS43riq59m4XBGtrKi73vT92vb9v369he+qFeeekInOeoM7EI0aUdOMMoIOrnQiI4SXQKSAu0Lldx+mdhlKECDA28xKlmgD4124T3yzh/YUSollbSt4OO0MPrUHUhZViK1FDVVoJsqympoNTFHCyXq0SzBgExDS7oKMlMM+JBUXCZjfvYUKNcyFKRE4CzAJqHyKsD6F26vg6RqrrT4GDY+Grc3gvYPB921c0S7RgKL8rZW8Zv/yaBGd0l7h+vaR3zL+VhvsJjMWTbVQx++ddXo1Yj1Ee1RujpeMsoZ9uUmGadPjRhUyzIRz2liUrGyqLByRf3Lx1WbuaDm8rwyFmY1FpdFbxX7eiyAozIc5f7qZ+ssQLvyBWjyHW/ssH5XGXEqZ2eoWjTFQlaLKom7/ViT5Q1kBLXKtoqFywpljUVzVLPfUc6u58zL31U5cwq9C5o9f1Ilu0zz88t68fmXVDLAWjHTSBY1mgUtnDmtyWZDtVpNy2xQzM8vanJqmthaqIw1X7apzYJyenpSOUGgw4JxcW1d7VLE3Ak1icW1/rL68+d08Mmv6vTRg1peXNDKeqHDJ89rdGKLRodHNcEJVp964xylr6yu8n7paGl+VutLC7yrrrAQbau0Qh1iehmkMDyufmNSLx67wjwa1vTETu1gJ3TP3v3avm+fVjlx8wXXyuq8ltitLepN1ad2aj0fxd4uPYmBdFzfx6QK4nYhj6cZY8qYzxL0TWBwWUiqwPNAUqD3gwozlRVQps8SIOZ8wsYEnw9KI4VFnoYqjyzSKOPHJZFWDI5n3EBDakWTlbpWb5W/xhY5L+Cp4C15Vyc+XsScTmz+eJuiymrsedt8ce3tCwxIhqbcHhquayEh32UNIEGTZCafp4n01bwqnJeDBQWZqgsfBviMcgARSI1U4NwvZTCVEQDJBtxABnSjnskqOZE0ItPLJimY5M3khVGlFMFZlReXbUAlGz1VGty+hPwBVG1EiPfDtUCIkZdlJVKAa3jo1QFNqUqdb5MfNfAneT1z+jXgfnWo+MFjiSpA9mBclJW8TR7nq/oGeqWTMeh6RNnoU9GHAx2b9UT7HQw5ThFaErhB2dB27Z1AOBRwue/7yOuiw9OE/Foemb9oZsz4OPFxk5t419M+4kNOTKjnNVeisL6+rn6PoMTX9dhIS4EB1wjS+FBT8zOXND01qcmJMWUEhP37dmvHtq2yLOdl0tfI8JD2s4DMaZgfIR/guOI97/lRfeDH/pq2bduubbv2qD4ypd033aZdHL2MTkyyy9fUOoHyze94B1/kmX7gh9+rR7//XXrdw2/W297xTj308MOaQOc0enKMbA0NaXl1TRYzFpNbJRrS4/h9bHRYe/fuVUZAvufe+3Tb7ffonvsf0pbtuzQ2uZUF55IuXZnTmTPn9PTTz2mR3dtvf+cJzcwu8qV8SfNLbV2E/oUvfllPPfOsvvvUUzp7+oxOHD2qg88/r2OHDmtqbFLveue79K53vUvvJH3Dw2/SVuT/zb/9PxLspvXQGx/V973z3RoZm9C7fuBdyrMgX3Asz19RPZTyXY6ys8Ju5zz+WtcNN9+s7dv36r3v+6vavfsG0W/oekanTryk7z7xbb108NmKd2S4qcSXuejMQIMzglAk9bwD7pbMuAcgLuYbT+4qU/rQIG4UyClFgZevKVLH40EgNUkVMCY8dflOV3WZKj1wmFfW4ApgI7hA8VowFheG3gAtMtEjAgPgE8FTh4jOAC0wE5wvc1nojvB5OQYpOA0+r2dmkoNXBhL5BErkPXGaB+jSgspkIgZW4OamEo6CZifCpWVKziPPB/KeOnjegbqwu8f8i65EUEqUaM9AoK5eZib/2USYmZsjpIBPQCmjvtcLBG1DTqCTfVFtlIOSAnIDbYghiBvwhovUJDo2QS/p94EdhVABLfBylkoKCRkkymJQzEzGvMQAsHrNlSjxLhfiyFWayZfIqiSwYENeiEq8+Atlqhai+OuWW+/TgTvuVxky6iUdevF5ld2Ojh47ouHJMd184w0qOh3t3rNX+2+6iQ2qllIZJd4GiTp9YZMbVAFo7xsWp2ZBwTIWjqW8bRJ+xzhKVCUveAGDL5EmfFSQ9lRiKxic5XPdFzgq8WPEdpMK4pUH4YA/qCrUCW5qlgoqAHgNAGvIgKDkTMKeqowF9I373pDnVhi8zrcJFftGIciclX6UAhXW19pqkI7SZ7tbuYbZfayxsFxeW1ZrbEqKTQ0365pgR++6iXHdumsHi84e0voKTMbEDpJRisiI6I3kvexjx9MKDy1ga4nuEh8GTpZQpzEWc3UWptvq0lZ4upcu69jB54lDYjcvVx6RgK8krI45vWyKFuRXgaxUy9XnmL+bZerFjDYVyog7lpLK0vCtsZgKHOEljePL5uqixlNP9dUFNZavaLSzoP7seU0N1dVpr2t5raf++opid0HdxQvqLF6UWOTt2j4t/8XRFovDC5dn5X3baLVkIdfSSkex1tBap6/Fdlux0dLMzIyCmWK9Xp28Lbd7yusN1fOgsr2ora2kqbCqYumC1pdm1Kjl9ImpgV8Cmxk5u8CjNDOtrarG+GmxSdKKSTXec3tZ3A7Vo9ZWl1T0g0JzQrPdmo4s9BR23qwTa9Jjh09pYv9NGp/eqRPHzujYy0d1+fxF3X7PPTrw8Bu1Mjqq86Gu5eFppXpLiUV6GXM0mUr8WypUPVkqVmOtxJ/iMjOZGbnX3lXcEXiLMvpZzEsFLwd5nydoLqOkWonkBJCtbkui7QCcAb5AOUA3qos0kXGoFpuGBBbe+kvAoIVKd1XRqyqzoIgtkTQLAZOSAnoiY8GQERiEng/ka0HwJ5Xoc3CdDsU1bXf5DhbQAV9y+4BSqMNuEnn7AjQ4aI0qENeg7E/JbJCSk19VVXAmfjwFHF8lPAzbK50gfSexZE4kt8srQpfXkxjzWALNzKp2JwtSMCUTF6nXUQKVFMFF+AJ1/wKAv9ov8AkeT4xULl/yHHIMOSb3rctycFkmVfTNNGLHJrj/glTRtXnRDuf1oqdOj/RbwA432duaM78jcpyHQXm1vpEL8JmZaJq8rpcDvGAqdrfZwdvkCIMWsqjSGajHKkNd4nDp7zvK7uMg5iMfmi4rw4G5RUVwlR2kLqeycYJF4RCLvLyWKScQ1WNQCxip59q1bUpT7Pa1GF2NKJ0/dVz7d03r+x59sx68717EJBZU23XjjTdp3/7r+dLsqkkAueHGG7Vl61ZNb92mxeVlnTx5Wn0cP46uZcqJBtx01z0a3rJDy33pzW//Qb3+kbfq3e/5gN701neyEH03i7Vbddfdd+vhN71ZN958q4ZGxhU9wISg7VunWagtcSSypvf8yHtlvERHOcK5974H9cibHtVtB+7Qli3TipbpwtnLevrJ5/giPyhiq4yX5aWLM8JX+uLnv6iDzz6ng888reeeeFwXThxXZ2FRX//c5/UNFqYf/qM/1tFDx5VSQ0cOn9b9975Bd9/1ek1P79HOXTfooTe8VUWR6Z47blfBUXwtFGoCtdTR4uUz+tDv/bZ+5Z/8I330w39IMO/o5KmjBNpl0XzqdbV957Tm5y/qq1/5nP7Dr/8feuzb39Z/+o//SS+9+CK+FfYbA4LRxSjyjgxgBwFG8peEmckvM5PTSwaBMUp8QPtoCmGADz6yvO4G3+ZgihgCu7xMI+GQXIfL9rJXiyEqhiDPF7yoi6IPO0POHUhl1+eQVFKlD5QaXIY8wHUGU2RMiZetsLHOCyPAHx3vdIQnxofAUUlmTHaTyECRPDUzkgEk8hS0meIoGTaGCqK8/Z6vePBdiUklaYgZsoLwKCRPjbaIy8BRTraBDzJRdqCeT+BNgCCX7SAvIMy5I/kgiSaRI8Nt1HUFzhtDqPoswpDwY5kKVYz40cvCAjMhe4DOMvhBJOjCL3lew7dSFiMLi6DKOuRUX71BjC98T3/QC/B5b5gy5rMsumSEMr/zrKJlpBai+themskXcN6vWdZkN2pM+w88rL0HXqe3vPt9uvnAnRoZHdLolqaeeOHbGh4blXHMed2B27Xn1tvV40Ws0ER+Qz1lKn2OmpTRzoBsX3Dn2Oy+yKJVMSbPc+ygU/BPsIBfpAgvSOZFX8Ek4Z+qbbTJW9MvuhUtQnO6y49B8FrlRipQSeRTBZXf8I/LEakhL7FTK66AALpaEQEBblcdeTgYNpEF6/Yxzk3wRYUQKjsFndxAL2OWEaU6uL2TUwoswuqMsVVOkM7Nr2puXVopG5ptF8hoaIgF/tZ6Df6+GvRBly+EkLewyBQkDfQmmoJuCX0JIA1RpdWVQo0P2QIvS74bujo3J7GBcOnUSY2gt8+u4p6d2zg9Oql5jrbz0uCrK2YN+jqqWdSVF7lCmSspV89y+W6e/+JZmz6xGBSZLMH/cwEGRyvW5Xnj5Gnp4hVNYXs2d1oTvQWtnz+m+bPHWV8u6rnnDmpyxz41t+zVxEhNO4YL1YsFXTl7WItz57XWXlFjbEpt2tCJLR05dlILy+u6NDOvSPsnWeiFvKltO3erQ1/16ZyF5VU2CGYVathJ382xg7kApF5HneUF2rKiLQ2pVqxrrBaVumt8GK2qxw5l9N1ZdnanhpraMj6sggVpPZTa0mroypkzipI6jIWF1YBNwxrbc5u23/F6TR64TzseeINaN9+muaEhxdaIxusjsvWksda4riyuaJ3d1QVerJ2xMS1alCxTl10dRgmnW0lGT9Z5B0ba430W2EkOPnboXDMTt773smASC8BEOwv8zwDQ4EqSMfqdBgjwWDuAUkZsCCrRmBQ4u7cyyehZpEnISYxLl4kElfAmaI7zvIPnN8HLfY/tyIBNAUP7+MjnjCEnKigmN8elSD4PeFa3z5sSfa63opKhOiyUHE+9gGUup6R/E7a4nQE+h8Q7QSxqE+1P2OC79TROFQ1eAV5Hm23FwAC4Hzx2pSB5KugGr9OEHrfLUyG/7Pfl+IjQiF5PsyyIrlHAxxI+BA9ZTq9wtJtbiUdJOyJ6HJxH6DHXV9Ut8UMpt8ehz9jztkRn3uATvCV2ON3rOd3LHndLbC2hOU9EeWUTurzs+OgKkeO+cXC8g2KCfFoAABAASURBVMtyXrntg4wy4kDJB3+iH81oEHYHkWKh2+N0LxX0bcm4TdC9fY5zoKvEYMFlfTYm++RLOV3oQESVT9hCBr+ZDNsM3cHB8CdMBvidsCHGKAMquc5rUB1AmJnCGsfu/ieUsnpDZy7yRdnroStgg+nSpStaXFrULEfW3W5bRb+t55/+rr7zlc/ryIvP6/zZc/rQhz+urz/2XX3pq9/kqKKNXT2dOH5MJ0+e0tTEuHZvm9YQC9iXXngG5wRlHF90CtM3vvkt+Z9qGmfhuLzcZpezq7GJbUqWyyevB+cdu/bIYqaf/tmfY7G2S62hEQ0Pj+hevkT7fOluZZE7NDzMxC84Tulpld2IHvYbHTp7+aJmL13ii7ynxdk5feRDf6pmlumGvbvU4SjmDMf8sxfOaHnusnxHdigzXbdjWgvUyxhwMxcvqbPWUaM+pIMvHVGtPqyDLx7WsaOndIRF6So2F51Su3fs0fbpaTUJlBkTaH1lXhfPnNAnP/ZhFq8va92DLzT/Wjx6+KBkPb4W1vSe9/+Q3vb2t+jOu+9SSfAIsabZuXn9vb/3v+gFFqDr7PL6uCEWU4fekhQAAzbvahAxgPq01/89pM8FBzqw4mVMyMH5fWKWDJxqoroggPCgwREJOUMHQM7ZJQaPCRypJz7A8hDpwwyIijG4eQNeMwUHlDk+WkYZCFEBrh47aAHZZoX6vDC6vCxcJoOFBI3QEsEVbVW5ZJVd5ekHcZWkpVNMPEFUaRLvV7l/KrrLgJScF594wNgErxWoUzLpCgJcib8cPF/ZQJ0kflBa0N6CvMsWlUAh9dXb5Ts4JpjJgpF1T22AR0Oj1RalDUAyEiVcIbfFa9BERRDu0zzGAd6g+E1bQMgDjJmRmkoWK/JxgkHEKPmpQ40+qBbb8Afyif4tHbwy0KctuIImGvpNJeUCH5QgEaMaCwrvGz9RyOiblcVF1WoTmm+bJvbdpgsrSbuuv00rnEBMTYxo374teoHTgYceeVSzzLVOyJRYpIglkSkoYas3Pzd5ifaVCtjjY99TQ29kjgSBFzymii8oyQB3ZQDv3qhB8S9n9xMNqGwX9kOGIpUFvYS8DJ05bc/weQYxIEngg0OlJ6mSC939KfS4mASv31SXUXD9nvGy8zhtE5KPD3gcbyCDA+WIrvFGplbqqn3lssabLa1zbNwNudrEsRbxbLEtnVzsanW9VAPfj7BjuXeclRM7gyVyu0WGlabkRiA3CcEOlB2XqnmRVDKWEmO3xUKqUbRV6yzq8vFDOvL8M1pdWFAdfut31F9d1taRIfXnZrV+8aIiu4oZ8gwnZD0s7yR468pjTWambqfLsfWIAvTqP9+woAbxqlnL1Ftfk5grkROvSNw+dOSYmv1l9RYvy2jHjm3blNdbCiy2Dh09qentu7WwMC9TT816pkY9lzv/PLF0dGqLUt5SY3xataEx6g2rjI2q7rETZyg3tLC0xBAvNDq5RULm+JYt8jEaQiI2XtGtt93Kjmlba8TdxFwY430wPT6umpXaxindJDuTKytrGh6b1LbpHWqvrMO/ql6JGbHGBklSVhvWahF0/d0Pamjbzbr+9tdrfMd1Gtu2UyXzYWzHdl134Fat0DcvvvS8Xnz6cdVVckp1Qh3eLbP++wLo67DD3eDIvcn4dshZGI83cgV4zMcefqzXGtU/8xD+/0uBPnN8EPY5mBTBDeZDiR8B5Bu2JHNOYCOF/ertdLpPVb0Emjo8ZcgS/A5mRvL/AtBhkGibvB42e5xx21y+bcgUfCYuUp7V7buc1Ryhjtvg4DwRasB2Rrc8H8n7IjYwAY28g8hHfOWQ0QJPg4wfKnMH9HjJUwczSrTRqDeQAxOynOb1IjUdzNDq+AA/+QDAKU8qoODNdCBbNdnIOI2kulED3rDKFANUfBCAjHZmVHSUNq4SvMdVj68Z64wYI2GrVECgg9vkKVLoRMn4CbTbceIyM56QsNl96QUzUwiBjwvkJA1kUU8bV8KOEv4Q4TGQzFUxVus1xiFzxvshBEOGJO9XbDToiK3a47SqDF4VJOI1rJLMrNJnMvk7JipI4MxMfrmNiYVu0euLl7pEPmBLhI45cn0Fugo+LPqc33WBHu+Yyhh4hBi3P9SHRrWL3csxdgxvvfMujfE1uufmO/W3/uef1SMcjWetMe3Yd4P6vFkmt2xTc2hYW1s1NRHQaXf11ne8W7WRSW3fu1/N1pD+6+/8lv7jr/87zc0vaIbF3De+9Oe66P+TypGXdZKF6Vq3UEc1XWHxd+LQS3yxruDgQqvwXzxzVtPskuYh6MCtt2lkdIxF5bq++/QzGiaf1Wo6wM7LkaOH9UPv/kH5Mf/i4pLuuONOPfjA6+Qd/8rLL+kbX/uKvvbFz+k73/yqrlw8zS7oCVl/TaeOvaivf/lTOnzwcfXbV7Qye0o337hb1+8jWLXn9dhjX9foaENrfEU/8uibNDQ+pvGpKU2yu3HgtgM6ePAlTUyM6/ArLyH3HMczh2jHWS2xq2sWcLc0ypfxFRa8o2NTBNJpveXt79LSUlutvKnjR4/p/LnT6nSXtWP3Vt148016+zt+SO110733vV5XZhb1qU99Vh/4sb8u/4ouZQwx7yZyPuAph2sgojPgKwczk5nJL1gVgimacwu8uFKVJnIK8MFbIt2RibxAVanTN8DlgHaSXJLriTEoAyIyuKEl9Eied5zTgmXgMpmixDMgv81x2EGOB0eGG6rXMvlVMuh9Ieh2JGPqMEl4N8gXf1dxbiPMbnfJAHe8pwmZpQOElEzEfBGT5KmXXYgh35IzFPI0osPBJ1RGJo+0CjJP6BLi5PJBMW2SCvj1vRdEn3wVuqKjG/1oUMkcKWVYTPDxFIEJH0BWwplUlUOgXiDnE9YX5hE+bkQmmUHk9oAQQlCMJhKKLikqs6hc4GhbxNpAgxNfsjAItCyouhJPD4iVTyAkjHC73d+F10F/l6P0HPmjrbpqLGxy9ZSHrrpFR32C2NjOPXriqZd09OXj+sqff1af/JMPSv2eHn3Lm3TDLTepT38F3ii+eM3Vx7aeYujT4rKCDB057Y7YmmNXqBafBXxJkboZ9mcbqbelKhM4M5Ma2JzThjyJoFjCn2hbYpwByM1oaM0ieFOgke7LiGMzSRl1K/9SpnnUMYB61NHGFUIEZ3A6XqSmIClQJ5gpmFQNCv3FiyYpUCNa0FBq695923TbzmlFdiNXFpfVZgfRanX5L04usis5ef2t1T/7qXXamugtK8yf01jW44PYkJNJtIPuUTVG0Ou/pOGzvirLr6QaDYlsAIyordH+PDLOqL4+p0mOl1965ik99vUvabRh2jpaV1q8ovaZ47ppbEjN9hKnOpfQs058jBoeGuL0aFEZOy5NxsE0MbWxtqa9jSY8QT38ssZiqs+Oc8Q0ZUGRj/7a1DZN33CLprZulWjbEO+CbmioH+rKWWj122s6d+xlWX1EZxdK9bIxdYqaGvUxbZ3eqWK9r+mxCV06c15TLFQP3POAmsPjmmVXsdkaVl6vK0RjeHXxX9LUjr0Kea36gB9p1STGzte+8U2996/9hMa371OZT2h2qc97L9Pqalt+Cuf/PKFE/11vfKuWOxHZHV1e7ikf36rpvbfo9vse0WI31547HlJnaJu23nSHbrr7PmWNuqbw1c7xIdU7azry3Sd18dBhnTzynIaH+6rlPS0tXFGrnuv6ndslNi328zLdvjyj5tqCmqvzGi1WVc5f0tZWVA/e/vK8OqsL8vmF8XRi+n8EU8FoKuTzw/OBcmBuDFJoPuAYF3SQjNSCqhR3KXgZAEXeANcjBRAG0cz06uX5/2cIV/ldRqp0gEKm5LX8mSwwTivhUgiyEAUnsU+kQUGg4Y5VKnlaQZIyIKakym5iQtiAjJouJdDOKg1CQhoAOMMXDiJ18HoZcoIDuACYyyKNpBnj2kxcpZuoah4TZywkGfK87KmD67wWDFsc7xBoTUBQlCkjzZikmecl5UBAV/JFH2mGL3LmSkCv49yeLAYkqAKqy2meWgCHHZUu9DkeVuhJHseNdtgG3mlGO91nDlXZJJcj0gSv60u0uV6vOUoJe0KVk6ILFillI/U7IiQGbANh4FFKHadIZmAArx9ITVKIUTJuyuLCdFkpxnaU+6MWMk5acuUWFCR3r/zy+NWnHf4/HvXwvad97C3A0VLGTFL4R//4F/T/++m/r/f86Ad0K0fJ9z30sH7oR39Ci13ppjsfUJ0v1gcefovex8T/H/6nv6d3/8j7tHT5vJZnL+u9732f/sbf/Dt6N0fnN9xyQFu2TuvHfvQ92r5tWnewmP21/+1f6TMf+zN99E9+X1/5/Kf1DLunGV/SRWzozJGX9PS3vqaPfPAP9Ce/9zs6deSwlmeu6BCLlJv3X6c7bz9AG9xM09zcgtba6/rJ/+antHvPbj34wAPavWuXLvCFf/z4CbUJoPMcR01vmWISJ106f1bzVy7puWee0De+8QUtcAyUx56i2jpz4qCsv6hyfVZs6uiVwy+w4/isDrFA7pXrHPtcUMqkp154liDW1oc/9hFdvHRBMTf9lb/ygzi3p5tv2qePf+RD+tMP/p5Os7heXlvX/MqqQq3J8dJpLa6ua4iv8NgYVj40wZf7PaqFlt7yprfphhuu1/DIsL757W8pxJr2X39A/+bf/F963YNv1K/8y3+t97z/R7VCQJXRlcbQAEoAZ9C5dhXMGKIMzJKBl0gdMI6BlORXYIBR28dNBQF5ZtRBlkFjLmkTFBwPgdT5Anxe36gj0C7PZbkOB887wKZrAeUqfUIqkMX+Ei5sy/Oc3fQLmucIrWBxc/7CWXQzdaC5DUIHrODgR9mgBZIvNCkiCwy8qhIeIDdp7psSgttVshCBJDOT2x+CKWIGt8SkNAa/MXsCENEZ4YsWFEhDCFU9gXd5Dj5ZBtp09bJg8Af5VemEoTRvr0sP2Gy8FPUqVHRTtahAr9czM1cj0XfGl6NdtdupSWYm+U1qG3ZlIbIWiMpJI0Sf7HVWCHk0ZfBl5GOWyfll5h6h7RvlZJJMMQYF7PeS255Rt5YHdddXJBYcuXUUy3lsX9TimsOa3vjGR3Xgptt1YN9N+oE3PcpLdVm/83//tpaW5tRiYWAsPPMKeNEbc8y6DMNCmUpsTRrYl1RDV0b7mUbMw1SB90PA0gBvBdAj4DxZKfniM0rKLCinbTFEhRDkl9GfnsstKgOX0WZaW+VzAmYty8mbAnhDvrcXF0iUZaouT5yOwarQyKlSqIZdmFLpc50hWJV3nLjMjDqmvLukWntO9d6axKmMxyBZ0DI7ZbUYNMSR7XI/afuOHWqywG91F3XX3intHKspchrQYqHvYzMhcwA8TfIuIzdIKcfU11AoVVuf1/zxFzVSLOr6LUMawVE3X7dHKyx6enxEz54/oYIF6LZcOkR87V46q7FaqWYtqYiFllksjY02sXVNOQviuLCgnfh1kvi6ND+emIpcAAAQAElEQVTPwjFKfCAm5PbUVbvsaJad0AssrvvDY8pGJ1XUh9W2ho6cvayxLdt15x13aMfksBosrmd5cVx351u059Y36CYWer2ypqW5ZS1fmVO5uqr72MXcxqnRrbffVf17+ocfeVS33X6HvK0jw8NqNutawpbVTqGRkTHt3LFNJTHj7jtv14Ovf0gnzl1SNkKcH9muG29/QNt37Vdeb2nH7n06cM/9+v4ffr8OX1jQ2979fm2/7hbd/YZHdfM9D2n6ups1s1ZqfOdNstGd2kXdXr2hp158SRfOn+FU73P63J/8nmz2vC4++7TWT5zQSL2v1d5ldYp5xl+h5576jr78yY9qK32Rjh3Wfk5yttcT/XGQ/ljV/smWnvzKZzXCR9j0SEN15kVg7NG1/6+3j/lNCHjCWGwb9RwCqcD5GK1SzwPm8ZDUcQwPxRDkqY9PA29mMrOBXuaKZDKLsv9XcJ4BbIofyLPBPGJcS0GJNHkKiMWHkCnGkCxIMsfydE4pMpB94RYl8MacDMxnUngDXMFMVqYK/EPS2wVKfnk7nO5gBt8GRNJXISi6LHCVPJcJUJTPeTPqURapy3w1rUqvPmyQNRtkTIatsZIdybuNrsfjDB6gLQl6UI13WwxgiOV9P+anfgCoQngvEJpeAyEYMs3J2Feq6j+TzHiIEn0VQqAsefth4i6rfICHWzGYAuB58xRI1BNXySlLsEDOZbluslVnUibrWqySNqC5DFH21DS4zEwh0CZYkveNqIuMtAEUoRvtCKy3rOrPGv3vPirxg/PJL+Qktw0ogT7Q5RSnB/iJrbOEz332M3qZXcOXDx9REXOOUXZomaO4SBBvE1AfefRR7b5uv+669wGOyKerhdKP//Q/1Lt//Cf1yc98Wv/qF/+xvvKxP9VXPvFnOvTcs/rSF76k977vA4pZzqL1x3TdLTdoZmFRKoMuXbisVXYXu7aiK5fndfrUGS0vz2mtO69nX/yOvvvs4xy1zOvFg0eV503t3rUd2KrpiWF1+KI8ffQQx+XLLCJP6+CLL+uJ5x/XyVMv6+Qrz+nQk9/Ry9/6ti4fOqLFkydVzJzXrlaujCOpnABaLC6ogTMzzmO6yx1ZP9NQY1wtdmMjwS4DwmpHo1mmhI3r8+fVWz6H/jG1OXYqe0v6+mf/TMPFktbOndD9t92kH/nhH9btd96n67bu1FCvr8bcRdnJFxQOf1cnP/dhXfrWF/XAllF9/6379YY9E7o+rmpy4bSe/sjv6u7JTAsvfEOXHv+Edq8f1Q8d2KGxK8c0fumo6see0+jxg8qfe0LN555U04+BnntMK9/6pNYe+4yufOnPFA9+R61jz2vq/DHtXrioXcDE6nlNpQWNpDUF2lwSyBsMmtr6qiZYXA+tL6vV76pBvw6xUKyzcxbYrfFBxjtS60nqE1D6LIx7DMAyz2g7y7BojI2kvvVkVlYLgzwxQPuSpQgE5YoKyMsANfpKtZ7Eor+W9XXx3BFdvHBch1nkf/Fr39To9A71mbiL7MAVEX9H3pYWmWhRcrml1Kt2V5pKhPEY6EemPJzK1JepC/SVGVpTRL9BNUUGPLfMkhCn6muYAJ5T9gBv5B2Ksqc+C66SQC9wKJaqCZxIBSQZEoMi/ojqYmPlD+RY6iC3zcTrV/sUBXwx9RSQmRkl8pHUoBryA2koTLHM5D8uk5LcQIajHFybFVEqgkR7ApwBjzqPkJ9SUDATUxJ6oWilasGUm9QMUS3sayjQL0FZGVjYgLdMjdLogkKBumWG7CxJBIgcHbHM1eP4d4X5kDHmv/GZT+nzf/C7+thv/qrOfP0zeuqDv63Lzz2uhdkLuv31D2hq/z7VOYV46NE3a53F6TmOJy8degUborqxrnX6os6cb9Bj3cxUMn6EF4tg6uURnqgs5Rru1uivAN2EYXCrAmEj7yrhKvVN6lopzAdtyhVUpz0RnhLugqYU5HuMYYMvsiCoWYGP+3DSRnhLxkyPUmEBGVEBfqPtAd6ognIhqQSSjCdk0iQxX+R4kMa47IehagwUgTGtrmLAnpirxNjIGM6awzpPvFy0ji6szmidxdIYu4lTfIw20bV1KMounlSrkdQfrmkVXTUasLc5qjF8tLS+oJ7ltKqmgPpIcI6MxbJfYk+meq2l/lpPDZavI0PD6nVXNXfuqDRzVo9/8kOKKzOse+eUOrN6+cXHdHn+NHBGly8eZyF6WXtGh5RxUhU6fWlxTsPIbnTWtS1IW8s17a6ta/3iYZ0/+oy2N7tqpVW5L9qMjzI21aAddXwynNfVS5kujO3R4uROadtujVx/i7be8Trte/jduv7N79feR96vN73/v1UXmyO7mjY0rlE+sJs336s9fMjkWybUR+fq4owe/+pntZtF+AU2AC6fOaHEfFxaWZQP3u3bWsriqs6eP6lOt6/JsWlZu69mL8mW28o4gp/avkeXLy1p5uKq+hrW1158Rb3JLerTH7fderdW8e1+Nip23niPJrYf0GJvSPvve0j9kSHtvfEGTrAua+HCFS2ePqFVNiUuPv8NpblT+tzH/kiRXmqzQbHEh3K5uKZ+1xRZ5G7hRGzp7HF1Lp5Qf+mKXnruab38tY9rp7oaWlrWqeeeV4Nx0ojrCsvntbtsa3exppHusjw29Ez4lj6l/xtAxjwsmb+lD3S0emqkZowZxpcBATA+UjN48hSUMWxrpNHxQiAASWIEMbFIBcYqkPP4+A+ZkpwjyRi/yRLjtwSXXgv0MzeckpkkoJTgTRUk56au4ytd0AtiHOaIsFMBTVLfSvWZQwN8Up86BXWrf1qVXGBARFTwtjpgnwGyTA6GEIOaEMB6Ct32GuhbQGaQz+2CNlZ+gzd5HaCEHinn7sdSlaleDtAsGfMMwGkRWqDsvnRaLa9JWGbUD4yfQCwP6iuEJPeHBYkcEJXcVhptTKuIroxyFmrwRRltSeguShxEqmvK3h6Bc1qB/uR5bChKeOErkVW1CVv74IyYGiIyZVU7TJKVifgfWbkEYr6phowMKJgrSol7ANq4QsTeokSiXIoS9VORFAcNolGpAv+nFKUGFybJzBRiEJkBL8rNjKLJr4JYJfq55DSlKHrkkkq3I5n6vFcM+wPjPLifgEDb8mzgo8C4l0xhdHhUtx84oJHRETWaDa0QBEZHmrp06bx27tyh4ydP6PkXX1CNoLqXY/bde6/XTfe9Tg88+jb993/rb+uXfuHn9bf/u5/kCH1Or7z0knw38P/+r7+vk6dOa5UFxsT0tPy/pHzgQSZ/p0cAXVetbhybrOn8+fNqEwxX2yvawWLzCkcbX/jyF/Wt73xbv/mbv6Ff/Ce/oI98+E/0iY/+mfxv0X3x85/X177yNR06dFTPPvuiin6p5YV5zXCsfZodVeuva8/u7XrjIw/pr7z3h/UoR4U/xs7uB97/Af23/+3f0Fvf+nZ9/9t/UA88+LBez5fxnr036brrbtCu3fu0a+de7dm1V9snp3ULC+4hHH37vusUZ2e1+twLuvDVr2nnwqye+/3f1eLXvqD01BPqPf6Yvvuff0Nf+g//Vh/5F/9Ef/AP/56e+K1f163r83pDo9SbRzJ98z/8mk595uPqsrP7qV/71/rTX/5Fvfgnf6RP/Otf0dN/8H/r4Id+V3/48/+Tfucf/U/60D//R/qNn/5b+sNf/Bn90T/9WX38V39Jn/jVf6pP/dtf1of/5c/ri//pf9NXfvPX9AXS3/9f/xf98S//A/3xP/05/fbP/l198Jf+gT78j/6+/uhn/md99Bf/sT73q/9KX/71/11P/t5/0dFP/ZkWn/i67MTLKk8fkZ07riYLi8n1RU11lzWyMqfx3opGOosaYhej2VnSMDsftV5bo7kpZ4DVGHOEB4kBHmKmgsFjWU3KG+oz8dopqMjqEi+sXt9gi1peamt+Zp6d4j/Wy889q5FaXVlX6vISMV6EUxPjyoOp7HUVWUzk4GoEtDo6MpWK5B0fmDwRXEiSWWDyGxAEi7SBMzNBUhVcIfjiMgminNeoKILYACOuBF4GvuJJFSahwzGOKstSiYkqcI5PtC8xsQIQ4Q4pyYNZomzoM6MMgJS5AAfKlUaf1fAJGSJNSYh1iuFHkRfVbBAYoQckBMJFJB89T8NCELlSMSRlFCKGGoIC2AwfRtpS2amENUk0VmW3y4tPCpmpSzBdp01iYeZtEUG+UJToM/9nMW952zt0y2136i1vf7uuXDin7SMtrV25qIMvPKtvPfGEXnz5iJpDk9q9f79GhlpaIT5oZUHF2qp6fHQkAkqP+W3kUacc23LaHdBJM1Rakqfum2hSxN7otl8DXnYwgwsQEGR4QrSnxEeiZDycHqoUAnhvSYlfUsVb+QEXmJmCg4LyCoxUioKP8SZSB5OQuwkGp6myD0JgTDpEeirSBvGhkTiiblmpvLeqG3fu5AN5QrOLC3xYTeHeujr4YWp8QnPzlxVCT/u2TqrrCywkz3VL6CW7gV2lTocFZiZho+Ecc5uFRWVSqzWkSL6/uqLxeq6CE54MvZ3VJY02c/EVUMl9hY/27soV5laudeZbljWVYl1btm3XtuktWqCfVjixqnXX1OyuaJRd1/LKBR369he1xsf7zJFntXzpmM6eeElZZ1k1dkVDt6/MIhCqOZjRVgNK+njR7TfsYUEaRye03hzTXDaiLXe/Qetb9mquNaHbiLN7ONref9e96jZGdODhR7X/zvuVt0Y0Pj7JkKvJ/9RSg4FSA1rNlm67/W5s3qkbbrpVY6OjqhMrPC73+TDrdZN63R47qTM6d+qoOsStiR1j2rd/l8ZH8VMIGkauf0yNTWxRKExtPsAPHz8k34Uu1jsylfrzz35S01OjCvgh4kctzap98ZTOHnxazf6aJpqB8dGli1fVJYaP1Wq6Yec+pT5+oM0lu8A5frx07JBuum635udn1KaPF9hBvXyMD+ynntRNu7dqKOspri+rzXupXJjh46lkpJVSDPKYEshmzItAP5PFslBBsgCfSaTavMwUKAdawNRnrEs+twUnM0o+rxxgg8Dt1a8WnGsA8voSz6QgkapKPb8Jqi4GYZVuPIwUcF2GzkgxMLe9jpeNvKeb5Uow/J4ypJWcAHhcpiq3QQLBMzkkVc3BFSqhOgi8VRWRDD1RvhZK2leBpAT4nVDmUMLr4FocBN4Agfeyw2Y+4IHgNIDhrcoABG7yBEtiaAl1FYgLspIMVpMsyCqICswNz7sNTheyLUZ4gyST0OGp0+h6soHqmQSfnA6YBcW4gYPfywbdJJn5U1WJmtU48DTKqrxJ5BzIpaRrLzNwjthAe8nBUWZW1ROpIuMvSKUBEL3PSURRgm4yvXohzIuA85XER0yW4YcAZDFXzrsmKgx+IBogr2Ymo60B54YL567o8e98V6+wC/rKy8/r+NFX9K1vfV2XLp5Xo17Tm9/8Zg0NjyhRobAo4ytheWlV8wtLGh4bV4eV9LY91+mvcjz+vr/+vmBssQAAEABJREFU4/qpv/U/6Gd+7h/Kfxnom99AzuWLOvjSizpz5rS2bp3W0NAQDjOttZeQ29Ty4rLGhyd1+uRZPfn4E1rliGh+6bxaw1G3cVyzb99+TRNM777vAd19/4Oa3LZTLQKfsfDpLtPsdXEc/hEdP/6yPvX5j+l3P/Rf9cFPf0y/96mP68Nf+KL+5BOf0sc+9wX9+Ve+rm8/86yOnT2vK0tLWlxdU2N4SDtv2q/73/RGff8P/aAeffs79I53/ZDe/v0/qL/2vv+P7jvwoN780KN697verd17d1cv8R47HcnWpP6sVs6/orWzBzV76CmtnTumLsdgHY7e/E+ztDjeKdtrLLhWeXnMqskuxkhXmj98XK2VdY2uddVaXq+gsbjC7umMhtnl3cILYhtf0Tm7Kc1iiWA5o4Yty3cmJvgaq7P7tLMetKOW1Fi+onzhosbWF5TNntHE7GW1Th3TELun4cVva+WxP9fBj/y2Xvr0H+mTv/Gr+v1/9Qv641/5eX34f/tF/f4v/X39Xz/zN/XbP/e39Olf+yf62n/6l3r29/+jXvzwb+vSNz6p2pkXZacOanJ1TtPY1FrhxceCZqgo1O+sqeRlGFSKiMrYIGGyiTZ3LKrfzdXt5Bqf2q5DJ87p7te9QafOXWC9sqi927bqG5//nBavXFLRXlXodwnQiQVLAfRVYyD7blYzteWQp3XFsisPemIMlsbLzxpwZWgvK0C7UrCBHcyQQgl6Ut9MfYb/JhQy+eQvfSKAZxrALbg9MR4AdQSfz+GCRUqNL7sabQ5JMKLT6vDXGcNMrTIpAIVl6M/UL5HP5CuQndxWRZXJKlsKFjIVuMXkS6R4UK7UkffFjQe8DBOil+HLLLEISMpJcyJkBJfTzhiDKvlULis9QSX4HruADn1PaTnqZRheuv8od3mZ92ONHHZiVR5NkYBn9WEVrSltue1+ffPEBe2+9/W65YGH1Bwd08033qz5S7PqrHQ5gjzIXD7MR9s+DXNUOjWUa6JhqqWuIm0qSlOWNaqd13qZVCtK1foATg9oLbK+OvWeopVqSBU0SR0aOHwT6koaLKolYhRtkEr6gqdoJvXNewieIFgVQ5CZVWlFx0+h7LPjihzk0juKEn405SEqU6D/kgxcol4iQ1KVDYEUhdtoU0FbVtXkY6wOb426EcYGxDofbrsbpUaIV6PMi8gO48L8qtZZrJQE3wuzV5SyxE5+Qcw5p8sLq+paTUNjW9ThqK5ei9rGB1gDP2WMMfePkF2GXMKHy8urirRhCv8mTmNqy5fU4zi9xunF0uy8Xmb3udPtaGKkpdE8afXKknZP38BCdKvuvuNhNZpbiFn7dOHsCV06/oLOvPBtbamXunzkGXUvHdHCsWf10rc/p1ee+qaWZy5ouFXX2tK6GqGpFmOkSX/mzPtMXRkmdYOpyKIa66tq8mEonJb42FyxqG6rpZMLcxrl47+2/2adDiOayYYVWAzeee89+J3Rvt5Wjfa324XKWkMvHjmuFcZGYiG794ZbWEBOa9vO63XpyoranZrGJ/Zpast+3XLgPuXNEVm9rjsevFc/8L53aymtstt8UWM7hjU2nmudOPi6O+4k1ib1Vrs6eeykTh8+pD47rbNnD2lt9qiOvvB1NYpFzZ14Rd/53Kd15Mlv68LhZ7XAx3jO/GjmuRbxa5vdbGMRvnt0WKOtpmZmZpTT7kQfT/DuGmLuNVJfa3OXlNZXmCOTag0P66nHv4X8tlbOHNfCqeOaP39Wc7Nzml1eU0EbC8ac8FXBePRf/PRFo5gHQUnCtx4LxDhWkHDtBs7IG9XgslfxeFOizlUw0+BHpMBGWX4hXuiM5CPUWEr+YZt5Hlq8Bgxc2Ki7mUYLioz7QBowbLN+9HwFquTFSo4xt74XAnPPFJBtkoLL3wCKf+kNWbDLUzPbSEHZBkiv4iSB5pFIk/BSBSmQAwR43lMYdBUCtSIAHRXgUxVjIoXAnIz4LISgQLsNXjN4xeUqSETaJ850gZ4D86UAEgRnjbBHz0BLxD9BwyLUO0eJT01ZDKJn8Y8UTQpJysFF5Pv7LqO+080MjGT2arr5T9DE5R/cJBU9YLOZVXnHOc3BwNNd8rxoj/O5JTDKoFVpDPIUM1Rib0FbGC60QEDFrWuvQD2zV3U5rSROJ9qLCnSVCmQYxS62ggSdKnKc08Lc3IpOHj+tpYUFnTt9XFcun9NLLz6vHoHu8ywUPv/Zz2p0bEzzTEzeLuqy4FzgSH3m8qy+zK7g5fkFXQKafPHv4WV1E4EgsEjdu2dPtYD1P51REmCPHTuipaVFHD9o5PjksFqthkZY3J47c0G7duxRs9lUiH2ttq9oeWVWzQYLDV7+e1mEDo1N6o57HtADDz3MLsyNpI/ov/nJv6n5K4vKQ9C9d92qN7z+Ht1zzwHddvtt2rpjtya2blNER2NsVHPsJFyhDcdYCB86ekRPPfuUvsRu659/9tP66Mc+rA9+6IP6yCc+qo99+lP60Ec+qj/92Mf19W8/ri898ayeujiv55c7Oj8yruPsBF+emlaDdrYO3K692HPjm9+oO37gnbr+7e/S9e/+UR34wE9p6s3v1OjrHlGLXYCh225X87rrFVhIT9x4k9L4uGYZ4HMM9G5rmGOhMZWWyQj8Syur6oLPaHs1wAl27X5Hlkc6VATDmkQHp35PTXAZvl2evaSyvax1fznUjUXrvIbKOW1vtrWj2VG5eFbFyiWNa13b2OFszZ7V6MJ5bVu7oom5s1p/4Tu68o0/1wxHrxe+8kk988Hf0p/8s3+oj/+bX9IHSf/gn/ysXvnEn+jIZz6i9ktPKb98SpPrcxpZvaLRNrunvIyH1xdV42U81G9ruBaUEZHW2dk88MDdamwZ13UHbtI8AfuJZ76rerOhyckplQXDO0nBTEYfOiQL+IIyg78apCZFX9yCN4sybUKAoxDOUMkLsWBgewDw4FyaVTL61OmR97SgZlIA734MSiU8pZCBCG7MGOSpY4CoZ6SRHa+A7ARvX5m6HEN2U2Q5FeBPKvnpIbeHXWwOqSgDmADNwVTQz/6y8RfMJnhZJgWiTgXBxF0B1ilaAkplvKBy8rWQVIc30k5DsrgYIpUe/6cTPXT0mCclY8WjmAVkmxgrQfUsqAZnPZSKLIyYvpLnrcsCbV2ps6aCukWtpdrkdt3PuN178x0skgp2iybFOknf95ZHtWVqStu37dA73v0eXX/zrfq+t75VLWw6evC5SkYtzxXrLS13+liIlRYlIFOmvJCyUuJNpV5eKtCeHK6aSTUanpNmlF8D4CMQqEZCHSkj4wvwLEiBDskYM8FMNeJN2Mi7/zLamyHPF/TBVPkVNrnPzUwGL4+qLPxrpurypOKnFGB2GXUWYDVfrPMWs5QjOVZ+ncD4O3ZMsSg8rVpvTdu2bNXoxHZdmV9Rrd7UCIuXZp4pULdDLB1nvK+u93VlblEeE8dauUZCoRYfck12pwN9i0qlkKmwXPVGSy0aWixeYZfuhFbOH1GbBeiWRkvDrVHicJBYyC3xYdjKTDumJtVmU+DMsdP4JtPY2JRefuUQi8o57R5vyo+NLx59QYtnDuv8y09qNK1o12im+w/cqBYbDUsseKd37lOnQH8hGWN+iPhiLIINw3rVmMcudJlUjf+2cq0q18xaRyPEWmvU1cmHtMLiczU0tE6f1zPpwomX9czjX1ezUZOyGu1LslqmV44e0uz8vI6fPKljR0/ou08+o7HRLeoVdQ1N7FRoTmh4aqd27L9FQ9M7NbZ7n7LJrXrre35UxsnaF594jPnY5fRqu469fEgNxvf83Kwuz11Uj4//GrYfOfikDh18TI2wovkLxzXLcX+2vqZ1doFzYmFWdJhbQcvLK+r1kkZHJjTJqWCTMdInxq4Sw/plqbyWq82u6dylczp97BX5iVu/vahFNhPmef/tmB5XThzsXjqjCy+/qJ0TE9V7s8W7wk+HFGm7j6EYVB1FMwd8VzkyTsUA9Pls6PS8mYHFy9zagARG4AP1BQ4PgtnkM0cp8BzkxHwJzJeoQB0DH4CYxNiQT0NFL18L8AUJjOlq6jggAo4LUK/WQ5bLq8qer2hitttrZVPXeYIkgw+jtXkF2vuXgcHgc/fa1PNXwTPw+I14NGtgs0nBVIHHWPezgy/4K+VuwAZUsdiNooKRBlJeCsoQmAOeVoINLdidiLFmFLg9XzImCmKQf+w7FCqIDYVcVtUrzg+PizV0GvWyGBRDwJRU2bjp14xKDgZ/RKmPCd9ZrujIwQKZIYCMmVV5X+SZbeSv4TEzuFTxmA3ybq8NDFFyFHjDDpoF34C3VFKJHMd53lOv4/wl7SywTd9zudwKhbxgQYFUyEnwu5pEDHFfCLlOirTf6TFAdRyVQ6sxrNOnzqjs9VQSKJc4MmizUDh86CV96Quf1cvsXj73zFMaYxHX63d1/tIFzVy6pIsXL+g6jqjPnDsrZVFzS8vy4/Y1jkq6vUKnT5/RFo6AbrzheuqOOIvW222119aY5JTzoD6LJ/qGF900EyOoA31lZUEdJnKnu6KVlRUduP1OXbf/Bm3h5Xd5dkEPPvRGPfqWt+mGm27ShYssvAgSNSuVsUhrcMy1e2JcO0bGdCdf4jeyM3vX3Qd03/136y1ve1RvfvRNuu+Be0kf0QOkD95/jx6841bdf8dtOnDLDdq7b5fGt0/KRuvqtTJd4Vh6jp3Sgy8c03eeeEkf//x39LVnT+qTj72i3/3U4/rDzz2t3/7ot/Tbn/6y/svnv6EPPfGy/uA7B/XHzxzT50/O62C3pgutac1N71Hn5ts18tAjwBt104+8T7e+7wNVOv7woxp/+K3a+X0/qInXP6pdj/6AGrfeq3L3Tepv3a9s581aHdqq9vA2LbWmgAkttya0Pjqt5caoFutD6vGyWYh1ne1JnvabQ/JFV5DJWKGMssM1Vh/T0pUF9dihrfGyawYp8vKrlz1NZKatBNi4tCCxczPKbsUkC5Px5TnVL5zQ2JVTOvnnf6qDH/ov+rN//rP6s3/xD/WRX/mH+sK/+2Vw/1lXvvpxxcNPafLSMY1dOKyxpdMaa1/UaH9e7csntX/HhN76yOvli5mLjJfRkWGFmGlodFSJNMVcJWk/1tQj37FM/diqoCAtaVtB8Ja3h0GdATUTA56JzIAXUz/RplKe4wFfAkoHC1AdH5TIUwuGwGSzCpwvgZHTHMgn6nnZvBxMrrqnpCJGdUh74DoEnB5Q/fsmGIrSWGw6qNKXzJDETWrwC387UNQmBDIOJCIqVfhANQ++WKiIpGilHDJLpLBJPp9VUsmhz2Tv4Y+Cl20kSPgORQYtD1GBcot0OI/sWpUsGIPqvPgiHyJ5WmPhtKxmf1VTjUxFZxUT+hzB9jRUJl3PTvXW0ZZGmQeXL5/W+NSwtu/ZouOcICywy/SxT35Gn//cF3Xp/AU+YI9LFvhwXFfWbGkNP62EoG69QR/WkJsrL0KXzGMAABAASURBVCOL0CDhhCr40y5PhT0DqEhOrvyQ4ecKTJQTgduql0Ok7PgIPSKOWwFdGWAENcfn+Cr3tyNEq8BkEY+a8JuYG6Q4OiHDwJGVQ5WXqrygJeTRteQQgv0FC9CUNbXWK1Xi2z6Llut2b5WxA9nPc7yaqTk8plEWoFmnozHGdCsJHwZFlVqYW9C27du0kxiTFSssPld03XAd3/SEdZJMJQqL0nOmDh/N20abOnv4Bc2dP6m905M6cfioWq1R7bnpgE6wCTC6ZZsWFlaIrTO4cVHl+pxmWQSV7NpOTI5pZKipg48/rnJuXquzF7Xoi1j6dfvUuJbm55SzeJ/cukMPvOFRdfOmfEfT+CjuYUuPOB5SRG4uK2tKZaZ1OmAdX3dpW8Ficnh0Ut1OoRUW1nVsbxQl40cagqdFH596+RmtXD6u+cvHeEdc0iofqJc4si5ZtEcxgzrL8v+a+dTRw1qZn63+Kdfo1IRq42Nq8dFTH5/S5O792rLnFha6mZ45OqPVMK04fqPe8Pb36tj5Kzp26qwa2PzyoUN68pkndGnhnE5z/N3tdNVoRHVZaM7NXVGTftk6vVWdtVXljLssRlkwLa2sqTE8qi4fj0vtnuY5meoWJr4ClI+NaGzbNJ8hgwXG/hv2anx8SLMz59SoBy3ML6nFzujY6JDuPnCzto8OazeLzz7vwdgaUhga1noyGTGNzmUcB/3/WfsPeLuPI78T/Xb/w8nhnpszLnLOIAlmSVQOM9J4gsPYa8/ueO2xvfY+e5+fveu11zmOrbFnZjUaZYkKpJijmHMCCRCByBm4uDnfk///9+tzAYoap8/77Ds4dTpVV1dXV1dXV4OglIHYi1tjexiMUV5aZgTEsVQvRmxhWPk4PYy0z9WAMQarxlYf109IqmKlDbULREfVOHpWjfri9oaj7VLX5oHaPwIa1uFZNbrU9W3BjbLSVhtIH+Jf7Ks64yBGzq3BRkqFoZliW6nRr8F9Yu0DBy7f4nklo/brmRbvcavsxm/1V1c39ocgVJf3xKhLlWD1cwM8u9LBWCtMI1oG1G6MUWKwLuX6xyB5Wjzzc7Bq9zCtP05mcYun6/hK3HooAUff6ZDAeh6e9oRnLdb1jJHMBcpbozrRdKlnLZ5tYeA+Rj+ecLSUK/jq51qtq1cfI91BKUI0xmCMkworqdMVfv4xxvy88JGc4z/6ENeorxqNoPVVRl8NK/WMcXbtBqoxahDOSpsWVfkPv2pycoivy8YYg9W8PGvxPNvKG9NC0jLHkq/aERirX81B9tPJ1jbltPV2dTIvA1VUNBJFQ+r1MkuLc7QX8zKC81w8e4qH7v+Rnupf4siRdzmnm6vRrf3okYNMKvr29ttvMjk5xoUL57h84QIH3nmbarlCtVLh8uVLZNJJinJgE2FAOpUQM5bYbXY5rQ5nSU7RlYvnWZyfxT3dOwFcu3ZNm3yKEydPclnPt+fPX6K9o0N0iorEdDEyNKi0jbvuuBlPt9jHf/JjHv7+9zn2+pu8/ewLPPS9H/DUQw/y6CP38+hjD/LU04/zlvg6euwYp06fltGsyICEFBJJ+jvbWb92hOE1q1i7ZT27bt/HdsG22/aye/9OPnHXzdx9x018+ctfYtO2bWzeexNr99zMmn37ad+wlcENG0koAlyxhoVGg0uTkxxXpPX1I0d44tVXeeDlV/n286/yew8+we898Dh/+OjT/OEjT6v8FN998S0eePcE337vBA9fGOeNpZgLcjjtxn146/bStufjDN/xRfrv/DyrP/sVBj/+RQbv+SKdt32SHkWrBu7+HKWb7ya361Y69n+M6bZeroQFKu3DLGd7aeb6WbZt1P0OQtXNBhmu1i2n55aZU37eSzGjGFlZ+TjTTpwoMrPUYHa+3FqntIlpKKIQLk7SZZYYCuqEY+eonTpE9dg7jCpqelCO6aP/7h/yEzmmP/kn/x/u/z//Js+pXH3rBVKnjzH98gugw2Gg1uBf/c5f59O7dpGW/iTkABdCj6QFTweXJyPrHKdEENJoeBibxnhJotgS6gnOGkgGVgauSsoDn1g80gLX5hmwxkAc426ISohE10Frs2gn6QsOpwUOVfjaFPK5VC29xIiq6vXrcKtYmr5P08khrhHo0KnW5az5UNUcIm02hBOLnrGeerHy0eBWOV8bUk2ILC61hha/Yh8rHLffiCLi2KhdPVr4Bitkaw2OvJXR9pT3/QBjLS6KGWGUxoJIrRFqlnPp44tOgKeDwEo+lrjeIIhjPc0GZC3EcjSTfkxd0ZvZq+dJVRfx5ifwFM0+8daLzBw7yNtPPMyB557iwKsv8r4O9HTGk2NlOHn2fR567GGOnTjJ4NAqfvnLX+GWm/fTUWoHXQRzqZBEoDF9j1rgM6MLZlmGOYp9ra9PEIkzOXJO1q0IhWTq5Bo5vgQ36mLNyBPPK+sZyzBHmu0KeJKwJwIJrYlRqm7Eslm+5BJq3EAVLmIcKvV89xPjIiCRnCGj9ob616VnTaXo44uyZwzCFGgsJ0hXMDEOtyJZNsRgJIckkh5KEZG3w2KlST7fweTCHFE6ZFb7fjmOSSRCFiausa6nC7tUxlbq9LZlFCds0t/Tj7N3gRzWpblRBkoZ1sqpdPMx0h30cXrqhvc1n5R0fmZqCit5NKV7Z04dpyanNBkmiDX/VKmDSxOzuhisZak2x/jEKTLJGhdOvsf7777KVV0ey4oEdrV18bFb7uTSuVM4Gc0qUnrmwlUWZQfePXqaKb3uNGwofY50yUJR7DJemKSJjzUhtukRag2N1m7Z86h60lUffD1dB5UlelMJSsDs6bPkZsboLE+R0eX1ytH35IwuyoE+QMorM6XXFi9pdAmeZ0HnhXu1SQcRcXWB2vI0g91tyi/R3Vsi15njohzptBy6OTmI0/MVqlGKhUqSpXoOEwwQZHrpXbVOTq1WU3b80tgE3UN9LDfmaJMT29RemNXZosAmXjKPDYvEXobZxSVS+TTpUhdeKktbdzc9/QOs3bSRTLFI/5p1zOo5oyoZ+7kMkWxUh9ZzYHhQc5gkkmZU5Ug3tf+72ju4qDOuf3iYbF70pSfjY9NcGh3nil4Kq5IXckyIjPakwUrflEVoOBW0KtgYPGOk57HawdkDI11yOuAbVBfjqdq4DtJd63BVltEQtViggupduzW0ynEkmQi/VYf7xCAc/dDCaeHFwv05uPoboGbh6Vd8OFuqHFZkXLuG/7CfpwoHSnCA9qQDKwyXigVi0VBXjDEtcHnHh6uPrvOEAedUCxnX5sCKoLEqOiJ/AlrzUpsVTXu9ryEScizQt1WnH/Vzv06+HkYa7cC2UnXHqs4CIoPnKXeDH/FsjOvpQO1Wbfz8Y1W2GlhfserGjDFuLNdPYJX3YlR3HRwt1QsZ18/horFc/1ipA9saYmUOK6Oij8qun2ip0PrGrqzcjdTxYowoqt7VRa3z5KMd0FLEko7qRFgUW2XjBlRZ3bDq72SECqpS2Yp3I0B6CZ6xuDauf4xajGn9Xq+B1rga27gazcnaVg6h4XKx6hwxcSr6+tVYdmLqCv39XZQKBeYm5/H0pybHwDmgMzISsZxRBy/rQHrkpz/i6ccf5NB7b3Dp/EnefuNlPjh6kAU9E33vO9/glJ4eTh8/KkN3tmVo64oCuCeRcnmJ/oFelpcXxaSEIHYadTGgzZfNZpifm9INfp6NG9YxMjwiJ7UoBhPMz88zNTXNewcP0dnZwSpt8gvnz7T+DuLZUx/Q35Hm3/+Lfygjv4yvG2fGBnr+TbJj+xZulWOayibIZDIYCaIs5+fi1WuMTc3p6ecCb7xziCflqD725M+474FH+M69P+ben9zPDwTf/sG9/Pj+B3jkiSd5+KlHeevYq5y4fIRjZw+SLvrkOhK0DxfJ9GdYtW81PRuG2LZ/B7d/cj8337GD/Xft4M5P3sS+u3Zz5+fvYuet+9iyYxe7b7qZ7bv2MLx6HcNrNtC3ah2JfBcz5ZhRWcl3r4zx/LGTPPzOe/zBw49z78uv80ePP8O/v/9R/tMjT/Gvf/IgX334CX5PDux3Xn6Te994j8c+OMM704tMF3u4VCpRuudT5D/+KYqf/iJdX/hTDH/5T7Ph136TkS9+heFPyYn99C+x7vNfYa2c2XDrPpJbbyJevZUriTYmsj2MJduo9YywXOrjahxyfHqBcqYA7V0sBAkqinrYRJpcsQ1jLNPj49TmZwhrZUXPluXIzNG+OEPi0lkO3ft9nvvd3+Xigw9x7qcP0qfo6r3/4O9x+vEH8M4fpTh7mcS1s7TrGb+9Okdi5hqBnN2CIvDtpkFGUZKiF2FrS4Qy+j5NGorSp5MJGvWajAjS1hhnpD2MUoNVatAnptXmyRBYFZ1BMMrjwMS46JtQMMZgrJUf2BSWaYGr197A2dJq7FGuRyTCANtYJhEt89bLPxPtOslUkpocj1i9bnzdWI6KG89FMj2N5Ta2Zy2e5NUCDJ7AahDrBmnGMg62BbFwjPGwOrSMsRj9sUrrciTdBjfWwwYBKI3V5uazMg442kZ941jz0eEbYTVPMMYI3WpvBLTnckxNTnHk6FHJC56878d896v/ljMHXuLsu8+zdOkYsxdOcEWXTvevY1xRhPPq1SscOvAmJw6/g9HLxGW1jV66QEqHfjadZlV/L9HSNEWvQn38AkWDxtLYPthUoFWLMYBPTCBejFGbeEMpSg2ShuZjBCt1RrhqkXxwRktgDFgDRgbOquypIm428FTpe9aJAV/50DM45zOUwxloPLGggz/Gydk0Izz1CzRO4AWEGl++YKsN0UXjxeoj0SERIoLUA1GwtsWPrxVyz+nLso+JfIH5coMwk+fslWskFPm8ePky46OXKGVDynLAHK1EKiXnu0pDjujiUp3lWszs0hKFUp4FXfIvnT0P1qeBAfHmie+E5+YfU6/WdcHw8VN5FrUXTp48SkqY5z54X6h16WWFhuZw9MQ51m7cwpatWxRpvMqsHLdmZZbh4R6Oq4975r6qS/zOTesptRWZWSgzuH4bd372ywyu3UJDjmUumydnmrSZOjlPrDSbGGOIkGglF2mUZNCUrDzSGjOrvdDn1wimdImZv4o3dZlMdZ7mhYMsn3iDfH2G2vQox959k8GOAqPnT3FZtrtXkfXmcgX39ylj7WX3H7xVlmZpaI+7c6DZrHD48AEmNIdd2zZw4ewHjF0+x8SVi5w6+j5prUcukZJDm4ZGzKXL0sN8hgtXr7L/jru44467cf+DkstXrlDTnklncuTlgBc7BunsWyc57ZQ8k1TdHz/Juq1bqeqMuzZ6QfpVo6u3nSMKsFS1x9Zu2UoyldFL3DJzciaJYvr0Euf0vlNP61fkeK4Z7OOWW26hpjWseQnQS9OOfbcRp7IUh4eoaFmt5GWlXyEGK1mKDK19rj6+8Vv66ZwVT20+UjtBINmvgNWesThn1INWf0fDV/uNstF+sCpba1v6bY0QiVHVh9AyLRBQAAAQAElEQVRq8yy21RgLIf6w7UM81bquK6B2R+MjIE0QRvzfBNfXs1aiEp4IR+ofqTJ243rK6ItxbT+HeEXLVvixIq8+Ds2NJxIr9aq4kXf1DktVWjNaNsBqTGMMxvWVHJG8kRPuhmyB6n2DdBjJUyB+nHxdnbKoq0jGuHMhEn8tkFydgxyL3g0QkmRoXYKHwVdHX3TdmuD2DDG2BYgvsKLlHGtX59IP+ROOm4ezNW4sJxM3tkhqzzdx+UhyMY651mg//zHXs8YYjPlFcE3G/Od1GNxXdJFoHOVY1GO0CjgejFrdRcjp2Q1wZQee2hzw3/lo2NZ8V1iONSXJQqKyrkKydHO3Dgm1qV6c6ExtLvHkk48wKUfCyhD5ugkbseZJcGkdHla3vNrSHMpy6dxJ0JNdLGP48os/wxkO54y++OxTMgyGaxfPsUaOptVzaHt7e+uZPpfLaCEMZxR1rOjpo+CeXXXgppJ5dH7g+Bga7GWjnsCz2TRxbKlUoFxuUpeTsXr1CN0yWrfddqsmFJFJJfRkc5XpsSu89NhP6AihpqebhLGiZXU7rlHQs1gjZ9m6fzdFGYq6VCVd7CDX0Ueop+tCzyoyHf1k2vvJ9g2T719FtmuAbHuvbrGddBR7yQUFUs0kCZNhdHyBS+cnOHfkLC889BRP3nsfj33vuzq87+Vbv/9v+eYPfsIff/eHfE+O68MPPcAjD/2UZ5/7GQcOHuTUhUtMzk5TKibo6crT26MIbk8bmzatZduOLey9eR+33HEr+3du40uf/Dh33noTn/jYXdx9z11s3L2V4e0b2HzbXoZ3bKV99WqKq1aR6O7G6JlnTPI5MzPLaydO8dMXX+anzz3HV3/4Q/6jHOqvPvIk/+KBx/gnP32Yf/nww/zrhx/gj158kQcPn+BROa1Pnb3MKZPgUqogJ3QfW774G6y+50vs+MpvsO5zX2Lrl3+d7b/6m9z8P/xVej7xBfwdt5La93HSez9Gcc9dxKu2yFktUin1spBqY87PMGcTVHVYTjfqVKRw7qmrJ5uhqOfh5rULzCuC1lSU5vgzP+GZ3/0H/Ojv/zW+93f/Kn/8t/5HfvyP/w6v/vHvMfHazyjNXKK3NkHb0hWK1QnyzQV8PaO5QyqlC8VcuUKQTOJJkVtGRDvIGW6prOqM9MCBbTkYofQitEYG3NXF2koRqJ+UCRWIYmg2I4y1NJpNmjJckQxOq9EhWB35dSMlq1EMDFc+0GUo5XH84AHK8/NEjSYtetozVnQ1FJ6ciJV8pAOjKSouFTgcycVTD0+4gVpCY8SbBU8z0IEUiV/XA6WxMcISGLC+LwjEr9XB2hQ0xGtD+6UhKk3QmC7XAGrqV1X/qtKmDtJm4FGOG9T1JDk5OaMoTzt33fNZRcxm6evqZqS3C788C8sTXL14lJw8kGU5B4WOLsk5x+6d+/AbESkd6F0pS6i1mJGj9erzz9CeS1OeHuOKouGleI7c8hi9tSqJhVnakpZyZQ48ceXANohsHSP5eljJxuLpj/0wb/GNRyA5WMCKf8+qVSApoCK+Z3EG0h0qQeDjuQgTEOmwcc+eyohiTCDJhbIzyQhSkkXaeoQxJGVfnOYklIbG03hG+KY1lrEG9I3VV0FPYt8SaSBjmiQkP+e2eHEF68dy/uq8+fZ7NBuWVYPrOHH8FBvWrmWor0MX6lH1rUM2waL6W42zvNxgYTni3NUpcl29ejq+Rr6jh0JHL5H2TdNxobEDKXGsy1yjWiFQFDJIF0m3dRKZOm25BEffeYVSMubiKTmhugwhW5tOZzl1Zoyp6QZt2S4KYZpt69fx/sG36B3sVrR2mVi03ZpVlxbo7htklyKi+c5+OWRb2bJ5ExNXLxJMXKLdvXToRSlVr+ITY0wEXk1QxrPLZCoNBsOQ9OwY4bUTXH37Kd574ge8+eQPydsFps69w/LYMQ699TzTE6N0y/7OTUwT6BLXr3mMXxilmCuh4DipRJpkMoWTe10VhVKRUK9lE1evUpud5eqpE0Tz08yPnmHnuh76dLNZ05MgFU0xWEjyzCP3okc6jC4+yXRCawHnTl2kI9vBuuFhJq5dIaGL48z0PL6XpdEIhJuks6eddCGgo18RzflZMmmfTFhnYeqCeIrYtG09u2SHD+sFq6PYxqq+AT7z8U9iFBXdqOBBU8/0J48eZ8PIOqZHr3BSLwIT84t4OluK/atZ0sV93c49BAoINIxp6ZYnXUwYixcjmRpiayVdDyM99KEla5d62huh2gLXT7ZITGOUOmzn5HwUPPVz4AtXFDGyLfoRfVZAtCys5I0GJoaPgLpdbwOM+8ZKHCjvyv8/gjrj9EwTbqWx9tMNcE5opAFduxI+CqAxNRYCqz76YsRvK1WbS/9L4Obs+jq4gd/q7xl862EBz8kcI7kb2RuVlbcxyhu863kNBe4gAI22ApH5SEFy/LkDajDGYK2VqGO8CHxNysFH6VnhGLOCa8xK6uosK3ljrqfoYw04UJ1IYUTb+u6EcIwajPmvg3p/+DXm53gt/lT+sFGkWnSNBY3Vmo8aVb1CX3knF08MuDlZyaNVxuAJyc3NGIMx/z2wGGgB+riSVR+JUHWGQPa6qXM2lk4Hno9tRlWUSvAaRSjJRIKUDvdKxRkco5qY0LctSKttXs7e3PQk7u+kGRmNzqIcmEDDRE2iWk1P9fdx4thRnn76SUU1y8Q63K01hDIE1rOUl5fxPU8HaA33j7IXizlMVGdC0dbFxQVEhkKmjZGBVXS0lzglIzQ9Nc4/+b/+EccOH+Kt117jpZde5P6f3sezD/4UX4ddKZPF/W8zq40GiVwamw3J6BmnY6iP3Tfdwm26GfcNDJFvK5HI5PCTcnRtSFqGMCiUCPJtBOk8iWSeUrELnwTZIEcxWZThTxPlB4iyPdSDNopdI3R0rSKVKZFR/66eAbpzqyglesnRRjYqkK5nYN5j9vIyR946yztvvs/9j97P1779NR5/5nEeeeoRvvn9b7Tgez/5Hg89/hDvvfw8zz7wE87IsXnv9Ze4cv40NUWbEmlPh1ROB0kXm7dsZMeubezdt5utivJ+7B45rHJW7/n0J7nzE3fx5Y99ik/u2s89N93JxqENjPSvpr93iM7OHrK5HF4mzfGpSY5NTvL2hQs89tZbPPDa6/zhAw/y7+Q8/8FPH+T3fvIT/t29P+Rrjz/B7z30KH/87Mv86J2j/OzCBC+OzvPStQWONxPMSwYjcky3/tKvs12w+1f+DJs//2WG7vwUvXd/nCFFYjtuvpl+Qd+uHfRs28jQzk3YjrQcpGXqk1dJK+rRRo3U8gyRIh7jx97l+Z98l3/5d/4av/v3/wbf/jf/J9/9t/+Q5370DZ750bdIlGepz4zTlgigvKiDqEZCz4AJXZLcf3AQ6EbjRw05GnJAjLS/0QSn7ILIwXUtd7fLmAiE4zaiczyt79P6D3m0MaKY1sfpbRxbPOMTVet40u/FyTEmLl6UfgTUl8uE2jyxnADjdpijqTFc3poIowPByropi4PrzahKNsBirMV6DnzlPTCOIYgjMaBsJJpN0YhkFBraRw6aoh8JXH1Tc0I4Rjy7tKG8ZozDceAlQkk3otyoURedWPPI5duxQYaphQprNm3ndunM2g2bmNJT78T4GH42ycadO+ga6KdXeyaTzfP8M88z1DPEjk07+ZVf/hK/+pUv8fE7b+fwuwf4vX/9z3n1qYc4c+gNfvi1/8DkySNMaP/P6zJqFcnOJKzm2ECWhtg0NPdaa338CBk20zoIrA5nX2sVRLEcR/BlL9yB4hnljZWMPSxxCzzJKJDMXTktm+IbJDD1U10QBPie1xKjk0faC0ka1TUNVtGyQBR80fNB48Z4+mPx8VQXWuUMwnDSFRiRtajcxGrxjG0olQ5I11K+hydDtUVPtguzZUzd0l/qRgaP5blpMpkEJukxL6e1Ir0KskWS+SLpYpHhNes5e/ka7br4js0s4P5h9ab1NTuDcy5C9UlqjLRtYmQXY/G2fvM2At8yPXmN3o48V859wPzEFZZmp1icn9OcLcamCcN2Nm/cy+bNu7hw/iJJrf++vTsZGO7ltIIH3e1Fers6KS8tMTk9K5jn+MlTOFm6i0T16gVSs5OYmUlkwWgqEmB9Q6zFanpV8VimT2dDNDbK4qljnH/rRZi+iFkeVURySfrwMgvTl1iau8qsXtaWFOFdUtDBRREDL2R5aoHG7DJRrU4YhMRas1D2OJsv6dLThrU+M3OztOXynDj0PtHiIm06W9qThrdfepzxc4c4+uZTlOX4VsZOc89t2+npSFGR/UgmfJ07H9Dd3oONAuamZ9i0frXalli3Zi2pRBL33xi8f/AdlhSd7lUQIPRjlhdm8SRv01giMFXKCxM0FMmdGr9CR6HA7LUxiopij1+6xGBvHwfffZ9qFW694xP0D62hrdTO2g3rycjZfO3QEU7p+X2eUE5oQCW22otgDfo0pWdgJUXPWpUlV21zZ3+M9rfFsJKqj17rIl34jNp966mP0ZwEwnMlaThSSazKVv08I6rC1depPc5+iBrGGMC08GQaWrxEQKT6GxAr7wClPwch6WuMUdUvgiqIrXi/DpFx9CBWqi6tr7nOjytYzdUIV5Mg0h9XZ8TofwZqcHMxGOXAmF9M+cjHGIsVwAqOkyFugoDrZjVeKN3yhBNIfh7Cc+2yLw7PKLXioZW/nsYo49Cug5uXMQZjVsAq5frHGAP6trqIlqPv2h2gjzFqvA4fzlP1re+NeqXGGIwRtBpYyavsiWcnN8cy+hgjnI8ARpU3vq7eqkLfG1UuNUYV+rq8Azc/o46OrqOvrKavObtGgTGu1YHWUhNrnS2qd19jjORt+M8+qjLGYMwNANPi5XoZ1Ib0XvqitXc81Ot11ZnW/ne4NvZDGcYcUVAnDsqKWCxQWahSzLXpyVwbUpuhqgNC56+MYBaPHM1agqxulBmtUlJt9UXh6XZ/6MgJZmYXmNXt2MZzBHFNwY+Yum7NfjIgW8pQLKZJWkgUyiwtXoLKDAkfXKTh8vQEi0vzlGXgZi+dp16eoV6bYHL8OKMXjvD4ffcz2DPC7ts+wa/9tf+V7uwguUQXtThNXQYu0mrPTY5TmZghFyVJRiHFfJqB9iQ7V+X5xO5hPnPrZm7aPMjduzdyz+517Nw0xN6ta7jrpu3ctnsLt+zext49O1izZR2d64YY2jhMV0eSnv42Cn0lGrkENRnIRPcqgrZhgvywoqkZwlKKqC1H3N1NvatXkcFOam1t+N0dBM4B7FlP58hO6n6nZN2tG/gw2Vw/ybAo41hgOvJx/6be5fkyV2eXOHTsFO+8fYjnnnqOR+57kPu//0Me+cmPeejHP+b5J5/gmcceETzKCz9TBOLNVznx/kHeO3KcKd3EKy56VUiyZqSbbVuG2aV5bt2+mh17NvKJT9/Jrbfv4ZOfvJOP33MHdwtu/dhtihbvVJR1LUN6putdM0K+yNdWBQAAEABJREFUtxtyKapJnxkZ6JOKZhy+eom3T5/kyTdf54eKtv7+Y0/ioqz/+OEn+UePPsM//dlLfP3wB3znyCi//85p7ptY5t7pCvdXkrzVvoX3unZRvvVPkf3Vv0XmL/1Dwl/7m6Q/91t0fPo3Gf70r7HmU19i1V0fY/DWWxnYthMvTJDTJceTU2Nef4Yn//Zv87P/7bd4/h/8ZZ75p/8Lb33nP3D6sR/wwSM/oGNpjLbyNPmlGdLLCyR0+OW0kYOIlgG2clYaFqraCE1ijP5EcnqkeaByXePEgbKhj5QcpEsYQzZttUYQyTF4/4PjvHngfbKKpud1aWnqwtOQrGNq6tPE6qpo5DispG4MgegEcnJ8EbdaY6N8ZDzqxlLVZi17RrobaciqWuqEJhKAH8d4wmlof1WbTaLrPFYVmXLOZGQNeJ5Y9PEICIxSG5GMm+QFReXDZoWE6HlyUMN6TBR7VPRsHFeb+DagKvnOZjIUNu9m72d+g/2f/QtkB/fQNrCVm/bdQbJRId+Ypz43zvunzlIrDjGf7MJ0rOHSdI07br8TFiYl7zE+f8tu0g2fy5dmubgwS4+ibEk5An5Nc/ECfOORbnp01EJKcqbDOKYcQ0VOh3NGwmqZvORo4kUWmrM0wkhz80g0Q9w+dgeKlaxwH0Wk8xaKcoxSUY2MhYSTRwwN52z6aYyXpVYPqMsGNE1IXfOtqX9Z61P2G5TDOhVcexLEl6e1TIhWkgYJrWMseTdkLBNa34roT6RCphM5vLCIv1Rj38gQi1ePk8kWmZ9epkMyHwpiOgKL7yeQCZXD08SzCQ5NzXFpYYzJmTNa23myQQoaacJEgaTsSUPOT8I2ZFkbtDeXSYydoXHmPclpmnRQoaIn4o5sN36YIkoEmEQo9QzoKvXR09PLwEgfmXSVpeoYpj1P24Yt3PTJLxBonMunTlCeGZXTt8hrr7/P5YvXKMihMtL3ZCpBhGVxYVH81HHOVK7UxZhzFAkJFQioNgyN2OD0zZdT7ZklSskmbaZKdX4ML91k2VSoNmpcPXNBl4uAJdlfowtNVwCN2hyLpkzQlqa/r5Nh2eNuM83i9FnSHVlMRjazmSQXZwkWarR7PqVigrixwNnD77E0do3K/ByphE829MhWGkwfPMLCqUMMdpYYnZohSKWpLExRXxzn1PmjpIa6WZLz3tXRQ1u2g4nRcaqLE8xNfoBfH6NbEc/ly+MsXTmCLc/i2ZBkXn1qaNw6Rg6qp2hwwUakQzl3lWnOn36f85cv43WO0HPzp4nX7yHcupfB7XdRTeU4O32V/r2b6Ln1FoK125isJ6hXA2lYCEbfMJZ2lzFWEpfTYlsyjaiFDSLNuWl9GtrvtRikGK26hvGoY4mUxtchcmXt+BvlWPlmpAHU3+Xj2IqAhzW+dMQTWIxwUBnhGO1FoxTVxernwETCERAbWmUsnvBtCzxcfyO6Vjx46mvUHhkrfg1NpbHKuPbrgGxWIFxRBdmeSPvIxJFoIn6EHRusxvaE7wvPU3+r/A1AdcLCQSTcG2WXWvGPCYhkT10a4wnPaMhY0CA2TdAeN/JbAo1h5MgLGc9qHlbzM9BU2iQmlg2KlDqIgdiziEILai1+jfpZx51wAWNw7Li+Efp8tCy6kejGgqZntG4xNdkEvxHjSR6Oh1ZAgZjmdXBlx4PR4BYj2YhmJL6czBpNjSuemhGRKwua4qkhiITWUKc6ES519GLlYxPhIFLaUCAmUp31xbONSVinDzFNBWkaujxjLQ4czaZoN1Rf1zlfM01kxokSHhXTwP2zfk31j4XuaDtAZQeReHFpUzNqxA2N7bgQN5q30dgaWrNSnfAilWPPTVSEJLea7E9dfNiUnkD6+/q57ZZbycoYdOjZbd/N+0nqWSchQ5USeL4nxuvUXVQUR7BBUxt8ZnaatraCDJ1PFNd0uC3JqZzH00ImExmaEn693iSRSFKTB+sOfPcfJ9UrVWLViwjZXIGFxWXmZQSN0aSFZ3wflC8vS8SRGPZDUvkC/XKM1slBUivxwhIX9Qw/X13CykhYIBL+1eNn+c7v/gHf/hdf5d7f/UN+/x/8Ux79+jf1TPQ4b+gZ+tVHfsrBV1/g/Xff5NChg0xcOMv0pfOMnT2NkePS0JNPXgfJGkVQt68ZZPe6Ye7ctZl9G0eUH+IuPYvftHE1mwa72Ll6gJs2jLBxVQ979Gyzd+s6Nii/ac0AawY7GOwp0N2eoas9qwMiIJsOJC/lFaENtMDZfJp8KYefCkhlcpJ5jlyxnVS2QL6ti3xHN+liJ6WeIZKFdvx0jthPsuT2WKYoBQlaMDpX5sSlCS6MTfL2kQ944c23eey5l/jxI0/wzXvv57s/fpjHn3udJ595mVdfeI1XBMeOnOSUZHVWT1bnz1xkXk5vNtVGMplg8+ZNrF+/ln179rBn9w5uv+0W7rrzNu5Qes89H+NTLuKqCNjOndvZuW0bG9etZf3qEVJy8nLpFAvzMzSaFS5eOMPJ40c5q0Pw9Vdf4pUXn+PhB+7je/d+l699/9t8497vc/9Tj/Pkay/zzDtv8tL7h3j37DnO6PA6fG2WWvsAlc5B4tUbaL/pdjZ/8cts+8JXWHX7J+jfvR/y7Ywt17g8t8j3HniY+x4Tredf4NlXX+H948c5/N67zOtCEtLQ2i7p6bhGRpsh6ZyNeo2wWpVzE5PWVk/LsiTkpKXlpIVycBJNTw6YxVQqNJYXScioFLMZRkZGuHLlCtfGxjhz5hyJRAojQ43boYARrcgZthjtFNsyXLHGRJvUaHMbGQerzWjV6gvvBngqBwbcpvU9ZYCG+GzK+VQTsYyEM0RNGaSGjJP7x9/rzZiGjGxkfQ3v4wwKMoAamli0haqRDNbzW7BcXyQjzy2dqHHhg7eYOn2I83rSrSv6nNQc92gd23Npzp89w5vvHKDShNmlCkvlMtr8XNRFwP3Xyi46s333zUxJEe/+wq8yIUfv7RMXSHcNsuuOu9l88z6QHlVl1ELf15ysxjetyTVDiFRnPUsuGZB2Tl91nvU9bQy35Qj1olEIfPVp4tkmxkYguXmSW2DqpPwm2ZRkI8fXryyQbJa1hhVMbZGQOoFwm/UyFUXXa16dhiDyGqIlED+JRkSy3iBdj/BZBG+eyKvQDKApOTYJiFUIBGEziaVDc0/KsUoQ6iCNFG3LBE1dzqfoH+rUvBbo6PDo6Ssqgl5l1Zq1pLNF2nIdyEfDq8bYqiWbLGgAT/gpwiBgZuoqy3OX2TAi3GygcSLc61AsDZqbXyD0LUtT1zjx9ity3Jfo7h8gTGdoaF0b7gD2QhKyGRXZ0bHpWSYnpzBqO/D26xw/9j4VXeTrWjdn80u6MAcmki3KQ3VRl/lTfHDgdd558Rn86hzXzhzjxUfvZ3xqjPGFGelMTQ7dOH55hqJpMCC9b7caT97R7NIsEzPTeMkMqXSR8mIdo33TlP50t2WoKuqdlKPo63woBla8NylK/3rbivjaAxXZ69l5y9rVO+gsdOmCZBnobSejW8SSHL0FXSJztkaXLiDx8hzzc7N09Q/j57ooe3mCtm6yutB7jWUOvvkakV5C2jJJjMalPEdQWyaWDd+992bOjk4yvVTGk7znFuepVGsEqQzXFIWdUsCkGSepN30qOje65XgbHf7uHLKJJBXZgWvT84SS8YLOJBfFntHlLd/VT91LEmQVXMi1M+7lSA1uonfdblL5HjxddiLZllTCILZwe9qLraKsFj/2WmmgMy2IjHQKgpgPP8YYrHMM+P//x4qkFX0wrHziVs4YlQXGmNbYxhjZDnSex0odsJLKCKnU+sV9ZI+EhKNpjMEYgwquBRUEMW5Mg8HzPOUtFoGxGGPQD8YaWn+M++X6R3y58p8A1+hsmrOByJ6KS/VF8rYE0i9fcnNgY1r7QN35ORhV6usqQPXmOlhaH/VxNtvZWKMKtwa+Z9F2YqVsNAcr8LAax9U5Xpw8XP6jgBtD9FxijFnBVx/XzwE3kNHnet4YgzE/B7X8F7/CaOG5xlYe9+tK4sQxq6y5Ppayra+blzGS1o1210dlI9nHkmOsemMMQRjgyS63OqnOqt3TuhljVRVrqSOl+gpXv6DUCAd9jBEfAikHymH168AYlSQLobTWyaVGP1ZgVO/A3rr/NqYnprl04RIFGaqaDJr1QwptbQwMDgo1xtdAoQ4Fo4O8rg3elCFfWJDhlpe9MD+LMU2cwUylZGKaVTmeDara7L4NlYdsKk8qkSKW8a/J+axWlrXxPFJhBmMDZheWsV4gRQrlACWJNF5dDkFTt5zpmUUqTYMn3lbpyWtSxm/d4ADMKDpq6zR0QNUadayxpP0ELNYoKOqRXIowEwuk5hYZsh4bswkyc6Ms6CY7fvwQp99/h9dfepZ3XniWt559indefFYR1h/y1P0/5JEffJsf/N+/x4Pf+SMe/+E3ef6BH3Loxac5rcP65NsvMa1bdm3iPNHMFepTF3WgLRBUZuXIVFirKOl6OZ8bh7vZu3k1uzauYu+W1ezftZFb92xl744NbN+8lp1bN7J27SrW6Zlog5zYdWvWMDw0TFdnN719A/T0D5LMFCnqFm/DNKlcUcYwS7rQRrGzl6Zkmyx0EIU5bLZEpqufVFuJZLEop7WDTFuX8p1kOnrxMiXqfoYlHYRLit7IPjIxPsslRUPOnbvMmbOXeEeRvUcfe5onf/Ys3/jOd/jBj3/CfT99gEcee4wnn3pS0di3eP/gu5w4cYzDR49w/vIlnNwrchhyet4v6oJwuy4u2zZu5uOf/Dh79u3hjrvvYP/t+7l5/0184p6Pc6uiA3fecTtrN6yjd80wya4Stq1As5DjcnmZ03o2O6vD992LVzhw/hr3v3KA77zwBt969W3+0/Mvt6Kt//L+R/nqQ09x7/Ov8fRb7/K2InPHr17j3MQko7NzTOgScVUH6YkzJ7hw9jjvvfUKLz/zpA6rV7h4/DDjZ05y6dhhps6foTxxjYoc1KWxq1SmJjGLCxg9T6bk+BWMRyAHNWiUac+GZAJLwjMM9/eSz2R46403aS+2EehwM9IvMNqkhlh6GGNBYF29ytim9FwOj4/2kmtt4mnvBMSkrCXlWULT1AHdwNMh7aBereCMgx8miIXjDEnkDIYoG2Ow2i/GBkTisxZBRU5pJIe06UAHaUPgBSHN2NCMLLUm2itNTNBgZvKCnI73OfX284ydOMhrTzzKi48/ySNa80tnT3Hq5En8TIF9d32KjbtuxvhJdmzdwuzoRUUk6yLUkCPbzk13f45mrocv/fm/SiPbxU7hL3kJlgzUxWNal1fnYCdVDq3ByLuOQgOaUyTvONmo0h3U2dieoEORz3ZbZXUxS17zTJoY30QYL8JT6uuG7Qnfj8okhLc8fomFK+dYHL2gtRsljKpYrZXVLd5Irr7Wq2aq4qNGRF01DV3WndybBLoYhwJjykTeMjU5qGVrKGtP1eKQqOHhN7QuuoTUF6GQIpEAABAASURBVC1pOSpp2a1sdZ6hjKU7FTN19TTW1sTbAoW8ppSKSOpCOaNn40q1QTpMMtDRIae1SQpPUccC9bohMgFlLUZ7R5FSMeTy6fcwioDGTeFls+LUY2Tdepali4f1shEsTnL5yNs0FVUotZdYKFeo6fCvaX3HpqYxfsCCLuMdHZ3M6vl8ZmpUT+ATTEunfeHUFssUMmncJcpqrxo55yVdeNOmztWThzkhmzZ9/gPGTh5iTo7bsdMf0F5M0ZU29Pg1wulRzr72Ko3RCXKxT5jPMlOvM12NqMZpySpFe66TnlIHbfkkLkJSlz3uKhVozs+yur0DT5eYXrWvXbuaMBUyuHqXzgefmWsz9BQKFLNJRtYOym6JXgCezpjOhM9Qdwczs7NyBgNSHUPM6/ZyeXqBGdmKQLKfHrtCPpkkZQwzo5fo0fib+rs1l5NMTs0SJ7OylwU83xKYiMhFXWKYksMZFLqZnq2R8LPa2ylirW9KeMkgYKlcZbERS86gpeLa9BzNIEl7/xCD6zcxsHodC4rEzpZrjNkE1XQ7bX0bsXJGQz+hu9qCVrxKLF01WldfDqhPgCf5eZFRaglUF4gXP9YPK2BMzAqg9P8p3KB1PbU36MWA9pXGlNgwrVR1GhuBsTEtkLzMh6A6tbXaHb7AGvBE04qWA4eL6o0xGOEajaKMqiI8Vyc842yb+qiIdeMIyVwvuzERjgNVyXryIYic8kawUueLgK+xPNkJX40+4MATMU9YRv6CUV7Vra8xBmOM8uZ66rIG3NfVC4wKsfaLla0VSVp03NqozpWt2j2B2HYj0EpjVvKu/jo4HKN+N/qgjxHc+BrhteD6mC5/o+1GaoxqPwItnhxfQmjRbbW5AjeofYQPxLvBGnA8IzvrUgNu+fRjMMbQdPWiGcjpdO2Rzg8LJGRPPMmuqUu6WzdrwOhPa77q53Ds9dQTnpahNY7DRQWDPq0fpfoaYzRujJuD1Vnki5bXSq3WzGKnpqYo6CBdkBM4qqeKWAinz59jUs7A5StXSafTJJx37GYeNzA6OCMZw2QypCjn4eKl8/i+BpFzija4JyWq69nKaKMty/gFOiQnxiZoKCSe1sG9rAO+t7uHuFwnnyvo6SamqKjrpz71OT0FLcsw1aiLvi/DMtA3LMYTZDJ5egaHOHPpImOTY3j1KmcOHMApXyR+qrUaZRnF2PN1yHo0NOl6DHUdWAEVPvOxm8ibZW7Vc/st6/sZzPj0hB5doU/WgCeD6ekJKZ9IYOV8pD0JR3OpKMI7rWeXa4oInTz0npzWQ3zw7tu8p2jemy88wwtPPMwrTz/O0/ffz3MPPcQTP/4hP/r6H/GTb/wxD8iJe+7hhznw0gscf+ctTh94k/OHDjB++rhu6DM09MyTUvSnPZWgmAgZ7iqyQ47o9g2r2bttE9s3rJHDupM9Ovhv3beXPdu3sXfHNrbIYR3s6WLrlo2sGVnVgo3rN9Df30dXR4H+7na6O4vkZNTTmk82ncHXTSadytLe0UUoZ7ak1JcTkG9rJ5HOksjkyCrC2tHTK0e3jYKc3jY5uaWePrUVZIQNU3rav6qLygXpyPnRMY6fOc8rbx7glTfe4rEnn+FhPcd/5/s/5tvf/xHfuvdH/OSRR3nh9Tc4dPwEx86c5eT5C0wr0j27XMYGCYrFdoZH1rBh+3bWbtnKrtvu5PbPfq4VQbvpY/ew95Zb+MRnPs0dn/0MW26/nfV6lu/atIk2RSCDYhtxMsW8DNDlmSlOSgdPC9478m7rn9t6/vmn+Nkzj3H/Qz/mp4If//h7PPTAj/j6H/5HfqTLxeMP/5SnH3+Ixx7+MT976qe8+PyjvPrSE7z84hO89vKTPPuzB3nxhcc4qMP57LFDnD9xhKPvvc2lc2coZHNyHNr4tV/5U6xdvVp6XcMaA9o3RhvLKrW4PwZrXOphtTF9L8b3wLeGUJmkILRWh5Hw5FA4XXZ4RvlIxsE5tm5Duxt/JLqx6KJxrOvj+Vjr4cqx6iJ0jBgPI7DX233RX3mKacoGxUTuwAuzVCsR3e09DGhtu7u7qWjf7P/Yx/ClCzv1pF4olnBrf9dnvkSya5hk5xC33/M5br3jTtYrQnpFjv17r73EtYsXWFpaxsg5TeRKfPyzXyDI5hlZvxHrh7IZSTmFkNe46WZMUvMKiGQcY2KrsmxGLq7RHpfl6FTJNedIVWfpkoOalzFMy34EkpxVD2N80jYkHZsWnVAHWWVuhnHZg4krl3DOvNG+TUqvnCyqOvQbGEwMiE5T48ue0pB86iagKptUFb2moCHHoEZIJQoEfgvHyP4EcYWkeMs2F8g3ZtnRnWJNWGWDDMaewS7u0QVrVVcPKRlsG8fMTM9itCZ1Xc6r1SWqih76LOAzRyJoEEcVvWoUmJdzsyTndmy6TJgsMjS8XtrhgXirRdDUxWJ8doHZxSX6tM9HJe/GzASnjh3kvGyH1QW/pqhfs1rGE5+jF87RrCwxPz2Nc/JjOeHjV2W/r17i9ptuoVP7rCnnKpJ9m9cr07IiglevXsb9s3d1RZDrS3OcPXqYYipkQmu6MDrK4tULrX+4Prk8RclWScuR6simJMsGy9LNlC613eu2s3rrfvIl6Uiinax0oE8Bi03bd9M0IWCpyVkevXiV3q4hwrDAhIIBqfYSvav6SSR98ZZnzfAAHZ0d5EqdIJy+4W0sV3y9iNWYleOabe+STU+wXIVdu/awbs0Q9fIUx46+r73X5PzZqzSbhtnpKcYuX+QB2eCiopxZ2bVCMS/cJRpLM7QrylwS5NMJXRi0Djrv0tIXXzLfs3kra3WxTGkdi6kETo7JRKg1LGvPn1Na4YLs16TOykVdDJz8Bnu7aWqdF2dHcfKPtBfaEmmu6eycuCL5aU2aooc1WFYAY4gQGItUWRCrFKvdScuBwVObxeX/n4IR3Y+AxjbGaDxW9kWsFDBGdcpblEax2mI85T1rcbysgME6PFY+1hrcmRJI39ULY1q/SmnNqYXl6rQBY9loobfo4uhjcGN9FDzhrpQRHmqP/wRE4iUWaFwR86+DpCj8uAXIvigWpX6uv+iIJtc/LmuUdyka3xhXkh1y6wNYlX3PcQCea1edWCe+3u5SZ4dV/eHXGIMx5sPyfyljzEp7/NFGV+XA1Sk1xrToGPPzVBV8FDxrW3yhT6x5KsFx60DdhKq+wsGoRYM5fmkVINIcjHENKzUWcPIO3RkinBV6MU4GQqUhO+r6W8nDlYWO626McVnlf566PhISrsYYo3UQuPQ6uHZjjFBijDGt/p702xevLnV82CuXrmiDVXXTnAcZwfHxCd2o51nQRhteNajN3dAB1sRaoxt8nZQMVSDHpianzfd9stkMLtKBBOMcImc004HuJ/UK6USAe2r3jMXikVQUNAgD0Z5XPRw/fpqrilzFfoJHH38aG1kCGWBPt9CiDNWCNnVWxmT1wCqqyxWOHv+AV19/hemJaxx583U8RRpC7eQwCLEyJoviYUaO44IOsaWURzMT0dGXpL07SSLdIOHXW4boZkUgXaSlS1qWkaALmk8gOtlkmkwqK4FBRo5b0tVrjoVcQX0TJBJJfMkoDENyak+r3VpLUnVJzTCpwzYhCHR79uRwT0q2V06e4dSBdzn51psc1VPzm4omvvbkY4o6PcHzDz3Iw9//Lo/+8Ps89INv8u3/9O/48R//vhzZ7/HSEw9y6NXnOHf4HS4ce5fa9ChGz3/FREx/W4reXIKBtjTr+zvYPNzD3k0j7Fw7yF17t3HPrXv45K17uV0R19t2beMmObQ75diOKDqwWpHHXhnPdRvWMrJ6mKGRIXoHe+ke6JKc2ulW9DWvQ8sLkjQij2S2SJgukNXTV05R1YTyvmRU6OgmU+ygvXeQDkGpp19pP1nVJXUYpXLtihwsMr1Qxf3vOE9dHOWNg0d4+Z1DvPrmOzyl5/JHHnyI+350H9/5zvf5/g9+xL0/vI+HH5ET+MYBTshZHz13gmkdhhU9Cwa6/Djner343Si+tymCvOumvXJUb+LuT9zNzfv3sv/Wm7jrzv3csncXt928h5vvuJn1OzayftsG8ZolIad8am6KidkJTijS98HpY7x76FXeUCTwmRce5elnH+THD3xbzvQP+f4P/4jv//jr/KHW5Lvf+BovPvc0Jz44ymuvvqwn+IssLc6RDH0KmQwmQnphCHxPOz7C3YCdzvvG4IxlEHh4nkGq0gLP2pUN6Xa4jDIx+qxsVBfpcsbOWIP1AzAW97GibX0fp2/CxLi/P6P+vgFftH3P4hzbhPZeIrQEgYeR8fc8D6yH8XxoJIiqCZqNFFt33cam3bdx2+e+DHrSvOmXfom1clj26yLw8U9/gaWmp4hgkv71W+hds0kXiXNaywrFbJpsYDh99D2e0wXsvbdeY3byGjRrtLXl5HQskcInERnS2hNp7atUE+W9Frg9YppVRYCqdKVD8lrXZLNC1kf7KFLEsE5KtiWsNpDfJgoe1kWOxE/WJqgoGjU/OUGzGdHT28/Zs+epyNGZn5vTs3iZWHbGT2Q15aQuk+ob+drPPnXZlpoNqCVCloOAZaX4OTlxeaJ6iG8SWNmPhGKQKa9KX3ugaO84X7qtk9XZBbZ0wK1rO9nWlaMkvMXLoyRrhkKyg7npGlHNog3D4tw0A3oFSaciFhdHWV66SjpZoVqdUAqe1tUPUhRKg4ogtvHBmXm1+YRBUva1ibGWUnubnK0dpGRfAs9jTlH6hbHLrO5t15N1g3zCw9cTd1Vj9bYVcBFDI6fdHcCx+3u7mZCF2RmOaL/Fcs4WFhZYWFpieqkqKKPgJeN6QarW6iwtqay0XRHK6QsXKegAqo5e4cqRg8xdPsvzjz/I0UNvg6nJeWrgmQAbJonTWUr9q9i0dZ/mGTGm16ZTl8aYXGiQKnZzRXZ9US8IyVybxkvRM7yZtv61bNUrSaYN2jvSrBrua0Ubm4kcjXQnq7bcTpgZoWPVXmgb1uVngPlqjXPia1QXjYXJURYmznHp9AEuXLrE+UtXsVrDqZllkroY1qVL+XyOpuzv3NQ4i9N64ZifwDmek1fO0pFJYCrLlKcnWD/Ux2BPO22S1czYKKPnz9Oms6w8PycZx8xL5oVUQvuljIu+5zNJJsevcvHsSU4fOYhfW9T6L+JNfoA/fZ5uL2ZJjv2s7NUWBQ/CwNdaJ9DhiTVN6WUDo80aaz1j7ddI0GwZDvSJWhDHTSIFVKxF9iH+EFbK6BO16lzZQSvSqDMMrcyN/H8tRbYg1uUoFn1jIPAtnnjQlxYtXQqtMtZYjSOK2l+R9Nw5I67C1TswxtD6EyP7Ap4rKY8+LVy1a8I4PlSlcYTRslMG3xr1keMnuq7NqhzJjrm8A2OMSySDmEh99MWBMUb0HKByLJAcNGd1x0iyuLxyVnhWqZFNjSVLWm0r+FEciXbMCl8RYgRr0ScSlsr69axRlwirvBFN37Poi6s2qkMydOl/G9SQHDAcAAAQAElEQVRfZBwOmpsbw43p+InEU+xoaM2MxnY4scZxvHwUXJ+PQlPrhvA8MeL7Ho4v19fhGM0gbjYxmrNTJ5HGgcgrjQl96aHk4gnP9UHzUFG/mrMQrQpuXTylro8rO5pqYqXOYDH6A55yVvbcquQg1jp+FN9aI/IxWjzQwsXiyfFmrcWq2tFz81cjTiaRk8/k5CTnL14ik81RbUQy1E05eOMyliFnTp3E/bt3gQx2OpMV04aaFDOTyRGGSQr5IiOr1jArY3abIlRDehpfXJijlM+Q9mMy2nA5OazO4+3q6sTRyeRyK3+HSI6a9ULiIMHe/beTy7XR0dZBWk7qJkW6phXhmFuYxdckJy9f5ZKeWrNJbWgt4MvPP8vCzCSxM7rWx/oBNU3Q/UcGJpdkyTZZtHXisMZNe0ZIJmsMr+plubaEH3g6dBqs6etiq+r6imlK4rEjlyYng5PXAdvV2UkYBCR1SOXyec3bgjRmaXGJRRlyl1YU5dV6aE4eWT1xZVNJHGR0aOSTko3mUQgT5IOQohzXgh/QkcqQ830KgU/eyUZkcx7kPUO0OK8DukHaNKjOjul5+AonD77J+2+8wPuvPc+zD9/H4/fdy0++9XXu/fof8KM//gMevfdb3P+t/5tvffVf8YM/+A888r1v8exDP+FVOQbnD7/Lsp6oKlNXyejwsJU5OjIBQ4qQDvd20N9RZM1gDzs2r2Hdqj727drKzXu28bFbbxbcyj5FJm/evZuNa9exZcMmVg0Ms3pkDT2Kkvb39tJWKDA00K/nuqIi2TnSkkGYCAgks5TmG1ifYr6gC0qOvHCzypf0TFgotZHS4bVmaIQ+RZC6O7vok9PbqbZsOkNS8pqXkzF+7TKHD77NicMHOfTGG7z76mu89PTPWv9zgQfv+xHfUJT5W9/7Hn/0jW/yre9+nxdeeplXX3mV06dOSx+nWdBBUnaOjBzE9p5uBkZWsXHLZunazexURPm2j9/FTjmw+2/bz6133sa+W/awecdmbrvzFm65cx8btq6hZ7Bdcx7AHSDz87N8cPwoRxQtunjhvOjPaJwJRe1ntO4hgQEtKanQJ/QsgTajJ81xoNVFzS2D4DZgJB2O0DaUTsVW5k4OYl0bu2l8sIEIBTTkwMVuA0uvjbUoiCdqBmMMniAQJDRGaGON3UQ9sNrQRoewcYeMouvWRLixaRkDpPdWOp2hoWfmhklT6F5Fpr2XjoFBGqIT2Uj7PsWYDmTX98nHH9Gz7KxeQ6aZUlSuosjdmfOXGB0dpS2X5s5927ltxzpWdWXJKJRUnp/B6X9ao6YESfEdWFpykTnA154PYo9CaOhM+3RnkxT0klKXo1IT70huaL+v6uymT3sySUMya+KMWKi+vt5Dp0av8tQTjwotIp/Ps33bNslDc5N0auUyTUdreRkZMq1DiBNcHBvCMIEn4y2x0pR1XdYF2asbEjIcBck5Xy/T6zfpCWoMZmO2Drbx6Zs30+vV2dafJl2bISjPktIhYqsV2Yw0iRhF4SyBl0E+Bs3lRTplf0xjWRGzU7z5zhu88dbriiyeYObySTpTEZl4GefAx7KjB4+cpjSgCGgD5AnSk0sRL03KQbrMmaMHaFQX5dQXWa5U6C7l+OD99+iWc2olo6hap097x9PhlG/ZnBxurqmEz8kPjiCzwqkTp5mcmGVqZo4gldC8DWE6TVX60dRaN6UfvuoTqjuhi3JCc6tMjDJ1+TxGr0xnTxwnlFIP9ndKrvN6Mr8gGSxjamWiRllqVSOt9Utpv7fpchp7aS5fnqCqp+me/j4KXe14uRwdg2t45Z2jeKk2FPZlclZ0EhGj4+McuzDKlWWo5XvZcPPHuO2eX2b9vntYs/cuphS5NQnDYH8Ha+UwbhgZ5KIujTZaxkhfE4mUjuWAYlun1jYgkQno6utianqatYO9tKmvZs3S7Cw1BTASfkBa9j9tgfI86USTSJefXFuRTKlLl+dusElKeg3YsnYNofZnJplhYmxS2mzolJNuddi7/suTY3SnfPzJc1Qun2bq/Gkqutzu2LqBmYkr5GQH46Ua+TCksTRPwgMjuTcaVSLJORbnkXS2KVtgtU8+CnEcY4z5EHAf6awxxuVa8FEc19cY8yG+MaaF8ws/qrKyFw7XU7sxqpDeOzoOz6KyeNKUsRacc2o0Jq6ulcbESmPpTKtO9VZ8tkD1EIP6GdfeKqtocFVo2BZ4Kyh4wvMMWPXxxIeKeAYcnqdy4FvtKYHSUOvl6j8KRvTj68D1T6x+LhtrHrGxuOIvgMZq8fhhCpGBWNDCU2f7EXC8Ghw1EIp4Mzi8X+ADWMFxeCvg5OnqrJCtEyQIR6CyvjjgIx/zkfyNrKMRSy9ugOPLtbm+jnas/d8q68fVeZ7lT4LBtHjWFGh9DDhcJRitWwu0/pKA9nGM+7R4FtKNtIWL0R8EBqv5GLtSVifVIXDlGwDW1TgaSq1SY2yrDsP1z8pYblw1I1taI5PJMjO/wGY5HdlshoIMYXlpAUegKoO+acsWhlYNs2bdejq6umnUI9HzFHGotP7jooG+Qbp1aBw+dJj1a9azef1anMHsbi/QKyPUVshz+cplNmzaSJBMEKSThEGCoZHVJHJ5rum5/9Zbb2fLxi1U9exy9MgRhlcP6eAbo7IwT21qhq3Dqxg9d4GejnYd/JMaV0YoCGhEUBU/ERY02Ybe2mQzSUh5C16DOzYN4Q6OaxfPE4QhNkwQeRCmjAzlNIPFJB1pQ9ZryrAu4kdVEjLOsuOKhga05bNk0kk6Ne6AjOqq4SH69VzToYPARXxyklWulCZTSFEoSnb5JJ5tavyYjKxOQKSDpMzC4iJl3b6bzTqNWo2GDDw6YJOBxlYkqK+3m7xk71sjwxiqv6Fdh3xPW56uQobOfJpcGNCRy1JKp8SvxYiec2BTohPqALVyisfOnefskaO88oyctYcf5Fkd1vd9/zs8+dD9/PT73+ah732TR77/LR74ztdb+Xu/9p945Aff4aHvf5OXn3qE1596mAuH36Y5c42i16QkZ2HdQA9rB3rZsmaEOxVd/Mwd+7l99zb279zMLkWTb9m1ibtu2c2t+3awTxHHT8qp27tlI1tXr2LdYB/rVw0wqGhDd0eBns42HSg9tOvJLSXjHmg9coUsiUSo5TNo+gRawERbgdLgEOlCO52dfXKccqRTRZLZNvpH1jOwej15PSWXegYJM0WcczRfbnJGB9rhY2c5cvw8h48c5/XX3+KRRx7ngZ8+xCOPPtGKtv7ghz/ia1//Jg888AhPPv48b71xkCuXJqgrNLS0UNYGNfT29LJz+zY2bFzP3R+/m7s+dqfgbm6/83Y2bdnAz372BP/mX/8zTp84CnrGblTLipyAVQQp6RnpEIQWOYbSzBgMrS2nfWuQ7yG9NdRV31BLHY+ml6BhAly+qgan1y2n0xkL9W3IILnDCmOELboywO7vjSZ1ECe9iMA0BDGB9E3UhNPAM1ELLGBadMqKyE0r+tSGVUTUWl9OaURdEeHylVP88A/+HV///a/y7T/8Kvd9+w/Zu3GQNjkKPW1Zbr35JlKZLBt33kTdS/LW2+/oYJ+kr5RVBG6RpHQ+lUgwL2fHOWaB+DMeRAE0HXgGg8UXh26v9RaSNPXKkg5TuhhGVL2ARQnG+AFzenJuC+ukvAqeLctWNPFMTT7DlNZonq1bVxNpn7704vOcP3OShelxqooGnj16iFIiIC0ZzMlBWFY0sGmaQINmfZn64izoyTknKbd7Md7COPn6DLevLTFs5tmUrnJTT4b9Q12sCixLepKevXCGUFG4pek5ZmeXaMoRboh+Unv26ug5vBAtfwUjR8bKYcxovMfu/ykH3z3KybOTnLs4wwevv8nMmVPEE5coxQsMFw05XY5DyfbdY4dZpUthvrlMIVpgINVg8tQ7vPX8Q3K2DnPq5AdUFaG8cOEKhXw7c3NlmpFPsa0bz0txWVHHZtNSVNug7HA2lSKfTUleVniWyZkFVq3bQE4XvziuU6stk0x4uL8Ski9m9fI1iRReF+sF0hkPT05ZTZeXipwlfJ9P3fNJbta5EM1M0bx2lZGk1uniSepzl5kdO6kn56MMdhaoyL7t3rWPrRor61mNXyMheqs3rqW9r49f/tU/TTKd58jho1y5cIGzp88ReWl23/kZhvbcBnrWv7K4jAskJ+XoXZ6aptCeF2vLDPUVeePl5zh6+IjsbJFSX68uLppfdZk+nUfLC4t6OiwzPXmFRm2eoi4B77z2Et2yITU5scuVpuxIN8t1q2hzk34FQ6auXmJZuA3fMKco8fC2W1i76w7m6yGXrkxz8fwVpqbmqapPd/8Ic4s19uy7hXy+yB233SHd9Dh77Kh0zWidzrfWZqlS094qqu9JUEBhSJfupC5FofQirYh10jmeukz42otWh39gLDYCZ/M+CoZYeyVWvQMtj8oW8ISkr9oiwQ0chMeH5Z/3Xal3+C1AZYEn+6Gv5BqhH4zbp6KPdDrW/nOXPefgODAg2gbTSmmlXP+om8riwTWqztGMRSdWxlUpwQGqa5VjcGlrHp6HtZZYcnA4VgwaY9BX9aDN/SE4flrOksO9AaLpeG+B7J+2JCt5gxjG8QAa8L8LkcaMBepuBcIXV9yAn8syluxFWu036lxqJQSxzi/AdRzX5olmLLk63ozybn6OL5e25C7eW22i0yr/Qoo+sdBjbozlUteXOGqN6corvAqttXYRK2sYaf8ZrHoacEPgeGz1FT+x+qO0Nabj1yG5NF7BFRsrfdTfgn4NLl0B0yq3cJRbqaPVblRGH9empFVq6ZsKN+pa8nDzvt7RblK0sdDWRqmzg/e1oYw4bdZrLacr8C2eZ/RUfpyDh97n1JkzuAhoUo7D/PySDG+Tnu5empq8Myx79+xlRs7kB4oSzeomXZQhDNX/qjZ7pAjH2wcOMK3IVF3GrV5XlFLPP7/1P/8VVsto7dq9l+GBYXo6uti9YycV3bLb5bAsTE/KyJ3n+HsH6W1v55hou//7hROg+7ueDSNDJIg13bqiAmkdZIlGrEOjzk2rR2iXwW2TsDcMryL0k3JUIh0/6u1DHDRJKiLRJye0v5Shq5DCyJFbnJ0km/Rwh7qniFI2lcSI54Tk0VTkJOkbfBvrMI1kQBrEpk7TVMCrYxVFKRRTZDI+Cg5QUr5Xt/Ih3ajbZPh6BwfJFHIU24vkizlyDgpp9QtJZfJkcwVSqQxJ3e4D36cp56asqKszpJ4NZGCbGG3EtBy3bDJFLpWglMlQUJqwoW74SVKhwA8pZLOEnidHOkU2nSKttcgqYhLIcU3IYdJ7IUk5raHmXJ2aYObiOcZPH+Xd557gyZ98jx9+/T/yUzmq/+lf/1O+/Qdf5Zu//3v84e/+a77+1X+jSOzX+OE3/pAnf/pDnn3sAV57/gnOnzosB2yRpfEr5HXAj3SVGOlplxPaw45Na7ll91Z2blnHvt3bWbthPbff6dFkkgAAEABJREFUfRd3ffxj3Hr7bey5eR+33XEr6zetZ/2GtXTqslNatZaUi9D1raa9Z4TO/jVkOwcI27tJdvToUO0hzLZR6OzHJgqtQ6bQMUCmrZfYzxJ4ScmgQG9njw6xIbpKnQzokO5S31J7pw6TdmgkWJyp6RC5yuF3P+Dt19/luadf5GdPPMN9P7yfhx55mO9877t889vf4gf3/kBO7ftc0VNbe0cbu3dt59vf+mPefvN18pmU1qVJoP1jddBYYqw2uqfUoE9siAXaKujskUbSckKr8jIdlOuxHFKjep/Yeis4ESpry+rG2+oTx8TaRw6kGKKv8eTwhDrFQg9C6WWoNQ488AXWRDJEylsIVGHiJRKJOgtyvJLS79GLZ3n0h9/jnSce5NQLj9PRmNMFrMItOzYwUEywbVU39dmrXDt3gpIuQNN6+t560+186dd/k//hf/rLdHd38kNdaO77wXd5/ZVXeOmlVwikey4SG9PUPmtStU1q4qVqYpWRNCzVxRmMnjDz6SQ1XR7rXoLZapNYOj+m6FWP6Ob8KplEg2ZjXo7UohzbUQ6++7oc6ClFoQ8wdu0SpUKG+akxZhXpH794ml0bVjN2/qReE6bJhjE1Xw6XrRKbqtalTl6Xvbz2c6q8SFZw+5YhhgtNur1FblmVZ29floIikEU5NhcPydlRhHSoa4hMmCeZLGp9Qq5OzrKkyPpycxk/HTE5NyrHCjKpmCk5pN//469RkyN16cI4Gzbewt13fYU//bmvEE3N8sErL1AdPUM8c5F4eZRCAdaLh6qeifNUufDea7z4wHe5euwNutMxF0++L71KEGvdR9YosqbL0ZScYC+R04KmOXvhGqvXb2Vqpqz1TsrxuciiLuzlpWVGR69hjK8ItvLjk4yOXyPURSWfCUjqUpnW+id1Q8ppDZxN+/znPoOXskwuTbFj/149pS9qjIQuA/PIU2P23Hm82WkOP/cUZvYas5c/UGT3CMcPvsKRA68SV5bk289Tm5snUsSvlEvg+Q1OnDnGa2++xrReyS5fushbr78us7NMR6kfP9HGO8fOYYqdzEjT091FfvjQvRw/9QGFYlZrPUk2GXH04FsUCzlGJ6dZktW9OrOIJ/nnQo/LZ8+QSfraCxXpelWvd5eZHLsMzRpHjxwmSKZZqMH4XJWlmuHa2IzwfPq6u4mkl3M6685NzfG6Lq3HLs9i0h0MjmwimcpjvBQ52RIvUWCrLl5hqkBsQs7rFeDkB6dYPbyGKEpQah/inC6wfXoNfE9j7ti2iZwfU5Ad8OSIFn1LdWqSQIGHrOxxIpZoBaGx+FrbWHbiowBqbAFaw+sAK3lWPlZ2xhiXj3F9Xf6/BbgxWjR/TtsXL561iJSGjPFaZU9lq7FMC9wIxhiXsPJLK3X5GyDsVqUxBmOM8kYprY8xyitnlbbwxIMxhljzbsqWqamVd2U1Ke9qfg5G2VZf9bmRYl2l5mEdKL+CRCwcB8YYjf+LIKw/8VXfVo3B0fVu9EFlgTFGMqH1Ma6snDEruRu/qlrBcaQcqMLRMsa06mNntFXnvg6MMRhjXFapS0wrdVUfBc/TmljX5kB4BuGZFp/KtvIOx/WJta7GqM2t40fASLfA6A+tj3X0lLPCVYK1FmOMUoFBe2KlbIxp1RtjcB9jDEYZY9yaKaN1czRcf5caYzDmF8HVOzDmI/Uo77obiUagyeDAnjx5TEZmggVFENq0yRNuM4dQ1QbOthXp6uuh0lgiKYOVSYbkE2n6uwu0lbJyCrq5eG0MG4aUOkpMz860/m7RVLmBleOwpMPorA6UHbfeIUO7mzkZAdOwerryKZUyetpdzdLEOAOK8r2o6Nvjj94nI3qKt155jUvHT2EVJUwWC0S5LLPLC3qausb8hdOMnj2Lp8NKAS8d+obU9b8jVq1FlJsRNMuUoiXu2btFB6Kl2NVBxQnOD+QgRZRSabwIFperVMsRtaWansUsHXIaV/UW6GnP4llIpLIykgk8IScSvmSQlPFOS26hxg1I6iBIyVB5vnM3IiIJvGE82euIhgnxZbC8MKdNpXY9vcRyChthBr/QSSJXJJlKkZQRRYbKij8jR8Pd+JKSZyr0ySZ88pJ7TyGl23yOnA6LUj5LnxzZTKstQUZyKMgJSyXzdBZyZAJLxjfktFa+nGYrAxtcT9OBh5VjEHoGR6c9mxIu9Oiw6Ez5lEJIBWlFGvN0ycnLJ7MkjVV7jrbQI9Qhk5Mj4TdqVOdmtR7TLMuwLuqwu3T0GO+/+DJP/OCHPH3fj3nwu9/iO3JYf/C1P+CHf/xH3Pv1/5sf6dn8wXu/zxP3fY93fvZjnrn/m7z+s0c4euANpi6dp6Eoy+pihlXZkNVy6PYMDbBv3QhbhvvZsW4129evZf/OHdy0eQu3b9/CzZuHuHW76nasY//uTawb6WXVcA+9vTpE1Keoi1V7ZxfJrGSnfF7P/JlSiXR7iY6BfhJKq6kEoSIlJq00XyDd0U+6c4iM0kKX8m1dJPJtpIttrN24ianpebJa141rN3LmxAes6u9m1cCgltAQKzKFQmItB1IbLpZeEqck80AlI52B1sZUSdsQTESstY+1Pp5RjZ73GrogNKQLTZWbRjSxRIIg9ghFz+LJ0HrSL4+qDFy1GRHFRk4awvNA4QBP5TAypJQPolhHtkADGC/WBSfEyBG1iv4sjU1InrfS07eJL/+lv8HpJfjLf/efs27zZu7av4XzR19t/esQb73+Gk09OwdykmxgWZbRa9dLQNDexa/8+d8m9nIce+8ES1eu0ZVKig+rMdAea0Kjiac9YYBA8/VkS9bIfhS9OoGciGp1GT9TYNlmuDpTZWBwPbMTC3r5qJNYrtMTQ5teDera/zNzU7h/Wqs6Ocn5w8d499VXSWlexxX5nJi4yksvP8uZsyf1OlJmRs5yQvYjLC9TVPQpX5nn5v4O2uau8bn1A/zypmHWaj8MCjq8BjnJxsh++FGSicuTdOYzBLIh7q//zMvhWSzX8YIEuWyamhzo2vI0s+6vtyCHdOwETz/6AO8c/IDxcoJapp+9d3+K4dW9DAzliXURvPtTn6e9vY/XX3qZDw69SSGs0x3G5PVsX2hWKUg2fcLbt2kLv/FLv8IXP/M5hoeGuTx6RY57JAdyGqvxI8m+ujhNeXaU0G8wp/mt3XMTJ3WBXPZ9qV+ODo3Trst6HMS09fdw6z1foHtwCwPdHVSX5wltU854QNZ6bBxZy5q1Gzl1+Rqp3nUMbL2FubrHxz//ZdbtvIU418W0DO3W7VtJaP3LMxcUGT7N3MkTXDtxQjYspBxXWZA83nzhKabnLtA13MnscoMLF2e4cmWCSE/mzz/3Y0598IrsSshSwzC2sMSbh97Dmhpzl04yEEKsNfP0fH/yrVc5+urzLOvsCOREV4U7c/kqRva6u9RPsWOYwupNzEovCp1pPY2n6cgWSHt5rX1AVU5hKj9Atm0A9x8+5trzpBQImJyfZWTTVq4tVLk8s8Tk1CJLVRjZvJPSqnVUUzlqgqPnL5Hr7GXVrl34AwMUN2xWfZ7nX3yBtAIWM2ffZ/biBzz3+EPMLjaZunqWqdNvkKqME5ernDs7ysXz52UjzzOquYU2pCS6CQVdcj6YuAI2gijEI487F2LZDayvRk9gBQb3zNwkwtmByFqaWCLZ41j7SdtecjVEsQHVm6bBk33wtNuVU70lFr2GbI0DvABVYNQ3jgwobWpvteioP8K1xnADfCs+ZIe4/rEaF9dNZaOMK3tY/VGp1U95azV61AKNrnlqAGIci27IponFv+M5atUZ4bs2B6rBgcvHGst4vsrCRfMWGR2NspWmBSay/GcQW83PrID4cTScbNwcY9H4EEQ71tzjCC2B+JV+SbAQGYyj8VFc5dEKxUp1TyZSGql/8wao3NRYTc0jkrxcu5O5k6kbF+G18GMjiXnYWDLSONZB02q9rCj4GtcjVt0N0HHQOk+sxrbiz6Wor5uP4wXHv6OpM8ET2KbBU3/r6kQRN25r7YxK6u3qhWMlNwdGuK25ik4kaAi/bg0NAzHg1jZS/6bq6kZrprwSJH2BEBySINKiRNFKe6Rq97XCUJP0jxa4OqM6q4wnJA+r+Ro10krt4sIsFTkWaNa1SplcLkdbqZNkOq8NOke+2M7iUlmRioY2d5Ol+ZqM/FmaYvzYmfPMVepcHpvkzQPvyWkVXW22xTpcnV7k3Ng4slAcljM5u1hm166b9YTmDqWI2YU5rl4d1cHW4Nvf+BanFV395Gc/zS133KmDfgsb1usWKmc3WWgj1dFBw6LIyRxWB1bak3JqQfQFYi1e3JpskMlSkTH3vTrbV3fSlQ9IFDLM6fBc1NNoXZrhq0ezXMFKeENDqxgYWUO+vY1SewH5IOTCmMGOHL06gKL5eaqKwKLDq7YwjfuvG5dVnlIEzIjmkpwvW6uKpwY5P0kuSJAPBcmEHMCAtCIMerGSUxeJriGjstFhGGo1E6Yp5y4ioUUOBUUN7hzEdjncDd2UI2mwsQFIAZuxUeKTymVwc9ZsCQIfP/Rxz3NVd8iHSeo2IswlNZ8iyYzSQo52OVw9crz65IgV80WykmehrSTnOk0sxcvk86KTxPM9yTDGWh+rMS2WVCJBNpnEKOITK2paTIWENAkM5OS4FTMp2nU5yCYCeuWgtQm3I5OhmA5Vn6KUS5G0MWmBL6d1UYdkWYfK1MXzzFw6y6IiFVd0ATr4ysu8/cLzPPqjH8lJ/YbSH/OwIos//IP/wI/+6D+1/gOtp356L889/BNeffIh3nnuSY68+gJXPjikw+u0ogtXiRem6MoE9JdyrB3oZuOqPm6/aTfrVw1wpyI6O7dtZOe2DS3YtnkdWzauYeeOTezeu43Nm9ewdmSAVYO9tLcX6ZC+lfRkmdYcw1SGQqmDnr5++geG6O7qpSCHdPzaOKtXDfOZz9xDsS2r9fC072V2JZvWGmktnMFtxrTk6jZq7DYyYIzkLDwr8PXTAuWtTJyRfFUlHIenSmNwf3zpgK81sYJYdZGgqZaGwI0Ra9AIfYzF1/qFNsBXW9IPCTxPe0TYqqvolQAN4OkytnnrdjZv28ue2z5FPd3JX/37/5xGqp0DR47zviI5b739Fkva3/v238n07BzuPzB89onH6elol97VSBWKFHuH2LRnP3/2t/4yd3z8EyzJIYo9XyMbbBxhteeiRoOEeECvBylbJxDDpgbIqmelL+7v7IXaM+lshsnJUTLpgFB7v1v0OxIhGclkXs/slcoC3R1tNPSKkpduVUTvsvai2wN1PVO7f6c41JhercLc5QsMyGZ0Nqrcvm416wppBrM+t20eodOvUZu8QI4GqzpLeLpsR4KG+Ko3DUEiqZWoUVAUuBpVkHWX/auQ8GIqM+O0ax+Y5TJZLymn6jhvvPEGswsVqjbN6p23MrLjFjoVDUtkU8RWdjOZIt3Ry5adN7Ntxx6uXr4kfX+KfHWGzvI0/ThDgaMAABAASURBVNmA7mKGjWvWcOvNt8swJ2kv9vG3/vrf4W//jb+ti3jE7OQYgebjm7gV8SukfZpOHnplOHL0CL3DfWSLWeYXFunq7mFRDntnTxszi5Ms6zWpLMeoLAeuXbbdD5J4XohnE7qQdLBDUe3V23fjacztt3yCkXWbSaezCip005A9L/T2c0YOYFkymtA6LEv+5clZOVt1ro6OMSMn2ksmCMNQAYgJppcWaZJkbiEiTGR0Bykzeu08MTWkiOSKRULZiO6uAtOXTnDg6Z9y9dAb5JoVdm/cQH1hnICydKzM5Oxsy1bt1IUz6UecOX6Egd5eGg1LVvY+alRIJgKq0tNa3VKXE3ab9LBuQsrCWb1uI/N6QVqUzV+QDOIwxZTOohk5ustVSzrbTpteRAZ1DtS1d6qC9sER2vpX0T2ymh233kK+p5c4CHF/7er4e29iFCUeP3+C2bFLXFGEd/bKcQpmjgMvPMnS7AIjIxsZGh7h/YNvUsiFVBQRrpeXdHbOUC4vEJsGmIgYfeRARFjlBbFp7Zsbvxij+hhnN2KMkMGIPyuHx9Me87Sn/Fbq44mGBf0aWn+MCq6/IGpljeoRGNzHGKVxK6cf5V1ZOQ3mfoUHzhExrRyqjpVzJYERyg1Q1n1d0Y3vqeBSV75BEpcRz7HA5WNXFpjrZVf3UYhFwwE4Km5sQPi0Pgb3x8ZW9sViYle6AagNfYzAgmQFkqtq4+vgykb1RhLz1OY5OsojOmDgo2BUFtzoeyNFdQ5WylZZC7i1MgoExHhaE6tzNBLNWGO5NgeOV09jtcZUm4lMi383tmtrARZXvgHCEGXV6XdlPI2j8WPXX7AiB2Ep78aIQecNxMJHeLDS1iqLthtDkuPDsdUeOTDqI0CfldGM6EhHY/UUHU84JlZjC/SjeqcfVmeJMdc7qtl9jVFZX3URH7gE19cq1+rj0hvg69aclKPh0GS7mdFzxOTEHB2lPjwvgzUpoSaxyrfrOarWDMnpFtrZu5pCez8Xr07RN7iGgeG1nD1/mdgGwg1pk6NTWargBq1WKjQV3cnKgUrrkGlooIYMxNR8hQcee5pS3zCbdt/MgAzfbZ/8LF/6jd/k1o99hn7RrGuDGi/g9tvvZESbenFexk20IjmQLjLZtE0qcubKJmZZh41sIAlb5Y6bN4vvZQLNra5Qf7ucioSiM0Eg/iSgwPN0HlaZ0s297tVbhtrocCzKicmJ5mA2wU45MnduXc/mwS62DHUr6raB9b0ldqzuZ4PSrcNdrOvJs1YGrFNGPVhcIicHuGAqhLVpokU5RuVrmOoskQyPWZqFGZVnLutJ7pKc26uU56ZZ0pyqy0vUdAFoyFEOFXktKvpmU0WaYQ6b6SAKMiDew0waGwYEco60A0nKkCdTvha6DtkEy15M2UbEoUcindIaenjGI/QTBIKkjHYinSPUAZMplGiYAJPI4mfaMMk8Ugfa5VD5opFWNNzEdTrlnLe35WXwEzKoaVIJn1Ixp+fBJGnlAx/Kiqx46tPU/D0roxnVJP8GRhcbKwh0pGdDn458Rv2yJBJ50mGWXBBS1HwyWr9iKkUqTFPXVJLycm1cxR06NUV85icvMz9+Qc/BH3Dp5CFOvX+A4+8d4tDrb7T+DcvHfvwj7vvWt/jpt77JQ9/9Fg98+xt8/w//PS8//gCP3fttDjz/JAdf/BnnDr3N+KkjzF08RXPqGlnx25P02NzfyTat8b4Nq7h5y1pu27VFUddV3LJ3LzffdBNrVq9m9+4d9PR0s7S4yAlFf95//zAvPP8csZyU+++/l0j8xoh5QUxNa1IjMjUaevbViqjMhx+3P/2WHloCT6D5ewLfGjmOEb6FQGVPvVy9p3orfAeur9v4gQQf+AGe9XF59BEKxliMtVgZwlh1sfabER1rQoyXIpHrYNkEIB2oWIPRuiTDJKHolOU83P2Jz/CxT31Ze/JOtt18N23dA7z1zntcvniFu3bv5ORbr4P7u5QJH8TjJkWljS5OhTVrKWsNY9GMDESAUWqNcrqA5J1jKYesXjHUqgE1OQhxbHC6lVG0zjbmdLGp02zOEUmX5hZmyBdSNBvLLOqZurI0S1l1ywvTuuBexaQ9pNjk80V62rtZP7CKTX097BnpZ//aAW7Smt61cRVtzWX6cwkSUZlsymD9hlaoonVZpqk1MxormUxQbZRZrs6TyPjgQUV620xJlqmYVCIiQZmEcOLlZd5/+xAvPfcmBw5fZIkC7UMbGFZ0bf22bXLMC1Sbhpdef4/3j55jqdpkbrlC3QsYWrOe/ftvpzYnh0XR/9zSZZCdqC5OMD83ia8LQ3upBxMlOX7oFLs37OSf/G9/n/5iGncBDLSmWjAWluoUiyXmJ8dZ09fB9JUzbvtTzKfk7F3G0/7PyB6sGenhxOHXyARVEskc9aalrrfnMKuLluzu5GKVqk2ybvte1m/dDcbHHdmH3nmD5vIsDTlPZ06fptTVh00V6JKM8RKgJXV6mUklJZsMi+WIKimKpQHNIcPU1Azur2h4kmNNkehOXdw6OgZZWoZcNk9TgYS6Lo3Rwhh2WU7r5ROceP8NuksZhvo7yGu9MrqcGC/Eyj7Ma81zWovVfSWOvPEiSV10ErUG1JpyPhtiO0FNZ0JTZ8Errz3PzMIkYxNjXL48Sm/PKlav2Upez+mZXBt9fb1EWtsenS8F6c2YXvEOHnibzlKRz3/+CwpiGMbmq1gbMnbpMrECAhnpR8L3yOhCNHrpIo1qlaacyoYiwl5tlrFrVyTbiJHVa/G1zpcuXKJarhJV5ukppbgoexNmEnipJG5/GBPjmbr2R1VrHcmUR3jESlkBXGq0Fg5UL5feSuieidQeCTdqpVYvKA6czXXtRnheCw/RbciWxPgaq4Xj6n8BYjzXpjoTNTHoow17I/WslW2xLR6IY4zACsuBuonbFfxWWfVGe9n1/ShY0bsBxhj0xdmi/yZYI8IxLnH4LkWjudqVvJr/G1+Hh7N5ylh1aI3l8gJ9W+O36lsFzUs4LXKtsnLXUzd2a1zjeDG4cguuo7hungF9BaLT4jHG+SZGfTzP4vq3xnJtQnR518/VS6CtdocrAsrTSlpjqGurXv1WKtVD/WPVu/KHqepQXSxGJH5ijSsOMCo7PDdG7OpaePH1AWKMyurmuuKBdCnGdXFgtI/c2eRSqzV37a2ywzPg+G/1V8bNx+Udry05I9oCNbXwXGqu9/to+428+lvq2sjVSk0H6xKLcqLSqQxnTp/jrjvuZli3wb1799NoWmbnyrR399PZPUi5GtHTO4jVJm3K2Bpjyci5mZ+dJ53MsH7tRvp6+mWckpJBRKccwB5t/GQmTVMzqir60ZQUP/P5L/Hbf+Wvs+umW0jqIOnoH2B4/Ua27rmJPbfexS/9ym+wa/dNWOuzd/ceViZjW4uMhFPX5CrWUnOGWd6T22yduZANwyUKinhEakvnciRSKc2hQayNFurg9qyloedpxEuz5SBE1BQ5qcswenK6rA6atAxEMqpQSliG9YyTU3lEt/a1vSUG2zPkbJ3efEhvLsUmPXXt37KOrcPdrO/rYNuaQXa5SNv6ETasWc2mdevZsWEd+7dvYO+GYXauGWL90AD9ii60dw2QLHSQKXXr0PPJKm16SXKlLsJUnsXlGsvlCs45cE5qXdHIwDTJyUFMiKeEqZJLxJpKk2I2RSowJD2VNY+Er1S4vgxXMvBkjMC34BQjlLeek2ysZBdJsqEiNYE0MJJT1lRkIZHwaWvLU6mWidVfWoofeKRTCSI9f3m+kfQj0mnxWsiRzWfl06TIKp/JZSmV2ujoKNHR3k4hn6OzvURSa5RNZeTMFmXME6Q0XkruQDKuYRsy+lrTIAhJJUOsjKlRxNg5o9mkxUEmjGlL+xQ094xOt6S0P6u0LZmgEIo3zTXU2gWVRbzqAvOjF6jI0bx68igXFTE9c/Btjr35Cu+88DNFUx/l2Qfu496v/QE//vof8tD3vs3DP/gO937ja9z//e/wxovP87OnnuTcmbOsGVnF2TOn+fznPoNzVhYXF7j7Y3fjnLt/+2/+JTft20Pge0gxaWoDRzKATmbGxhjxJwUGo20nkemLMAWxRBrhtQ6RiEANLZBMAktrnQIZDx/hqE0qKxKxADSwUoP7QwzGaE9ozEjyc+O7aH9dEb2aotdN6bzrmw5TeCZkqdKkqX0ba30VBCOOqjR0AcqK/0Im0EVvNclMB90DGwSr9bxaYUGvAb7o3//dP2b0zBGOvPUyl04fo7Y8p+GbOIdztlwm0to1VROJb6RkVsoWaD5aGpqVBfIJQ2B93P63QQLXvjg7ja+1LyU9anI0fE+HoXgxnpVTNiN99sknk2TCABdJQrqXSvlkcymKcny3bt4mfU/wp77wRTYO97Omt8A9+zbTn/EZ1Zqn5IB2ZkN8RdiS0tmmHKIOvXoYGi0907SoygbW5GgYDxbkdFUUUS2rrqp9UBXfSa+Orc7hol6PP/QQ18ZmGZ+u0rt6l2A767fvYVAOeFX6evzUcY4cO0YqVSAIslQkl5ocHiOdLscehc4BPnnP5+gpFnnruccpXztFX86wYahLDvYsp06dlo5l2LZ1hxydBt2KwP/dv/nX9fS/hJVdyLb1kBY0TQBa7/mpcc2tRlWvSoG1JBNJfD/g8pVLTCpKN3n5FHU5uBU5RA56ZJej2BIoOnlxdExP1hDmCooEdpFOJjnyzlt6nbhEND/OSUXxaovzNBTJnlkoM7dYkTO3VmMELX3Nak36+/oJkzm8ZEHrVccjQbdeXTzJt7I8I0dsXpdsgaLEzUbAjKKEczNztOczbF8/hKnMUJ65wvLcGM/+7DF0O9F8DH2dQ2STHURVj4x0V0aQhIIZJS1SQ57sZp0TnpfUpSFmWo50LbLU6g0CX3oj5zZWpLFeqbIsZ7Knc5g1a7dw5OgHUp8qG9cM60zISX+KHDl4gHG9yJRnxzHSrabmWlIA4OK5i0yPXqO3VCLje1Qk37Zcjja9GlX1KtiQjgRW8w19ynLqF+qGihziZe2VWM5pRvo7WCpw9MBrFPNpCDxi62lb+JIRWNk3Kxn5cUwLZB98gaf9I7OhdoPRr6995BvUJ8JoL5u4IbvRxKU4vWo28EwszAhkSwyR7HyMFa7v8qLnKfVaaYxLrSvLpvsayFNqXD+NbQBjDAYERoDomhUwFq/VZrjxcTkHVhUOjDEY83NQ9Ydfo5wDTYf/HiCZWCGJFDf6rORjrOZhNN//Jmgsx49I4Pq1+ri6Vj/w1BCLjrPfjk7s5q+y+Qi02lV2qcN3ND4KnqN3HSR4XF/PulFjImdUjBrV32osNx/Xbly96lo8qd01qaO+MY4PLSpWJNSkzrEwBVqjWHy7Ngc38rHqEURqa2oNI+VRRyOijr6DWOXIURGOy7u+rr7Fi+pa83GyjmJ8dXZgVF7RN3BzvAEr/RCWwKApi7Lm42iJ5ZV6VTs8qx8HDs1CcJPTAAAQAElEQVTqR1+s6owxGPNzsO6/Gg9krJwjFGnj+dogC3pi6e3u4r133ubUieOcPX1K8msSu0maJp0y+laRukt6Nm9zjoYcD1fX0FP+yGCfnoiSXLs2ATqVjGbtHJCuzg6cYNo7O0XHai9aQm3q3q5O3GHQJSclmQjo6+2m2FbAPZkkcyWKejIa6B/ikx+7hzdefa0lpLoOCis+0XNLUzU149EQuAl64utWRaoS1EiFHssyQDGGsm6skYRsPEtdIbZQhnN2VoZvbhkr51r7GOuHeHLCEtkMVRo0Q0jrkHNOQSYZktHtN6s0lLSrOqRSop/wDEm/Kj1YIDQVHZSWnOYR2kB21OL5baTyvSSyJfwwTSaTE19Jioo+dnT10tG7ilznIHMmQ5zvwW/rZ/XWvezYeyt5PfVuXr+Ogc42tq9dzebhYbavHmHTYD+9uQyDbXn69XRXCg0F26DLGNr0HM/kBKEiVLWJK5ilGUVfZ6joKa48P0Z19hrR0jSxOxjmJqjNT5E0dR0ZdUxNBxwyXpqTi164KAHEpBRJzcnoRlLMMAwJggBjDGEi0QLreXqinQHJNiXZRUCYTBKo3ZNu+UGI7wVq9oi1BknV5+QoG+lT6Mcy6EnycnwcFAtp2jsKZLIu7ZATW6IofUun0qRSKUKNHfgegW8xVtzJ+Db0xBjJaU7JgUmG4EsWgd+kqqfBzrY2jHBaeqrDI59MkFcUoi2dJiNaSevRmc9RymZ1CMCynjCb9Yi5uUVm55fYp4vQX/zNP4/T30sXzvPoow8zqmjH1q2bdZDOIJHwO3/lrzHYP6wLQg3PTxJFVlLzAM0Xi2PUYEBgYvcbKxetgDN8cST9iVrYnhAkRmk1aBlwFFxqVe/AKHUb3hnOuNkkEjSl8w4QHbdGDTnAde3livZJrFGM9cRTRHVpVs/NDQIsoe/TqC8TNRZI+jUCRazrC7PUlyY5duhdjh3+AM8EzM/P8spLz3DbTbtal4VMCo4efYtL54/x7hvP8/5bLxHK4c/amE7JNJD+yWRq/pqnMRgtUkP8aSB6SkXpWZN0yiPXluTa9BXQWiW1lkEjItQ+rCzUSCXzXJuYxvMTNGuRQ2FxcpYt6zYRVWNu2nULWePz9/76/8KGgVX86a/8KX7tV35Fl9w2XYpL0h3J3KswLx1fv2mtGIlkt6XXmrebeyZIK/KeoVltcElR3UWN6e6iU1OzJLXHnR2x+FQX6yRlvwrS+Qmt/QtPPc4Lzz/DkvtrN7kia/ftZ3DdVkbWbSGRysrhu8wBRQ6r5Xnt8YB1IyPs3r6dbl3IUqHHYnmRhp9gOU7pwtzG7ts+Sf+ajVw+cYQjLz1FPDeOWti/bycNXXxfev1Fnn/9BcYVGc2mc3zqs1/El1NbNSnyXYOUeuSgFdux2l9pOZMVOYdGjtDi/DLzMwt64anJaVqU/BoEUlSZCfq7uphRZLC8MM/89CSDsrcLugAcPvQeU6NXePvlFzn/wfs0xMvitQt05UI5ttMkAotbVPc/LkklQ7o62nVRGWT7tq3s2rWTgcEhMvkCNTntmUSahelp6noVSXlNjV2TXs3h6TJUWVji2vg0tXrMovbamVOn8KXTC7NTXDx3hqKc0rGJSTp6hvGS7UzONtl90126FNQw1pfeptmxbS/777oL99QfSC4zi5pnzTA8vI7Vwxu4Zc9tupxkSGcCirkcC9NzdHX2cPP+W9l/2346S3kai3P4mtDubZvYtm5Va555P5I+v0I+6RGYJsVUgk7ZqaTsVEMvWE2dbwM9XZSKRZI6J4ptnVR0wZhupvA7V7Fuxy10dfXgK9rfmJ1kfX835clJjr7zLpcuXCQRJvGltyEBgXSdRtySqUfU2v8+aM+B0z+DUYnWr8tZhyM5GaUetPB8a1qpsxnOLkjJcXgOx6Wu3tMcPdkFq/Vv2Q/1t5qPcXVqsy3Q+KqPlW8NyPWPw4kRTVrjSANaza2xHG4LTQitfKw2QYxjYwXgwxSNL/ZbOC7vYKV8Heej/YSLxnbCMcobcx2Hn39afX+hDx+OJXRafZRp9RcN9HF1SoSnjtd5btlRlxcuDhyCKztQ2cmk1U8DxqLjYIUmLfQVmcQtGRlj1CuW3bIYz9KQU2GhhdeaC/q9MS/lRV6/1783ChrDdTA3ymp23P7JOlW3vq6tqVF15Og3xkgnXNcWj6pxHGnCxOJfo7farYi5elcls73CuxtX4Pq6dmuM6o3rqm6iq3Pb4auaGx8nC1RPDMYYXB/0Ua9W2RjlDOiLMQYDLXqtFFpl68t5mJmaxjlnGzdsVhqRSSe5eP4sU+PXOHvqAxkfSOqJrNlYIpUyLExeY6CjDeSwpH3Yvmkdr738AknfMHr5vKKoCzIwEWvXrqeiG+viwgKL8wvkMhmK2rye9XQeVSnLCPzkRz/gu9/6Oj+9715qMljL8zOt1Cl5e0enDqsM7qbr/t7Z4swscbOBMUZ8atY6zhqKKDSVNW5T6Qk7qZNk98b1WC0+2lS+51Op1pBsZcQWW32dFCrVCm3tRbryHfSWeujt6COTaaNpAiYXl2kmk8zooDl/bVQOxzjv6bn3ytVRJqemdNBcIZlK4fmeZC8VtVUyOa8lG99GFHJ5wkSBiZkGR09P8u4HVzh2YYxL08tMLsNCM2Bch9t83eP9kxdZ0FNkLSzSvW4Ha3fu5+L4PGUZ6C994Uv88uc/g/s3S0sJn0C3+zbxldWcetvatAbtrNJFYYuc023r13DT2g2sK3Xwyd272bVqkE/s3cEeRVv379zIptW9bBzpYetIL5uGOukvJmlPRAwqTenpszdrCaozpOUQuqel6bGrLOlgWpqbbTlyi0oDa3AzDjTrgiLZmTAklQjIylCvFw+xoj/ZTIpSIU/gNqAcIOc8NWWQ0Vo4yOnC4qvN/S9dOzoVERV+01hS6pMtZqnrudUayTOd0UWhibUevh/i9NzX4Z1IpiXbpOTv0oB20Sgpytrd26l6n1QmJFfI0NldoqevD+v7FNtKJBIpPMnNGA/rZiGdadSbaCrMzc6R15rlcgUdXG0EyQK33PFJ/q9/9Xv8uT/7F3R4nOel559nXjLo6+vm05++h7z4HR0dZc+evfR09eLZkLQcJ+JAPCcwJgCNIz9QOhsRuwlICY1qpb5qd5lYaYzVzr5R59rdZA3uD2ozeMZibQw4fiO1gC+5WKN6dXSpc0RbdKwBa4ldu+aOsern+sYEtomnSHOoolX0Jhuov/b01PgFOZzv8o0/+kPefedVzp86wYwiYzm9FFw9d4Ll2VGOH3mXQjrFr/7Z32D1prVUtE41PS9ekn048OKzmLlpCooepXS5MzHi0RAbiVdz9m1AQ7oQiLek71GWY4hXo9CVVfStrH2XJMTHa4SkE23MLzSYnJyWjYhJ+knVwz13fpyBrkFCk+L/+Pv/mC/e/VlKXprf+Qu/RVrr6mn/RzRo7yqxJLtUVV4LQpmYQHYnkc5JlgHL8xVGz40yeXmSGT0TWxOwMFdlbrpMLp2nqshaLpXShW2ZrJ+moQvq8088wxuvvN76D9Dy7Z2s3b6TIT21j+zaRU5R/SX1eeXllxmXPpR0mSlqvM3aj9lUSKxoqycHPJRDk0lr5xiD0Rynqwlmogwbb/0kn//cF6nKrjz38APU3V810LN0szHPvv07OHP1NP/qP/4b8FN87JOfZXRylkBzmS/XSLd1sCAHvW58zl8d1z7JkEnlWo51Xq8MXgM6ip3gnFJFL3OZFMsLs0R66fF04Wgoet2UY3Xu2Pucfv9dliauMXHhDBuG+gllPw+88ZrkDXfdfiv93Z0UdSlMhgkmJLdUro2OvmEu66IwX6mLvRT7hfcrv/Zr7JT9WSXnu7y0RCaRYFB9d2/dxPLcFL2dRTxdRtet28jcfFkRQ8jl23VmlHUeLJHQemkSjEpfisNr2LD3ZqxsxpLW86p4H5UDe/LatOzqafKldrp7ugk8S1p8Jb0kbflOiBPs1uXgY5/8FG2ykw3ZzXcPHuT5115lQkGHupzkyvwic7qgH3zjFWbHr1LRufP2ay+xbrCHm/VKVZ0exUi/zx07zIUTx3jz5eeZmhjl9JmTOg/GKMjODumVb2j7Hey558tsvuUeBtZskFM/wSM/+jaXTh5unZNXz16gr7OPQb3sRbKDae3NpuxNqEtuQvvC8wOM29eCWM5JrMujJ32OXF57J5a+oE9TF01jjHIx1q6kSFYua/TTJCI2MVJyVtBi2Q2DUY8bcKOfMaoRbf2KRCwcg7VWFCJUgTsfjUqGWORWwMh+GfFmxBeur8Y0FhyuA6s6By2+1S8WoI8RnpKVrwbUV+gaU/gt+mpx6S+AkDzPii+Nrf6uzfHlUiu6LnXlj4KrWwFa/TzRMBrjBo6FD8d1/DtZC4XWR3ieteqnkmToeHfgKj7kXzgr9MW70BwfDlydm7eVTD0N6sqONpKfZw3GCllBBmUxRvkW/+DwUB7h3ci7MVt9NRZqc/iunxvHkWl1v47v5tYC4cWq0+RwfRweinyb1lpJfqr1RMjVu3HcpcW4ObbGiFCTKETCikF9nGyc7FWhtTdYMWCFpK9wY+mUoxTjfm/UIwqOl5U6cOM4Wq6OKFaZFr4B5V35en/ALszNk0gkWdRt9JqeG9rbO9i4cTPDQ0Msqu32W/brBhvJMfFoz2dbxmuor4s2HfJ93Z10loo88vCDMn6WixcvYjyPxUpVUOP5l16ioYhI4PtU9MTnIqt5RZoQG5EWZXpmir/0W39R/EcsLy3oIJhVxKOmTTzNwuysnNnLrFs9wm0339SKVs3q5t6s1gmDQM5GgroirG6DWt2yE6aMc6icw5XxIvET4+sALeaLxPJQS6USJRkNrKGmgzJIBXh6OnGO6uTYGO5JaGpiCre/jPFY0hNLU95DKpUmNpaNm7dSkCOTLxYZ1nNsWc5uOpem2N5GUZHIRT3Jzs/PMqXnsNm5WXrk/BAkaXgplpse4wtVpquGsxOLLPo5ZhReXZAjanVgrNu0hZtuuZW6+Hzxldc4c/4SR4+f4lvf/T7n9Az0Z/7Mn2P37n30D45w5txlFparxF6ow9sSZos0vQTKsFyPSKYycv7rsuEJSvkM+aRPQk/xPW05Odtp+ko58gnDcHeRkb42+ooJduoZbEARqV3rB9k83M2ejau4fecm9m1ew74ta9i9cTXb1w6zZWSQjUO9jHQVaQsNLmKQsw2coXZR1bwXyXE5j/tne6avnMNUF1ievtZKvcYyOY3rntA727LkpAeVahObKtI+uJ5EsZeaCeQA5slnUyQ9w4Ci5u727hOTTaYJrYeNDSlFWHLZHAmtr3NmPV18jIGkLk7G92iamKouKslMRmscks7lCBIh2WxOUZEsQRhg9cf1dQ5zf38f1WoFz/O4/c67+fb3f8Tf+Dv/O12D6yT/C7z5+hts3rSJdCrJU08+wRNPPM7LcjguXrrEu+++x5tvvkFTOyv/agAAEABJREFUTkZa4zcVyTPSF8SQWCUyER4GX+AJVI1UkJbBEJ/u0HB4tH40CeGokRj3sfpxYLSfm9onTbVGKyBUz1o867XAVyoE4aunxnc6i6trDaY6KXatuYzxwEYGrwl6d+b5p5/gwQfu59jJE/zO3/pbHDx6iJ5eRXFc88IMi4pS9vcW5SDMkWtrZ64SsfuWOxlZu0l7pEJRjvvLzz3Lv/sX/0zPlVeEP6mpiUcNafTMq9EIdYHwddiWFaELjK91S6Bm6rIBDcnHGEMyUF0D0tkC1yanWLduDYFv5BQm6SgWKEpfbt6zj3//739PfX2G+0bo619FoDXLZkLCEJp6Yq/p0piRI1nUxdLthYzWfFEXygsXL3P23HlmFA1zPM0rwr2kZ9Ll5WV8E0i3QkUMy9I9X47SOBmNffzw+4p4P8XUzBJVkgys38aqLbsZ3riNUk8fM4oiviIH5oiclEBRyLZCB2tHNrFOsnn11dd54snHeezxR5C5kWO7RGVhWrpQk3xivcxE+JkSM7po+rlOPvXFP6XLU5bD773DwddfwjmiA3KmxQZ//W/8LyzL7qXkGO+/ea8czGUsdeblNNV02NS1qOu27MCls7OzrNYLSUIOW5+CBNOKJqorkU3iScZIXu1ymnsUCXUvA56colzC45adW1nd38tn5bQ1ZYdyxQ6S2RIzetq+Jifz+PETcuaKbNq2i86BERZNGtsxCKUBejZsY6MuYkNr19Ax0M+sLjdLDSi09zGn6HIilefi5SuyS8uS/yi92v9XFOAIwgSh7N/ScoNmTTJR1PTckUOtuXX3dRIrsr557QCDnSkGu5MEsvEbN29gnSLhHek021cP05wZY0iX6Hbdqu667SbGNN9Evp2TVyd58e336Vu9gZ6R1Wzau4fBzZvo1iU9r4tMte7TUET68oULTE3PMDE9iy/5NKU/S1NjTF88ydSlM3Tmk9T0ijTY28nC3AznLpwD32euXGVBEfQeySJI5mlo309cvsjrzzxKeeIiCdPg8JEjjI1P062oaFVjTcomjp89ir80hSfn343fkKNvLPiB1R5vSLcj7bxYKmqItXdjNWo5aKVyAtVAJAsQS0oOouupa3flPwkO3xptetG50YYrW69Fs9VPbQiM0ZhGwxNjTCsjXaUFYgUrp8XVuqYWuEpljDFYgYdZ+RPz89TlPwK4j3E/qmyNA+r6C0BrHHGrhpYTB6JPCwejFJTEvwDWGoSOZiBAlGMhxbg619aahIlbda08tNo0bWU+Wh+v1Btw/T4KjpanHw9wqVXqwOXduC2+jSpvfJXXlxboR1987T83J7G7Ut/CdWMaRLoFjvuPQmAtnvCc/K10oJVKRlazbOXV5vAdH64cYBRoiPE/ghsYiy+QkgnVyRaMEdctmRjwDA6M0kga1pRtxk3OCF04QhW+8mpr8a56o3pXg86W2IHjR40O18k4cjRU18JRPwSuj7qC6h2ezefzLC+XmRifZEmGemJ8hmNHT1MrxyT9DK+9+Bpxrcmf/9N/lkDdZsbGee7ZZ3XwvqMNdpSZ+QViz+fP/A9/kb/yt/5X/l9/7//gN//i/8iefTfzd//e3+fzn/88lXJFz/inSSdTer5oU5qmEqMDfpAu3QzzcnpvveMuSh3dvPDSK5y/cIk3Xn+dYRlSow06de0qF06fxC1C4FvqMnA1AW6yOkkDvyKHZZGwOcXn795LOqhTk8MzuzBHU1EuX5vNSviRjLXRYoappJ7DlpienyW2dRJJbUYZ7M528RYEtGeyrO7qZqTUQVZzay8VWNRhXGrL65Craj4LdHTqJq+I0tzsuBz1Cp1t3RRzBQbkeHZ2FKjWF/mbf/uv6lD/y/zd/+Pv8g//yT/jd/7X/43f/lv/bz77a7/Jr/yF/5Ff+/N/kd/67f+JjRvW8NYLTzB58RRpRSBvv3U/a9dvJPKTPPfaAX7v69+nfXgDt33mi6zddTN9G7ZTGtlIqncVyHGLiz1MyJm9pnleajZ55cRxkp1dxDoUkdQCLNFShSCCamUZz8SKNsyTTyXIp0MCOagZX6RSPl2JiDYZ+s6wyUDOp8Nv0C7oTVt60oaOoMnq9iy7VveysbfIcFuKPesGWrCmK8c+RVxv3riKW7esFU4fH9u3ld3rB9km/NW9BTpzHknJLeGnWL9xF4v1JPONNEtxjrbu1fhhhquXrjB+4SyjZ44zfeUCTV1O3H8MkdLa97SXaHMOpTZgSQ5mVhGWnC5QST+QgTSamyfHJQA8anIqY+mPMU1SyZAwsHJ+LMkwIKdoUIfWNZ9LUC3PkcsmJKUmG9atIyunKgjTJFMF2optFPIFOaGvK82yTpHea6NX6evrZevWbaxZvYqf/Ph7jCuaMqZIitggUnQplj6hEJQfxOLEiLZppR6G1sclDmyM8z2N8UDgDoRWqh6qIFbaqlMOrZtRHyu91xeXN8ZghIM+1lqMMejHYdPqp7IxBqsOJhmgc55608hAhZw+fpZ1LT0L+Myv/DqVIEXv6jVs3rFHe6zBk48+ypJzmgIIc1km9NQ5NLKD4VU76RvYRLF9kPmlOl/+1d+ghuFr3/kmqUIWz43n2Igt6IWipihd4CeJ9ORoVC4vxczMVJmZq1ARQ8lUunUBTaZ9HeqzDKzpky2aYuzaeTrb0vT3lCgVM1qjFFHc0ItGhQ3bd+Iu7ISeHNkqmaxPLAe0LZsnWmxy4eh5Js5cZOrCZab1chHpwpgI5HRoXZbqy6RLWZKZAM+PgKbmuyyZVEj6NabGzvDUoz+WzfoAKQNdclrW77udzTffTbLYRzbfwaED7/HBgQNIrCSzaTbJARxZvZlDh8/w9oFjpLJt+OkUWV18L12ZYWZ2AXk8ZHVhS8g2dedSnDtxlGRomGz6zPp57vjML7Fx02YWJycYPXWalJyaz9x6N++/+R6zc7PUq2V6Szk+9/FbqMxc0dP4BKtHBrQWfcTSaSk3RvYw6dfpaU8RyralUyFhOkN73xCJQhtxkOS0ZDIhp6sqG+pbD3c4vfHyK5w4fpyzuvxem1rEpDvI968jznZy8uIE566MY8IUE4ogf3Bpkma+nzfOTDG4927GmgnifDuTsvNXF5eIcyXSXcP0rNlG38g2zmv+c4rYDq1fK/2rtBy0oFkmnQi17lVGr44RaBN0JBOkq0uskT3eEniska2ae/EZxp54gMK5Y3xuVS+bg4Bbewb5/O69lM+c5h5dkjua8+SiBU4ePUCpt8QTr71II1ti2+2fYWT7LYqi7mfB8xnYvoNVsp+77/wsqzbspVs20l3mZ5YapNv76RxcK13yee/dA7oszBArOlxbnOXYoQOKll9j23bpfEky9H323LJfzvkyY2eOkZOcZy6c5MLhN/CXJ9grnpztafgpEvkis7ooaGrYxizLk2dozFzi4vH3NH+0Fyu4QznW4YyVKl4HiYPYWoFxLVgvIBaCURqp0e3tFqjO1UfGQ0gfQqvNWNFWvWtT/kYdWvP/Ehij8TUKght5o7ynegdWyu7qVRRd4ZpIPzrIheP6ONCIajPiSiBk+58Baouxhv8qxHGT2Dk0Oq9bZ7boiwyOvkuNjTUGvwAOv9Vm4EM+zQrOh/2ul1fwYjUKrtN2dTfwWrzpxwUHXF3L7grPAk4eDtelWh1achFdoeMMkqt36+nA9Xepq0P9Xer6Ol41wRYtR9tBC090jAgZDfRR8HTW2evgiYBWtDWuS32QY6mOMoae66s0EI7cCFz7z0EOqdBu8Ohk5MaNnJydPNXXLYiTCOrv0qbaHEQau6G8xWAirZ21QlVeZVfniVmrPtaqTqkxRlytfI0x6CtwqQDT6mtV2YJqtQYiigRUr9e10WZZ1NPIxPgUCgDSKaewWm5w/08eZP/Nt9Ld3qXIW0SkQb/y67/Ohq1bWb1hEzN6GmkYn87+QT71uc/zy1/5Mu7//jMzN8ttd9zOhk0beVKRo3w2o2egBUI5o2N6+p9WJKK9q1fHgsf9Dz1CpVLjzMkzjF65qjF/zH/86u/yz//pP+Jf/rN/0jLAxhiCMASlnqQcaAUCRd5CqvS2h+RTdSIZJGSI22QsaorGJoXvFs5gCGX0YvVN5/IkUklqOnzCbKjDtNB6zm3L5+iUw1FSlK1bkZROOZW+jF6xraBDZFL8LYt+veXILSoCEktIjbovIzojx7QpHmtUlueJ6vP8wX/8F/zx1/4t3/rmf+LHP/ohP/rJfTz06BMcP3NJh3mVY2fPq/wI3/jjP6KY9jD1JT73qY9z7uwpPfNcY3DVWkyQIZXr4MLoJFcVvfnkF3+JHftvY3jTNrp0u88PrCLsHKB7/XbSq9eRW7OOeUVEn3/nIM+++hbLOvzn9Py2vFzjimQ6Nn6NSxcv0NQz3JLWpq7Lhwdk0ymKuoy0ZRJ0FzL0ypFo0+FeTFjSpkbQXFIMqKZ8nWRcxa8tk5SjNdCew0WcUzpYe9rzlNS34BxDWdy2XEZzqlLKJeku5WjLplg12EdPd7ccD8v5yxP0DKxly65b2KUDfmB4HcPDa1m3ZhN333Y7uxR1vHPPLvrlfIx0l+iQk5gLLdnAktEBlbQouhuR0Bq6v3dldEDbeg2j57vK/BzzikZXF2aY05yX9UQ8oyfGqLJEVvPKik7CRrgoS1s+TUp16VQCZ/DcmjYV0Wwq9DCmp+i8dGV8Qk6BnliNtbS3t+MMxpIc4yefelzSa/LWG6/S1pZr5X05ytYoK2cpatZcRuC+sftRX4P7ox+cLsZGu0+AqxDEODyZq1YdagQrnTVq86zFs1ZlVy88GQeMUhU9ycMaoctYRNrTkdK41Q7GGJranw05gH6QJiLQvt0qZ28Tn/3Kr5MslJiVjtz5yc8zJ524OnYN9x/jXL58mVJ7Byelqwt6unz66Zcplw2Xr06zTpGveV1sTp+/wP/0O/8zv/Lnfg0v7ZPwjIyixWLEmsbVQdJUGNAYgzUeeTkHRs+kPd3D5AsdYKz2pU9DTsngcA/L5RmGBrvZf8searVFgiDG0x5PpjzZDY+sdCypfVr3PBoGNCXtxzJlveJMXrqqZ+SrJNXQmNMFUy8vVKsEEkxEEzFAPa6T1VrVFGHz/VhcVsSTZXlxnMceuY933nldz8xjZIo5OlcN0T44TNfIWsomydRijaeffl7mJSbvhaweHmLtho1cujbBK2+9R6VuqGjPXb4yyk490WfyebKlXpyNQ2viac94jUXSchJX9bVj5QxP6rWlkW6jYhP0DY3wmU9/lpSchAe/dy+vPfE0n91/O0899pAuDIf54mc/zi5d7pKSx/LclGzlBwoeXNNFYJEwncAPDdMzY9RlS9y/mzq/tESQylLRpWO2GnNlYgYvTAlnlonJKeYUQBgbmyCSs9vZVmRZ+CU5q4Nb97Bq282s27GfPbfdzSe/8EvSlfVs2rmH2z/5RYbUtuPuz9LMdWEL7fiFIhVP69PeyZwWZKYO/XLI+xQRtmFONs0uID0AABAASURBVDvD5OSMLoEBQXmRobYipcBjuFRkQGdChxezSnbC/QsG4bmzVPRcvvjCc2QUEe04d4qNS/Pw3gGWXnuNwz+8l2e//S3Ovvwi1959i3bZpqGcJZ6/SpdedP7Mb3yZO++8m7ZSN5evTbFUh0SxnZouQTPViIOnLiufV8Q4oFtzHRpZT76th7pNUuodJLIByUSCOdmMBTmPqYRP6BmuyG6Wy8uEyQRjuiTs3rubtmREjiXM/BWStRnZzZDxqxfx5KQu1ptMzsyQ0bpcPn+CtFdl9PT7LI6dJW3rOgdnCJKBfBFDQ/K3fgDWEBvAuB9aH6P94VkPg8V6PhjNVaVYoAKt1Kifyi7vAEdE0Mq38K32vGgqj3AdRKA6iJW6r3X1yqgbDpSl1ab6WGCswXOpwNkVZ2OMMdiPgLJoFFzKf+Xj2v8rTa3qQHLwNU/r5mxkRa4TM8YoyADG/VHeGOWuQ6y9JUFirWmBZyQr4bkJOBOIysYBovchrPQHg/u4ObkUY3B/3H51NF3q2v4kICwHRnRvjOPyRvQRuLxLY7W7vDEGJzNHJ3JMqWwwKwsQG4xRTwEYEJjr4GgbLYQBfNFya2DVdgOMUYva3Ywdv1Y4xhiMMY4LlGuNYUB5WnVWbeijYXGV6k7rY/SrNmstnhVoT3sC63sYldXKjb4u78BaQwtH43L9Y4wRnjhUm1G948mBweA+5npq06k8O2RUUuk0HV0dJGTsk16FTB6SbT4da4dYt28fBTk6Z6+McebieZbkZc8ounRp/Iqeig+xWtGt0G/SLSfD/f+Q337lBd5+40UOH3mXS9e02WUsN+/ZzuzSnJ6lHiGnaJpCKwQ6GObGxxnXYfeMbrrDawYV6fyAax8c5uzhQ7x98B0W5se55+59OvQmCRWxqHmGhhzChgSSMnW8skdzJkUx7OK2/buIvWukUkskNfGangvn9cRW13PJ7LVxmpWKDHODsm7+FbXlM53EQYnR6Sbnri3y/snLfHBhnEOnLnLswlUOnDrHB1fGmZLROjs2zdhChbGZRSZnl2VMlxRFNHI2PRYjn0aunbkgz7xNYWW86vNTbO8rsbWUIl8vc+3MOUaPn+TiB6d4/Mnn+ep37uP+Vw8yJue1c3g9tmM1yykZyWSe3lWryGQSZDS/z9y0k0/v2ESPbdDUc+j85ZNUJy4RLUyQiKsUcllWrV7P8NrNfFxPo5+45ePMXKtIpg3NrYejlxe4WDHM59sY2LmFru40u7aOMCLHcU2pwEAmR16GN6p6cnoXODG6wJnJCqevLTC+0GBefatxwIKeyy/pwDqrw+rs5SlG5+qKeMSMKrIzK12YiyCheZxppjhS7uT9xU4OzWQ5Pu1z4PQkh85M8sG1Bi+fLvPupEezc5Btt96mp+01nHn/NerT5/nKZ+7m9ttuY2BkA9VGkWY1ZHVHB9sVOd3Q7jNcsAwrsjPSlWftQDsjfQV2rsqzrz/k7rU57lzbzie3reITW4e5Z1Mf92xczd7BPnYMdDOkw21EUa/ulEeuuUwxrtIZ+gT4WDw8HTqxduOinAEb+ISpFAkdNFsUNVm7fhO/9Zd+mz27b2ZKT2qeNs/Fc2c4d+ooWa11T/swxUwH9XITUw+wjRxSCGwzh28yNKT/Da+pNKZpkT3RDz4mCvCiEF/6E5hIVBuoI010YipKHMuBNTTEndqsUTvqE6tPTKBSYAwumm3UQxIl2WwSKnoQqOyLntVIvrWEmltC4MV5Mok8seY/Hy8wlvAYz3USdK8hXo5oqxnS5Kjo0MXMkc15dHcOcOrIJXJ+gs50g5t2rOLdAy/QK/nrnKCggzYxM827T/yUd1/6KS+9cC8vP/8I5fl5EvqT9HyyqSbZdI18xmpN69r6l+kseVTmZpmbXNDejvGTGXJ6Zi8FSdYrembirPaW8Ju+okQRsYmxvpFDWtYerpAMLEsad1aO3/iFMSqzZfG9zLwuHFXNrewtUE/UqAUNmqmAJWOpEeLu25kgz9j5UV1WS7iouilf46VHv83hN15gdqZKOeina98X6dz1CW7erD2TLzAj5+m1N97mgmxgrKfjtu4O+mWv3IFy8NARLuhlqOJHpEsBRNPcsWcNI9r7A7o8NVgkSKRIZ7t1ITTMVRaZk7OSlINrk0V65YDNXDwju5Vh2aYw7b3c9YUv0FZK0J6a58LBJ/jzv/I5MknLcqPJ/U+/xO/83X/Evjs+ReCnKSSy2EqDmi6aTXya2XamErJHuUESg1vJd63hqvaz19mLDQLZ3QXSjWVSYcyoovZBIuT8mbOceu0xFq+9z/nZq7wjuxz0r6JhPJq61E3I2Z3UZWChOsO4ggTjWpdFtQXJGpNjx7h8+QQogr4cJch19pHIZDmjF4zq7BiFuEa/9GAgDumtJOiptNE7HzMse7Jj6hKfak7xyeYMu6rT9M+PsYYm6fFLFCrXpNMzJEOPRDJHSg6rXz5LV3Sc1UuzrItjzMXLJOXs901eo+fMEToPvEztvu+RfuFB2k++yZYU7BlZQzFOkVqMaQ8zRDpDMqsHya7ZRSrbxebuQVYXi8xMTxFJBwe37caqPpbNnFBENhL/iWaVjF5T2mUX3OV3TrZ4bu4Sk40qZ04foDp+DKvyzOQki7qE2DAkaMyL/wVF4o+TWJhl+uhRMrPztNViBuS0p2Xrqw0Po4CB5yeJZIliPGLZIdXiK7iRECQjozz40uGGgkQYQwxYazGx9g6m1VMF1UcgGxBLhkYUjfKtsvZPrNY4qoMDU5ccasS2pr4VgqiKJ6LGszQkn5r66rZAU+Wq57HoW5bBWSbXopxRP4tIEovfpnhqOn50qTfXwbYINsF8BOIGiDcNof7iqKk25zwKjOiYyOLJSBoBsRV5S4SnMTyM2mykVPNVZ9CYscvEHp4NlLOaakRDAQi/HmtOvhxW4dtQ/QNBCLJJRpdfI5trRNdD/dQ/1oXVxr7G8MSeo2NINCEUBOLLImzJwUgeTTFf99DeMHIoPZrqG6uvNaLf9DAuL/pW+ab4igQubRqPSFwa6+P5gXJWMvfwNCdfOLHWOY4tuq/jmQBPdJwsmpF6SbY2iiXKSOeFwb/OE8ZoPPGGT6MZE/shdetRF69N7bmmxmoY0dT5oamA0gjhAZ61OJ3yRMtX31Djewg3jlbaVO/mboCG6xNL2uqD+LAx+BgC0Xb9rfrH4jMSjpowxmA0lsNzfDvw1ODA1TkOHK6t15a4fOkMq4b7sKbBhg3ryBeKiuaUKGpTbtywgZw25cZ1a+lsK5BXpCyBYXVfP92FNpKa4Pjlq8zKMZm+eo2jepZ67803OfTO28JNk0uluCojUVmukM3mqch4VeQAhukAyYfvfvsbjF46z5qhQeZ1oCwoqvTuscP0D/XrNluko9TBNUX+Pvfrf5qbPvMZ7vzKF9n72Tu59Qt3sueLn2ff5z7NbYoKbN65iXUjq8jJCNqaJTRZzSdBNpeT8Q8pltpIJbXJtbq+hBjKEFcrFRk3NEaano4cQwOddHXmGBzspEfO49p1gwwPdNGrp/e1A31sWDXAuuF+CumQns4iI0N9OghhaPt+lrN9nK9muNAs8dbVmPenA968uMxos0jv1n3c+aUvsHHXVrZsWcuavjb2b1rNWjnsHYElr2hbcnmOjR0Fpk4coV/092xYzW237JLjN8tctEg5WsYqijR68QKziuS5/2L1hZ89zdd+76v8wb//N3z1X/1z/vH//vf5/a/+B805RWdfJ9W4SkWGc2l5iUkdKKfPjFKOu1iKStTSXSx4acpysuaEU9WNPMx6tJeKhL5HoZAhq4hlTtBWyNPb00V/bzcjgz0MDhQoZJoUUg065VS02YiiMXQm0uyQ87hWazeyapDB4RESinAVelYzpzWZr8Z0DYzQ3jPApm07OPTBaR56+gU5shEHPjjH73/9O3I8Iz7/+S8yuH0z/bu2c3pxkYvViGmb4fJ8k8VGgrGpJSKTICXatdjDhGmQEU9lc1R1WErvdbiG9HaWGOwpMdTTwVBvZwsGlB/o1vp2lOgoptgw2M6W4S429newSjrQ15bCVhdI6NBplOeoKOIxNDTEmrVr+LycAmcMxsfl/CeS5PIFqrUy1qtxy+27yegZWJ0xnoy5rWNsAyOTnXD6ZiyhSg4CbWxfm9F3aQSe8gawAoRjBZE2s9vosppApBowxoAMAS5RzijjcI1oG2NUs/J1OWMMTsdjHWDNZgN3cKWCmOriJCmvTpvfpM3USCzPkpOemOocJTmKl957gZ/99Ntcu3iamZlZwlwbNlPEpnJMLizzwmtvMbJxG73u0rNpB6X+1bj/zeGMQl6L4zU6pVcfu+t2fFMnEYCRHCPpLfo0dNjki3nSxRLz5QZu7eoyvouVugycpYlHZHwWZSsCz9CsV0inApSlkM2pXCOSAzYtx+Wy2weyFxVdfqryKhd1yayKfj2ChnSiqUsTcU4HUhJPY6QltzCukE9FEukciVSTdDrBwYOHefSpZxhfqLKsg6lnaC0ja9azbesW8tk0tWbM+4ePcer0WbK5PG2Kfq9dv45kOsvZc+e4cPYcs+In7Rv8RoXuQoYdm9aTkq2Zmpkn0qomLPqFC5cu46cyGjtPpdogcs5Eo4ZVv7WyK0vzM1gv0L4NqIUFtt/1ebZ/4iucmqrx/sGDzE+OM3f1Eh/bt5Ola5eYvnyBgsZZmlugr72dtlSCVf29dJWKDPT2smrVKj796U/LObzElo3riSYm8ZarpLRXotiyWK0TZFNcvHZe+7KoV5mGIKRTF5KbddlCrxzZsCnn9JDsxzmtp3itzpJhmXxzgVJ9nqIc00E5aaceepDaO++w9Pqz9IydZH19kt2JGub4OwxXJylOXmC9rbA+rLG6M8YsXSLZmKIQ1EVPayEJJRs+ftng1aokvAbJhAEbMacgwmylSSPMY/PdzEUhM/UFFqRb1TCkmUyzpAtyXGsye/EiwdwM0akDzL58P6d/8lUu3v+7NF76Hhd+8C+YfPj32Vk7z8j8aQYH29h7yxYq0SyLtSmSecuzrz1N2BayaMtMzs2SCLOU62iMLBlFS2vpPPnBEeabAb4unZiQsck56XOZhdqy7FdZfMegKP667gIpzbcaz9C/qsTc0pje6ZY4d+00ZRZBbX6iiRTSfa+nOppj9QeMMQIrnbBKjdqRlFAaY5SYGIyx3Pi4OovBGAHmerVp5Yz033Mgm+NwYqU3wEgXjJwPP7J4DfCahoQcoEB1gdgLGk3pdhMbxxhjfhEwrHxXUqEQ41iMZb7ilbwrXwfEr7EeeBZcKohEIDYqC4znac+ov7kO6mdkP7FuBshGrNBUdesrtFba+jErJWMMkbKxiVrjGzlUVnkjK2PiBlZUjMqoHqXGxnieoTWM2LiRep6neg9j1AaIJO7jUuNKBmItQiwaEGGUd2CJ8QQujXVpIXayizRuLIgwGtfIDzGqd3mH5/AdaJrCidX/Or7IsXA/AAAQAElEQVTGMMaIWiz65jqgVCBk60DtYh8HjpZ1vLgxBFY8+cIxWhgD+MYSyPGyID7QWCupweA+TrpW9OLr+K72Q/gwI8z/Qt5VOTLq7pIWCJNWRo364trQ50be7tyxhQ3r13DPx+/mr/+1/5mB/j6SMpLuP6aoyKgfef99Lp49w5xuhyU5IindRjvl1C3raWH8yhWKaW3+2VnOnTjJ26+8wpED77I8O0MukeDi6dM4of7mn/4zXLlwibTortJt1FoZDR3OQYKWQ7d5ZBWvPfssr734AucuXeDzer5fJyM/MtjL8OoRzoyOU03lCXr7qCoyuORVmKxNcmx2iisyRHVt5NUjnSR1oMqyU1tq4tu8nhDrZApZFivLxFqIIOFL6BGxDndPAs7JcLmnrLQfE3pNRWcWSOqQjqJlfL8h52IB9CwY68nI0yER6OaYsBHdHQXSCU/OyRyppEfvln3k195E777Pk9r8SUo3/wqdN3+F4dv/FD277oGu1ZyZmcPqQKtW50lToakog/u7lRt7etjQP8gtckzXy2DdtnkNA5mAgVySy2c+IFdMsyCztShj6weeDs0keR2EvvW4addO9m3fyoZVw/SVZBgTKUa1JmEypCxebS5FmM/iJ5NY3bDKFZ/zYzHvnp7majlgtG6ZljL4pQLZ9hy2JQdDJh1iiGV8fWp61q7p2bpWXpJcF4gaZRrNRQr5gM5cgrScl5xpUAp88VzkU7fcwS996i4+/bHb+cIv/RJ/4bd/hz/723+Nv/1//nP+8t/8O/zyr/4GW7du572Dh2SQK3SvWkffmq0MrN9GNfJ54YUXOXLoXTbu3UpeDv/6/XfQKflWC4OUFLGoJ9owiQKjk4ucuHgNBazwMkU9jVaJpFehImmZdIZsJkUovgLJzTkeCSpk/IhCyqeUT1GSfItau7xZJhMtkPcq9BVCEs0lskGEqS6SNBEL87M8/PBDfPX3fo9nnvkZn9Yl6M/8uT+HVIjV0uUR6Wdvf4k33nyeH/3k2xw++pYkV8FqbE83fwdu8yNHMJKDFAukgFhYAe1Io7zb8Eq0TjHOAHi+xddFwPOUWk91YAFjzPUU5WMBeNaqn9W4qgOMNahKkcKq8mjNGrhxy4tT5JPQUJTJW5wmvTRDUi8MJ996kZOH3+CP/+BfceHQS6TiZYZ1gdh96x3svetT3PGZL+rZ9bN6gcjS0CGVyRYJ0wV8Oac77/gYe+/+DPtu/TQ37bmHg28c43vf+RbH9YpRk64b2xB/0qMm1MV5U0b9gvazn8rRNB7FUjvlSlXrlaeiy6mxPtlsRge3Iau1alR1qOv5dWp8jKmxccq6kLindrR/m3Ksy+UybrKxZNSQ4xkZX3LwiBQ9aEZpQl+0jMFT9C4hvfW11lZrvrg8yXe+80294Jyg4adIdw4ztHkfQxt30jM0IjuQYE4O7juKbkZyCksdXXR19dKj/TqhC8jbb7+Fr/pUIim98nTvWGaTs1faR33aT0k/ZGx8lq6eIQqZJHOz0xRKnZy+OKrdHJLNl3ARNysnO6kbSKR5ppMJyaJCpWlZJsmyX5TO72bXx3+ZOLJMjY6yPDHKSFuKgy88xebhHtYODlDI5siKj/ZcnstnL0i/26nJwU8kMtQaMRs3byOp9iE5qWnxXGrvIVHoJNfZhy+b1NXXDvECcbJIz/BObt//cTIYMoqSTl44xsyVU5w7doD333yZhavneOHB73H4+Yc49+KTNI6/D8eO0n75EsHRg9TefJbFVx7j8mM/4NqzD9A1c4n+5Sn6KzMkLp+iuzJFOpokb+fJeRWihSlCOThBwxA2PYFsj5zyWPuwrj0YBJ7OozTWT7BYbbJc8yDI4qWg7kdUtLaL9YhkOkdWc+vxPdLu/1Yl3R5qLjC4eIX+a8coHH+RvotvkTn2AtXXH2VBPM49/TjNN1+ja/Q8RV242i+dZY/2XXjqOG265A94PgXp450372+tfffAMCaZYXqxws3772J2eoFrulQ0anVSmTRN3xAnDB0dRfbqAt0h/S2Ix95CitrkGPHcNNvXrKK2MAtyVmdHLxNq/S1uzwtaqdTZpQ6M6gSe9nNMBAJNF+fkuLwDzzPoUGuBRm+1CZ0beYdrAU/7xVfqHBAjhxPpk4ePpz/2euo1ZfO1J5Oas1He1Bt4WptQfdMGQkGLV2Lt5BVw41jAik+XYtyvQHRUCy79BRCFFo5HrNSBw3FpbFfaYtFyEF1PYzmIiKRjG5c3kebnIMZ9jPtR1qVOHJ5wIxXkR4NptsBTHysH1KOGZxw0sGqzkqnn2lz+T4DzE6Ioki2JiBX1czbaaGQr8IxB7IIXEakf8guswNG6AT6RIpVNSTfCoymIoFnDRA0cjlRVzmCMr/F9zdUqdfUuNXJOPTnLvvpZLagb21qNrHFxH6XGGIwxeBZ8ycV3/R2+66ux7UfynpxRB5YYT+BfB09r6/Kexnf65MBqPJfi6j4K6mP+WyBcR9/huL4uNapzeQetdVT5o3V2anKWUyfP8vjjT/HHX/8WS3I6Axmr2fl5PXfVGBu9KrjG++8e4PHHHmJifJSZmUkWlxYUATirG1+dK9dGccrSrid8a9Hz7yiHDx5kZmKCsydOtfJ5Gcn16zZQb0ZyiFLY0FKXU3f08Hs8+eD9bNCBV8xmCMOAE+fP0KbI1er1Ixw+8QFnr1zjzUPHePfwCZYVLelUNLNHDldBDvHU5GWmR0+yY00HQW1GBqxOEISUmxFR4OOcz2J7G7l8TgpjScoZy6SSRLXGykJIsZo6+NzmDH1fSgmpMIHFUBT9UDfsYrFNjl+WlBzobK6AlWEKJaNsoUg6n6duAxphlql6yHKyi2q6j0WvxHQ9wYKepCb09GPSnURemhdefIknJMf/L2X/ASDpVd15w7/7xMpVnXP35JxnpFGOSAhENibZ4LCA7WW93ne9zmEdMU5gwIDB5CQkoYRyzmE0o5mRJuc809M5V36e739rJBDe3Xe/t7pO3fvcfM896Z5T3f3Eow9y220/4t+//U2+dcstfP7f/5UvfOXz/NM/fYZvfvUrfOffv86W51/k6WefZ8uO13jqxa1s2b6bl3fuZduu/fIKTzMxWxXefZYtXc5b3nIDa9dsoKdvHu0yaKta47DCyecmZhQeHGdovMjw+CyjUzMUY3jt6GH2yotkv382Ic9WcbbSuPVChC/OyGaTGBORlvIMZbhLthJKOGfTOYybEZ0YijWXukngSSgLjezdv4c//7M/5i/+5Pe45fvf5Pbbb+HOe37CD2+/k/sfeVyepD3cessPefqJR+WJmyQtj409q9g4TExM0NPVSU97C7mEw8EdW+nQmW1Yu4Frrn8bb3v3h1h/+fVc/pa3ccX1N7By48VcfPVN7Dlymme2vsbgxBzD2tvgyBhHjp/grJT1+Ogw0+OjVIrT+KaGL+ETCFwZzSaq4FEnFGS1vyCuEldnSbhGxlpNhlZd+3RYuXoVS5cvpyLP6nPPPy+jYoicPJ/LVqwUTRXIiza279jBCy++wO7drzF/oF8orGNfrjG4RjQlfOKCiEpgMK7mECPaZx0FGL0lCIzKLN0JHWquQp2FFXx1a7Sil+ptqTFGXeILIGHhqNzynVro3RgBYwyhH2iKWBcJlwnx7D133smjDz/IwX17uOuWH/DYXXfyuMoOyeB/5slHGVf4enx2jpWbLmHJ2s10Ll5LnGqmd+FyOnU2LeK5FfP6mZJMGDtzGk/7Soq32pcuYuVll5Bua2fNuotYLTpsUvnw2HnxeI2K0FETpmtOgtM6n57uLhIyLFKBR9I3LBroVij+nDx3oi0noqZLT7ValNE2yszUBOOjI5R1AaqJZ8vyjlbEr6W5GWIJaGMsLg2RtJORAWIBxyLbIBbAUMVEJXx75or21Eol9u09yH33iwa1sKa2Lnn/FtG3dB3d2m+Qb2diusTTTz/JOe0x9hJkm1qZt2Ch9lJl/959koGDjTM+ffqkjL0MvaLZJf09mNI0aTHKeRljkRT48y9tI5HJ6xI3p/tHHSv7MvlWyqpz3ZCOtjYO7d/L9PQMkXFwXJdkKin+c3B1rlo86COTyXD5NVfT2tGucO9eDu7dzod/8R1cfvE6brjhGsbl8avIm1rRfrIa/+CxM5Kh56jEIYdOnGVstsR0ucasjIkmGVHDxYjW+SsYWLFBvJsXjRhaM2lyBc1z5cU4lUkYP40zcYpkcQR/bpxgrkgTLoHwlxPvtLo1mr0qo0cPCCSvPTi1f2ej7fjxw3RKbmQcl/L0rPivTHOhlVy+BUf4rMoorum8KrIQXHkUa6LTivZeNFBykIHuQpAm0nlWZATN6tLhSIHmE6E8cSUZ+7M40j+hIkdJL8B3Qory7NZ0GXHFwwWnLGrzMPWkLh4OoTzkrVKcnUbDyhHgTczSrT5dMjqbj+0lc3QPyQM76T53nMyB1+gePkPX5BDrMyHLA5fcxAgL5RSYOX4Qb2IYR+H+dYqotOgynpmbxpsZx+gC4YvgYuMyI1yfPT8hj/cI9bk63nSVFpNmde8yho4M0tc+QGu6gw5BJpKcdRwcYzBKjXk9dQyNVxxjc0aGENqDKzw5avNGnau8sW0EtswYg603xqif8lx4uUougMGJVReh1JWB5ODr2YvBdR3xVIy9KBto0KOjMr1RjdrHSs3PgZ1fR/Z6GRjjYhxBI/XQKD8HdgR09o3lak4wONq3o/ZoHdbQUsIbL9skIm78GGMwaqvPN6rVO24AkuNGrYy5UFt31MfEahepvo5jIlwBkvNGusBIzhgt3KgslsEWCWz6M9CsGksdsetzXe1Jo9kh1Q375BidiMZCBqgR2DnsuDa1c1kI1EgiTroG4S8ikMz0XYPewnVdA0Q0cEukNjGu9uAJHNG73Y9t52gHRgrW0Xps3uoECTxsmQH1B1cLcyzYvnYsB5XHGO3rAqC8ymKldiw7pvKOUgeVK1V39TG4jlHbuJF3VP5T0PzGqO7/Ao7qG32UGnOhPUotGHPh2ZgLqQM+l15yFe1tPaxbexHXv+VGPvlbv0lXdzf2XxAmQzHh0iUsWrSAFt2g84UsbT2duKmQSyQUf//P/5yPffI3uOnd7+Gq66/j9//sj/kleYj+8A9+X4bRUpDyvFdGyE55vC6++GJWrVlDVcit1KoyNgNmpiZJJQKyySSRQnV1eTVGRkfZtmM7U1Iyq9euZeGiRTJMulkmb1my5pCuubS6SeYXWrh69XIuW97P5OkD5P0YUyuDbiWVoEaQDylWioTJBFMSWKVSEd93iSTUfJ1sScq2OFORwTzG4JlhhdPOcPTwCV6TsXvwwDF2vbaPU6fPc+TEGU6cOc+Js+c5MzwmI25OxhdMz1WYLtYk/KaIJZRDCSv7RfWR84NYj3EulcAVwTsiralpQz1OU60F/MrH/zMf/cRv8q5f/gg3fuADrBIeF11yEZ0rltI00MeUBOuYjMKjx8+xdesedu44Cd783AAAEABJREFUwJZX9vHAMy/z5Lbd3PvUS9zyE10Yfng7t93zACuk8DdfdhUf+PAv8dd/+xn+8m8+zee++CW+9G9f54tf/Qbf/MHtfOFr3+VfvvRl2tpC0lnI50LaWvJg5xrUhWJkmozJSOmPMzo2zK5duxgaHlLo8SCnTp1i8PxZRs6f59zZESanA4anAkYqOQZrWc7VUowYKTtdOPJ9naxau4rm1mYOHz7EAV0gTh4/ymnBdnkbAgmK9nyS/o4CWS+iKWmU1unIp7ho7TIWz++lNZdifjqN0XwHXnyRI6++xmvbXuHokSOcPHua81Nj5HTZaVVILMg0UZS36/j5cfYfHySRayHf0kVH7zyS+WbS+SYpviay8toXdKFoKuTIW2UraCrkKTS3UhdD1iTgHdeV4Rnj+CGxF1IXzMk719XdSaFQoKe3l23btnP7j+8ADBs2XMTZs0MM9C8Rwwb82Z/+peYpSBhI8EYG6q7KPeqStkaCx/gukYtMooiahISFugRhLM4XP4La6aPB+FYgOprDdZBAgIbAicEKGcQ/KK9Sjf96RlLbcdyGsLTlNlQdNW7a6qPGTz7+KB/5wAe56a1vY9/+/QzJOD91/CRRqUpppoz1zjX3LsBrW4TXsoAZJ0vRpPCSOawBkPQMfnWOFx66h2fuvp2XHr6f3S8/T6k8SbI1xWhtkua+NjZetpl16zezeMlS4TaHpz1jfOq6iJXl2ZuQIWPklU46VTJenerUMKOnj5D260ycP8XwiSNMyPs0OjQk2TBFJPq0CrEoXq0pNGuEI9c4eOJfV2BxV63VcaX8rdHn2TqQgRsLexPC14x2X6RSLXNKPPzoYy+wZ/cpmgoDtHbNZ2DRCpas2khr93zshW7Lttc4dvIMnZ3dFArNzFu0hGQ6w1aFl0+cOEZd8qUkWTI9OcHixn84W8jyxQuY39/L9NQkzykKNDMzy5YtL5NIpNi//5BCtKOcl/fWyrXzuqzPqb5WqTCt0Pn6NetxE1nsnzuKjUe1XCYdOGSFm8r4OZL1aYKoyIwu7svWrmO55OExGb7Pvvgcr+ry/g//+GmKpSnODY2Qa+2WMb2A2aqLn2mhb/FKEtlmFixZxsqNGwlFx50rltOycBHt8xbS1NFDd1e/ziHFgs4+1q0eoKO1ztKeBOvm5Vnd38Rla5YQTU2QrCJDq06iHrBiwSK62gu6fKVplwd29aWXsfHGG7jkPW9jwcWXUliwktS8lYSCzPKLiHqXcyRKM97cz3iul1puAcVUH0PkOVtLMOplGA2SzIk3xxMuIzLOJ50cs16OapAlzOQo61IyOTZIUkZvUiZqU5CSoRxRni5idOaI9r10UuH0CiUqVD2PupsgEu05xsUIf0ZGemsmQ84PMDKkw/oEfjRGJpglnyhSMNMki0N4s4O0peu0yaHRMTmIe2QXqVMHWVCd5rKWJOuTEe0jxxgoDtNniqxsStHhRDjT0ziliLq8tGcGp4icHOmmLuIgjRfmiNw0ZFqZ8XPUmzqopJqoypuLwrGWp4342iEmrtcafO2A6Fesr2fX1ZOtl6ywbV3HNOqsvmzIDgyNl/gjljyzT44qHGP7xdg+Rv2VkXxy8IWfarkEGjvte5QUtazVy8ROnbLkRlUDVDVWvZFGRI7WpXwcRbzxilVvQUtuzG5Mo0Fj7XY+uw+7n58Do7WYSF0E6o/AdrPrsmDHi2Qz2AEdR2vXkFb2qYOaqq/eth12LwKj/nY9rvZpx2nMaftg1xnhOgbPVmhPjspcz1aqTn0dDWoEaoKnjzfyygq32q/a2652GTF1bHtHZQgHkfAWaUxNi5VDtg2qM2+ChhEZ08CH8/o8jgaMNXddfW17C0bPdjzHMRjhx/UcHG3dFRj1s20c12D3bOW/p3rbLhLd2PO3RrNt5wgXdh5NQeNZXWw3W+bacfVsy98ATdfYkx23MYbaoPXbcR1V2jneDNqI3cz/FmL1s33tXLy+5kaZxoxkBNeFP+ukjLXXxjiNNjHOshVriB2f4xK6R0+c5q6f/IR//coXyeYzTE6NS5Es5vTZM2y4+GK6ZRyFUuSOH9DU1k6+rZVTCkdVHZdZMfegwvLbdu4k29REW2cX6zZs4P2/+AF+/dd+ndnZGT73+c9i/ySFF3q4eAR+gpSEu3Fdtr+2s9Gmo7WVfDLF1PgEr766k8cefojixATx3Byd2QJ9rV1kE3masu20uAF5Awu7dL8tzUg4uRL6Sao6mNiPiGWIpmXIFOdmaWycGGMMSRmkVSm2bC5NQWGxbnkMe/vn09XVS0/3ACuEk96efnq7+ujrm0dnbx/LVq2mXyHXrp5efK27Uq3j6IZudISZdKjdVIjkKRg8sofT+7ZzfNfLPP/IT9j+3BPs094CP8vUTJ1MSy93Pfw0dz3yFM+98io7Dx3gtIyBWd0Kc919JITXJRs20SMFvkbC/C0Kf7797b/A+z/4K3zg1z7BB379k3z0N/8LmbZuTDJH7CepGpdR4StIhBRltOfTKUy5QkF4DLQ+T4aUG6bUrobrVWRwjCi0UqQ5EbCoq4uLV69VKG+AsrzfVmk2t7Sx8aJNJDMZFi9bxoKFC7Hh5oEB4aKji6ouAamWfvrWXUt+5TVUutZQaltC2L+MQPgL2/tpn7+cS666Thea61ktw3phf7eMyz4ZfyGp0JfQd1nc30FbyuFtV23kQ+98C6Y6S0Ze0TODg4zL+KRYoibBGEuxVyZGeeGpx3lIHryfPHgfn//yl/iXz38BtLdcSyd98tIF2RbhcobjQ+MyRs8xUYG52MdJ5YncEDdMMKsxZ+UpcSSA58pVSnUaY5R1nr6Umn2UriI2HrETkBQu8015Dh05zIyMoI/80i/jOD6nT5/jhz+8RfmAd77j/fzKxz5JMpHD4OE6LoHr4+IQVWqSV3Uiy3hY+gORII4kg02xL9GwIzDYn1glkXJK1N5+WnhDaNgimxdBi89jYkvrEoixhE9kodHA4Gr8ui55iPmtIPvoL32YhHE5efQYOUUQ1mzcwKZLNutslzBPF7specDf++FfJU61EwUFCrqQFuTdDbQwI++vr3lOCQf/7VOfoD47SksQs/OZx7j121+VR/A4maxHKu0Q+FCRN8ozEQm3RmjqpCUvEsJnJJrM6nwTUnK12XFa0gF+vaQO4k95kOx3Pn0t1noEy5WIWj2mbg154+C4nnZm9GzLq6CnWDi1ODRao8VnpPBWVCnhKC2kfAJnTu1KjE9PcfdDj/P8jv34mXaaO+fR3beEtZuupLVnPm6Y5pXtOzl0+DD5fJ6m5hZS8lz2zVvAY48/ycGDhxiU1zcZeDrdumRPive84yaKUxNU5QFDF+dHHnmUwdEp7G/Jnx5SuS4E9jwOHjzAbXfdx4OPPMbYyDALB3rpaMoxpzVlNMcrr+5hdHJG3s1u8VUdHRv10iz2a0GdhSSzw2fIyyhL5ZqQM40+GcyXXnsjVVzKkmEDvV1cumk145LV58ZG2X3gIH46w/zFy4S/iGVLl3JSEaVYxkWmvY3hiXFWrFpOe3sz1nBeJI/9X/zpn/FffvNTbFq7iOrMKbY/+5Dk1uO8uvUFdu7cRktrC5Oj4+ze9irbtuzgZRnjz7zwLHc+cC93Cz/fuf8hvnLX3Xzr0Ye4/aWt/GTnfh4/dJpdczGnEy2cL/SQu+hqMhuvoO3yG+i+5K0suv49rHvPL7P07e9n0Y3vIr/+IlIrV+MtXoS3YDnl9gFmcp3MySM9LgNuJpXBae9gSHpmUuc9juSeLp/VTIEZL8FQLeKcQvQTYYbJVBPTxmFaFyYnHRAnQtxUAnyXyekxcWWZXNqlKZUC8Ygr5RjogpKXUZCbK5KYmiElORHOTNAuz3mncJdQuDw8eYTqnh2Ep/az+74f4J/Zy/ywRnpikG7R3LVylCwIU3RK1ly5ei09hSbaezqoJ30Gpycpeh4zYUBiwQCT+TTjqYAxEbARlb4ZnDfKfpqqgXjblsdKjTEYcwFsmaNqx8S8GQyR9HykmkhtYwEY7CtGFTjiH0f7zSZkqGufrZmAytwUnsaxMiMIhDdHrRyXWKBR0JQ4jkFvXA32Bth5JYiwhrRa8wZ4muM/gguqtxDjSkZYcMTHts+FNFI52D3ZPTTKTaxnW34htXWOFqO3Roux67V7Mg3cqEjzauUaJxZoLJU7GFVcgNh2tBDr+Q1Qvet6GGNbXii3TTQ46q75DcYY7LwX9m2EK4OLaZTZXrau0V7zxxa0br21NKNigW0rXLqiA8d1cex8ejbKY7Riu5WIn7aN1R6BHavR29hPVK8aZe1ZuOrrOA7G9ld9o3usNno2Ro2UxtjUgi0XOBrCrs+CLXYMjsA2p/GK9fn/DWxfo3k0tPYbY59/OovRcI33z8ptnQVn195drFqzks2XX8IVV1+B6xkuv+ISLrt8Mz19PRw9fozeeQPywG2jqb1dBlQLhUKzwvBTzBtYKGHdxsJFy+jtm8f99z9IUUbMps2XcFRes6nZOVwRsvUc/c//+edcvPliHnviMYrlWdwowCVkcGhE4aEydS1ydm4O37i05QrExSoT8szlg5CiQnBLtJaJkfNE2tmhc0M8t/cQz77wIo8+/gTbd71GSt6uUt2nWg+IIoek7zExOoSvw56QYazhmZiY0PqKMkLmZFylMI7DXK1EmE7KaK1hv6PgJwImJycaCLTfL6tKMJWlHIfOn2FibAgjZZMOPXwi5ibGqMngG52axnguNYUJ47kJ6lNDtCRd8mJuOUUJEj5VU6MkY8CRchiZKXHszBDHj59h387X2PPyS+x4fitbntvC7j37GRwfY/+pEzz4zNPc9cCD3Hbn3dyqUOmPf3IPP7rjDr72rW9x/U030STFkM6lGyHKVDKQMhwn7UVMSFAW5JF1FHYtODGBBGi5OEVsDD19C8ilC/R39JCS0VscG2dk8DRj4+fBr5ItFDgj429QXuhAxpfR+dXEgVFsJF9iagpjtjX7jE6PMuunmc3Pw+m/GLrWkupfT8fii6BjBeNeE6NVjx/d+RN+fMePeeH5ZxpK/KzObnJ6jonJKcq6GLQozHVw5xaO7NmJZw/JS+Bl2+hesRq3kKddniXZcvTqkrF50zo2yzDu6u7HsYVxxIzClxUpn3GNaQ3QyHoUknlMssBUPeScwl91eVGK8pJOlWqikyYyTc0kMlky+QJ1uy/tryzvmuvSCJOgG7hjwBBTlfFlvcG5XI6iPOjbpHxXrlzVMEbPD49w5sygwu9baVZ0YGZmGnsBSIS+LlMT+D4kQhevHsnQigVCsSREGEOgVDacOEBlejbG0BDkoHktxEoFWptdB1qLhUY+ptHWCtwoioijuqoiUaSSRnvVawOh5wunhpLwnJDiyzkey/v7edtb36IL1TIZoBcxLa/NDdffwB/9/p9Qmi1z/dXXYP+zll+Z4+ArL7L7peeYEO3H8jJ6MvZv/cltlKI5dmx5noR4w5Eh9SrBIvoAABAASURBVMJDD/DdL3+RysgQPdk0XTq3jkxAVz6gO++T0Fi2bZv4oTmo40pZZ3QJHJQ3OyXDIBGGTMsrWJbROVuqE6SyRLEr8ChX6lQVsq1rz3Wdt44Lx3Mxjt1rHWPA016NVabJkKSnZ9F7Xco0rf0+/MCjbN2xj6JJ07pgBYm2TtZfspl5i+ZRMR6DYzO8uGUrRtjLik9NVKWvp4eyLiRPPP0cff19TEkedOiyfebEUdYr4rJx7UqFwXczIG//8SP7yeUynBsdY6IcQbqZEUVGWrt6mJZRaM90YMkqVq/fyMmjh0lKDuzdvoWUjKE5GTkLl+nypovQuC6huWxKPHKGimixrCjN2fOjhLlmTJCiqLNxnRSOn6NGWrL6JlrlRVs+fz4LWpu56carKTRn5cGvkhIeJiX72mTkNEsOve2qi9m37TlElLzvxut52+UXccWaxXRlPZoFzz3/JA/IeNy+dQs1ncOi/nmsWb2OTZddyfJNG8l0ttCzoId1G1ez+YqrBZdy9Y3X8Jabb+KSa68T3MgGXTZXXnY5PatX07d2nWTBPM7XYcfZc2w/O8itzzzLD2WsfvuRh/i2LpL/dMftfF6Rsa8/9iTfePxpHth9iFuefZkdw9Mcr7tMN3fKGF1Beu0mOq+6kT4Zqd03vJPum97L0g/+Gl1vfx/hRVeQ3XQJ4bKV+AuW4S9cyWi2i+OmwLhkwKgfcjryOaQ7zp7pGqfikHprD8OR4dxskQnF/KtuhjnJhkrk4Uh/hIpQJQRhFJJIZJiZKzE7PkVSBJiTnGkFWqiTqkyRiqZJFmdoUpStu1YBXTZ69VwYPs3GlgQXdaZork+zYV43aTlIlrW3iP+66e+SDs2GmGoRI95wTNzg5zdSI1ps5N9IjSYV7buiczE7rgOO5IFtY9TX2GfHwbFgLqSuUmOMOoIxBsdVXu1QvwZoPGtspjzD8OljhFEJU5wmEP03pZLYvxgjjEgeOjIoLLgY/biAa8dT3rHpm8DYOuHG07otOMr/R3B/WhZd2IPW09iHLZdBatt7xsHVWE4EFny1dO18sZ4FRnVvwE/X8EaZcIDaNvCiPTqg3g6ucVXqEEuuxMbHNEBlttwCLo7kgQWUR2swjlFvTaj9GGVdPdvU0YerGkfCyBUtWbB59Ezs2BpitBOj+dQ2fgMw4s8Yq0/rqpNY0641sOa37VFZ/Aaovy2L9GzlvKNmFoxGtmBnsetxVW407oV+WpXG4nWIlcbqHzsu1vtowUaM/lfQkg2a0UKs8/7fA5r7fwfGgIU31tdIbZkysfpoCdjB7byOymxbC3Ysp0aF+x+5l6zCCDOlSebKMwojPc1TTz/Jy1tforu3m4rczUdOnJDRdAZkEEbViIJu7/t27xeBuDouj0svuoxP/+WnuUqhYGuEJjI5hmTcvLBli8booVUh0wWL5nOpDF3hBdlxMh6KLFi0FC+RxJVCcgOfqYkJDssIq0zOEkuQIwGQ0aIzsuQOHz3IiZEhRqVwZzIZki3ttA7Mw80WiBJZGbIujpsjlFAxUmZtMjDsb5rmczmaCgWSYqxYRBkJhoeHyBXyOKFDTUohXUiRb86pf0RXdxuFQoYWhag9cUAuHWrMmLSMiZoUm08Nm8alWRIioVLkMqm1Gtch4TsU0gncuIYNcdQiHabvEvl1TNIlJzx4SSmUUgUqVfLaW7vn0kxAWBbJyWOWkkGca21iXEbjeGmaSc0zpLD46TMnGZWiGhEO5s/r43KFOy/dvEkeRbexvqmxszyns9z70rPsff4ptj3yAC8/+gD7XnmJXMIlpZDgtu2HmBivMqYQEWUoyniem51sGBVe1oD20K1Qs+P5hGofaq2WiOtxjK+zTycc2psj2jrSOJk0JybKTHjNVDMDDJfSjMz4nKmmqOb6qKeaGVaILNfUwrCMtRde3MLO1/by6FPP8pxClD+69Ud86Qv/wjf+7Ut87Sv/yj9/9l/4py9+hc999bv8t7//B/7yq//Gp1V+2713c/e9d2H/QPQ1V1/HO97xXv7u7/6R3/+93+MXP/B+XWwu4WIpy0UyWtt7RQ+JPKeHJzg2NMnZ8SKPv7CVl+Rt3r3vIK/u3se2Ha+x98Ah9smzVZMXyaBXvY6vjO/EYsAqrs4VeUfOnD7Npk2b+PBHPkxFYVP730127d6FNUL/86c+xcc/8QmWLl2ii8MePvvZf+K73/0mE5PDJGUJRda7R5WE4yJ1Qxgbwgh8SR6/jvKGhARWaFwxsGmAZUpJSRqpPi+kMaaRtx82LxAH663y2BY2wNgnnVMssAWuLGrL8L5NVeCVpGRKczTLMGnvbCaUl/AXf/F9op8EVV0cQ7XplddtXkuKeU0hvbmATcsXMD0yQjab51f+02/hNxcouzGFpjxXX3IJTX7I2oEFfOCGm1jR0Y0rb15KSiyhvaejIrXxc3jFSZq9CL88RcGtcPzYEcYmpjCux9DIGMYL0d0AL51nTN7TmpOgXneEBlfgaFXCj3MBtEWM42CMxLD26Si1YENYCc+VF2eavLxe9+nC9viDT1GcicWtaTrnr2Le8rUs37CRXFuBUn2KZ7e8xG6FyAvyVLXkcyxdMI+c5NBLLzzPftFGIi2DToZgc0szA7oIrVu1klToif4L9HW18/zTT3GfaPPHMqYGh0dxtf5IciiRbxP1OFRlmDjKjcwUOXHqLLGE3nYZ9Fqe5NwY9cjw+NMv6jxyDf7du+tVFsigzOSbJMvq9C5Zjcm2Mzwb48tICt0kURQQJpp1ucmxYvFKbr7mekrnB3XJKdGUT0C9qLOcYtnCPnpasyztb2f1gk4++eH3sqqni5FDe9n68D28+vQDnD64nSULu+Qt7WPD5ZtYv+FiAifNgX0n+OtP/wsf/+3f5S8/9y9sP7iXp7Y+w9NbnuKeh+7n1rtu55Yf/5Bb7He877qHe+99iIcfeYItW7ZxRGc7MTuBk/Rok4E+sGQBqy9ay1UyWK+56VqufOs1bLr5aq5439vYcNN1LL78UvpknPetu5hFF11DsnMRU36S3cPDPLZnL3e8vJ2vPv4MX3t6C5++5zE+/9Qr/M39T/P3Mlq/++pubn11F8+dOcce6YsjpZjkgrU0r7qC3OrLWPiWd9Nz9TtZ+b5fZ80Hf4uBGz9M80U30LH5BgprLiNeupwhXRynu7qZbmtjWnQwJ9zPZLIMewEnxRNRJk+qpZOiZPPcdIWEGwrHddKS8XPSBXGxSIvkYkIXufZqhXlxmR6F7l++7d8Z3PYQMztfZOTZZ2g6f47jDz9E/cB+jjz+KN//279mvhMzz1oQ/PzLGNMoMOZC6jhGajzGdRzEEDjGEZgGDzhqY4xplNs6C5b/jVGZRrF59VJbfbqmYYhIwOFo7qRouSqjsyhnwtH9uxmQbpoWLdVmZ0m5vjSSgy9J6EaO9JnBkfyy4xHFaEK9lYoHjRIH01ifq5U6RFiw+f8FtCzPAc+J8dTRgqv2nvq50suuUs84mosLgFI79uugLmAv3epjt+gIJ46VDaqP1ddxjHJ2/hhHDczr/TWicq56OcRGsxlXz7b2ZxBpX9oORvMbHOwbg14xGkqojYS6GLRO1FBbEHaMmr0OamSMOjg/A6N5jFqhMS0IhaD1NvKOo/WAplWZ5rNtVRejcxLExmDz6GWMwdG4SsCWGiVKI+GiLohiW2Aw6m8kV1F/PRAbRzmBMaD+FowxGOUtqFJtwKYXxjf8//tq0IJtrC7GGA0Ra2mxUtCMGGNAb0dpYy700rMeESKxL+f8yVO6mR+XcZKWQdbKoiXLpDxTUgCR6h3CMMnp04OMjExy9NhpXC9Be38PYSbFa6/uZM+OnVKiyIt2Tgq6xIxugJG8ERvWreFDv/wR/vsf/xEV4/CcjIDnnnqRkjxSuWST7NiEkB9R0S1w5cpl5GSwplI5eTtgmTxMmXyeK665htj3GJ6Z5LltLzEnZjnw6isUz56kTZ7L8tQoVYVmSzImE8QECYeR2XFS+QwanKSboCRvo9EBzU5NkFXIJZlIkQjT5PMFphQWieYmmZKHZ1IhtnFBaWqac2fOcvzESY6fPM0BeSkPnRll19EznJssMiNmnKkbKZscTd09JCSwElJxNYXiXNfFlacpTIXY3yhPpEMixyg8Pip8lilKQBUk6ErylBZcSJVnCeVVq05N4tSmQDA7OYq2QSH0MBoz67rE8sYEYppA+6grRFRIJMjLy3bp2hXcfO1VZDNpynWHerlCe0uBTCrQuVfI5ZMi7oh8oYXpuSpzEqKZ5nZmYzg3N8t+Kc2jkxVOzTicn/MYUjoyOsPM5BwzoxMMnTrJiYP7OHZ4P/skoA4cP8y+Q0fY9epB9hw+ylxcIfDrHNv6PFvvuZWT257lyK4XmTq6m8roWSqlMmG2ib7lq1gvRXn5ze/kyne9h3d99Fd4+4c+zNt+6df56H/7M1Ze8XZufN9HeNt73s3FV2zmkqs3cfnmjWy+9Ap6lq7nyFTE1uMjjFYNmUKBNaKX+b2dLF20kLff/G4+8NFf510f+hgf+rVP8lu//V/5kz/6H2TDiOaWPInAYdWCfpZ1t7FyXjcrFw9g/8TOQoUoFy5YSLM8dS2FHE3NLcyWqtRNINJxieTt8HV2LSq3/0Lyte37uPiiK8nkW3nrO95NUV6qydFhdu94ifvu/yF3/Pj7FIXTt1z/dpJhAd9NEOui5CrcXHdiqpKcNROhY2pApLLIjYmciLp+YnQoIL40AiSyjM7QYF+2rnFrVkkk7o2U1uWRiSL1keAxAkeGrCt1Yb0JjinjywD0SyWc6TLNQZK4XCI2Va3LQLFO1skSxkkpAR9P8wcyDvsyHtHkEJWJYbpyGa5ct5LerM+Vq5fgzs2wuK+Pi1Zu4h3yRr3/Ax8SXeX4yPvfQ1K8uHHJPHKJSOOXNG4ZUy5TkXe6OeXRnq3SWagROmWmpuZobu2krFBqXI9wJRtq4icjo2NaxmeYEM9qrrgaU9MFQGSPIxwltMdkFUJdGPxoDlTh+RkpKaNdVwjdOeF/kFPnjvOju+5VuDPPsNtM57L1MrCWcOmmVXTKuJ6RvHjkyWfZceA0Ldkkaxd109PRRLuMkJd2HWDPyfN4mQJZGRg1GVL2l4+86pwMt+20hxWqM2OcOXOGI0ePsm3LCyTFe0l5Kbt7F5II0qTlRQ0TddwgVsSoi2y+i1jRnKaWJppltL4s7+eLTz7Ow3feyrYXn+TaGy4lmQuo1Ir093VxWuFyG0lJygCoyHCd0wUu8EJczxDoAlyulChJZrgq8xWCNtkWbvrQrxIah+7Q4fd+/UP8ySc+wFtWdeOMHuKpB27h2WcfZ5f4eHJmkI7edlZu2sBKGeJdPX0cOHCUH936E/7ybz7P33z6M3zr+1/j1MghfvHDb+d3f/s3+aPf+m98+G3v5dL16xhY0IXfUaCpp5d0pp2W5l6dZTcpXTBzHV3UvBSjOt+9R46zde8Bnnwdwqq3AAAQAElEQVR5By/s2MNtdz3E3fc+qvQBfnTHfY357rnvUe5/+AmefFqyY/urvCpj8+zweSLt08um6V68gCXr17F4zSrWX7qZi6+8giuvv44NF29ipcpWrl/JvGWL6JIM8Fvb8NrbGRS9bJc375FXX+b+Hdv4wdPPcouiSF+79yf82z138/WHHuRbTz7Dj7fv5pETgzwtL+hueZQPpbsYX7iBmTWbqV96NZkb303TW95L200fInnNe/CuvpnghneTfccvML36Ikb6ljHSspBK92qijoUMJ1oYSrUyVWhl3HWRACBMJiT/KjizVbrcBMmpCTrKk+SO72Pg+B4+GJSoffef6Xz8u/Qde5GeMzuYXzxDq86oVbRQ0MUnX4H0bERQiSUTYnnOADfEcZOi+5C45ijvE0keWF524oTaeNQigyf6cWQkWWOvLjldNRXp4arkjaSNIgQJ16U6U6ZSdpitJ/Ca+6hXZzh+aDehvKG5EM1Zpm6q1NyYSO1xHByjcrQeEO+aC8/GPsdI4IFxgNdB+Vh8+2awdQZXY7tqr3aqdx1X3ZTXPhzXRZUYA1aWuQYcO58BW66uSh1lXZU7OFqQ42gouwabMQ7G8VXnqdCR/jPqjXAUY4fw9OlGsQoilSu1hegVx+qD8IqMbbDtHLWzOHRU3dibemDBqECFseYUZlRix4pUFWn0WOO8DhoeUwOnjpVhF/ajOs3lCrzG+BHGRLgay8Q1zR3hWL2hFWv1jTojJMRqU1d5pHKMplJ7m2/Mr7qYuhZVx0S1BqA01niRyuumTiw81WU41zSGhUjzxwJ10jsWoJZ2lAjUNtKu0B6NaVTpKW7gxOJF5IBRF1v1BtixItkntvUbZRZ3vnFwtWBPw3rq88a8js7d0+BOk257jpRZRR65WTHkUinmt7/tZi699HJy2QL79x+gvb2Dru4e5uSNLCps9OKOl5mUMTg6PsqPf3wbe3a/xhOPP8YLW17kngfuY8fOHRw+cJARhXE9GWTNCl+t0y134/qLaGlqE9FHci5VSEig1mWADp07w2kZfJHWsWTZcqpC0oo1KxmfmeIjv/ortPZ0c35sTAI4pL+rky4J/VC3tDZ5MBPaRFpEW5yeIEy4hBkffIPneVRlkFW1r7o8V45QiBDuGBcLnufj+y6pRIJ0MkVZ+4pqkfac1367Zcxm6Oqbx8CCxbR1dLJwyVJi9U1lczS3tjArJTA9O8OsFO2YbrfdnZ1MzZbwklnqYv4ZKX976K7v46qfLy+piV38IEkimSayHjfVyaYikmFcd7RetanHfuOXoozWknAd7L6iWhkbrrbnFClcNzMxiS9ias9nGejppCphNSePb1pneezY8cYloCpychMhKXl27FcEyjXwFMqrSPHXXKgELkU/YDzyOD8LJ4bm2Hv0PIfPj3NkcJRxGQOFljY62jvp6+5l3dp1zJu3gPnzFtPVOa+Bl4o8XYFTJS/hlpL3nOlhqnMjDB/Zi6dzDT2PVimmHbt284Q86o8/8SiPPvogj8sz+4zyzz77HLfffS+Zli5e2vYqW7btZP/hw5xS2O68PEav7dgtT+VxVqy7lCDbTE3EjIO8RyP4VEjHZdzyNCknIiFJ6xLLq1TTPj0Zn83C2RRNmQRGHuTVUmiFZCAuq4DWXbPeKdFZLpWgorOclWGfzjUxJ0TVYwfX9XVGEVV5qXft2iPjpswr8qJmpWQefuJJ2js75P26h4P79zAtoyQlb+Ly5csa+FJv6rVYS3UoywiPDDoNqGl9NQkQDY/9ukdsYvuETR3RsQUXcMWwlkG1VVzt2bEg4eo4BmOMWoD9NPq0dbbIqE2sgSOMxgRihCOHbCDl5zi4oqFYgtAPPGLtMYyFCxGfXWdd4cOmXAK/XiIjmjESJEZDjOpiN6JL2cz4CJ0K88aiWVfEM693QSNysWTFCvr6+7jummuYnBhjcGSQosaoajxHitLzM1QVLUknPRmeQzI6S1pUCkdeU8dxpCQdCTKjNnUiCSRLm3YtIk3tO8aYOrEEeBzXtR+D74Vq51BX28CJcUVjgc7S1ZzT48O8IM//7oMHiVN5st0LGVi9ifkr19Dd16v+NU4dP8peGTqYgHShk/auPhzP5+Tps7y0fYcMwYL4uUJVRl4seu4qBPR3NHPZ+uVcvGoxX5en/rOf/yKv7DnM6GyNa296J0tXrWVafN/e3qPLWICndUVS4EWFVhcuWUlZ+FohI+n48eMMjo+zbvMlnD57Vhfj6cafWcunEb+fIysjdnRsSrKmmxkZnr7WVRMeicqiz6kG7qZ1EU+EnhwEoS6148RBQMkNmPOSbNx0EX2d7Zw9fpgtTz3Msd0v45RHWDq/i6XLF9Mzrx/Xg607t/O1b3+Pv/77z/L5L32VrS9vo7+nh/e+61389n/+FL/6Kx/j7e94K/Pm9zRkbYeM3PkdfbQUmli+aimXXb6JBQP9rNGlcoHkY2d7K/0D3aL7Zrok59tbWyU/W3Wha6LQ0kIynaGlWc+FZlKZDNl8gUK6lZSfJSH68JwAq1NmZmbE96ckA17mxa1befypZ3jk8cd59PEneeKJJ3jskUd59qmnePmFF9i9cydHFe4+Kllx9vwwM4oalRyfloEBOhYtYNGGNay89FJWXXY5KzdvZtUlF7NMRvfijTK8r7iCJuk4095FvamJSqbAqdk6Lxw6xeN7j3DbS9v4zuPP8P0nn+e2F7fzgxe38b0tr3D7nj3ceeAAz42OcTJIMRjmmGvppdi3EG/tRbRdfxOFq66j+aprKGy+hPnX3UDbpstoW7sJRxe3zJKFJPs7yPe00FxI4JfHiYePMPzaU5y//Wucve2r7P7GP3Hsx99g/Ml7SB/ZQafqF84N0lUaJ1+ZpdWNyMiw8BTFyDqQluHhitaIi1AtYaIKge8QSBbWdOE0clwkJMc86RZfdELd4BkXV/ztiraygUsuEdDW1gLqs3v/QZavWk3ge5Q1h+W9yPKfBUkvI8lisK8YI/0TW9BYxLEKYy7UOdicBSQBkVz6ORDvxpJT8Zvq6lHcGCLSOHqrf/zT8YxyYl59qo0e1F3DOZrLUZkK9KkHLDR6qUFjbI0f20JBJLDjopft5erBCPSoGgRqqWc7mkQsjs0LXJAcMg1wjFE7aHwYaKR2MFv+JrDtHFVeALvyCJD8auAu0qrAzt8A1bjarZEeMMKl8waorSNolDfq1VDvWO2UEKldrPVpGoxrcByB6hzbtgERP+sbow1h1MY4WpXAVaRIDbBgjMExKlcaNcY0oDd62UclqEptDBd+VKICvXEdB0dgzIX+xhhV6v1Gqqm1LIzO16YSjdgWRp/22YLjyXhLJkNOnTwuD1qRrIw7X4J+YmyCUAIukpdiRIpoaGhQN/QeTkiI40ScHx4EF1K5NIeOHeXJZ55RmOk0O159TR6hB9it9BHdOO+4/TbOnT1DLMY5fOSQ+g3RO9An4ePg6WDKs9MMDZ6VEZgg9H2Oqs3xE8fkcdvHuyUUS1LgFhYsWkRegixIZWnp6CXd1E5JhOwpTNbU3qEx52ENV22I4ZEh7J7qUpiexqzIAM3lc5RlLNp8oH1ZxPlBQOQnKBuPps5u2nr7pEAj5HwhTKUwOijPiUiaMqY4QXs+wezooKJcU2QCQ8O40W01lW1iaq5OVSq/WDVU6i7G1bgyCl3h0pHhWddN2FdQo1KOWL1+M8sU7upauoLu1etoXrKctu6VdPWupntgleZPkC600SRhnsmnyORCCfQsRsTV0tKsvSVxXA8/CECldi+uznFW4aAwnaKprY1UNkc6l8WXgT1bnJPRm6BarWDbep6PK6irr59IEwinnsCEGcadkCEZpaMK+c1KUZe0l1jrnh6bRQgnKtfxJayq5SKe1lOVQVyUUWuCEE+GtR+mpchbhI8KpWqdTCYrhhNOJ8epjp6nOnSGojzY0zrjOaWlkXPM62pm/55XOSKv6smTI+zdd5aXd+zn6PEzRLU6iwd62LB8EYt6OqhpL4V8Mz+54w5eeeweXrz/R+x8/C7BTzi9b6dIM6Ks9Xv5Lrq7OyXsc4RSgqeGxnHSBWIvged5uPUKaV2A5myYTZxmgHq9huc6uMJlXYI11v527d3D2MR440/d/PLHPqrLRzPDCg8+/uST8t6rveinvb2f1rZOdukidtvt3+POu3+kcOQLEhRGuErjSCg6MUpfB83l4uAK/64xjdRT6hkHTwxt8y6oXPB6eaDyQPkLgivGNQIHHDVUsVZa13x1cZRDRedW0TnWRSP1uIqJS6S8iFi0GkiJyUmneeqgOnszT4j/X9m+XReXWdSYIfF7kExQEe6TOr90vsCMznlY4fUFCxdR0sXOFf34YRKk2Kriw7Jcu4lMM/hJkvks02rvhlnKFZ9peXFwkqJrdDZV7E0+Lf4qiV6r8iQbu3p5NrUgYURY18XArssV0hwZn7E2aH/RblqWfJTMUwvzyE1LKp7Cqc7Ik7iFl7e8ythUlTDfTuvAIhasWMkSeb59KdOzw2O8LO/mqZFpcq2d9PT2sWBeH0NzEfvOTjJRqnP21CnmxgZZ3NVEZ8alvyVNW8ohU59k8MQR7tBF6YT6m0w7x0dmiWVEBc097Np/ROeuC1fgg86orh34iQyZXKv2CvarSxOTo1xy2aUsWLKCUDjq6F/EcRm9J44e4dkH72Ps7HkO7T2KMUlODU6Sau5iRhfQkelxydeAMAFF+/1438cAkeRaPp9jRmFfS8uxFFK+tZ1FkiWrNl6s8zcUZWAY1/Dcs0/w+c/9PV/6/D9y9w9+xNz4NKtXruXDH/kon/yN3+BXPvZhrti8mtVLO+mWJ7O3ZYC2bBeZsIlysapL1zZ+cv89PCdv77ZtLzN59BDR+Hmi2VGa0g59nXmW9LewVobuxYv7Wbegh8vWLmfzmqVcefEaLlqzhIvXLmXZgm42Kb9sYS+rli5moYzY+bq8dOvi3tvTK/5pp6XNQgdt7Z00NTXT2tpBa1sX6WyzyCxFKP6NvBSzVcSTRSYUEp+Qh3/3/mPsPnCMp17YxmPPbuEJRdvufuhxHnz8We595EkefealRtnWXft5VR7fQ4rolWJX5F/Cd2O6O1pZK4fH0mWL2bhpI5fL23rp5ZexZsMa1mxazfI1y5i3ZAGFrlbipM+ojLNhyb9D8tg+J8fJfa/u4vvPvMjXH32K7yi9Q17fb2kd9+w+xP3HTvK8omo7dJ77Q51voZnigiW4qzcQrNtEes1G1imqsH7ZGi5asJSNXZ3kp4aYO/AyR567i8PP/5hjT99Dcc/LjG59mqbps7RVxsjpcpEoDhGUhyn4RTL+DH5tFF916ahIwYWM+CaQMktIHprpmGycIRH55JNJZqdG2LXjeU4d2U6T+jJ7hnxzp+R1KzOzkt0y6tHLsUau5ISrMR1qaEiVxpI1EZbuLCD+tWDr/m+AUXe1f6Od4xjeyHvSt2/k/2+powaOASs7/rfQqLP1hKtONgAAEABJREFUApu3AGp/AWxfC42+tk4Pejfq7YeG5z++1MxW/Qzi/9ji558b7fXhqIcSjDGYn2+CMY5FnTASYxzlVe8YgzECjJ5UbvPKGj0blVx4xzh6tmCUSh1cKP4/fMbSZzowtUQiXj1im/4M0MsYlb+RKq9s422MwdE6JeKpO8KYAJVpCNGBaEFjx1aHqsyYC2Pw+suW23aNR9XZcYwxoLc2jeO6Lokw5PjRwxw5dEDh1Vc5oJvQC8+/QCjJN3T+PPaXeFYsX0pNoba5uSlmpycIfYeqPAXdYpidO3YwNTlFW0srCS+gPFfioYce4oXnnpfHYTdbt7wkeFGTwZmzpwSnZZRUsV6MXCpBWZ5E1wGr/KvVCjO66U8rPP7qa68yq3Dc4sWLKei2iuuLBRzG7fctpdyCnJg5dkgqDF6WUJ6TQnN9l7xCqpFUsd1nICPN1R4tIsq6Fdq89bQU1TYMA2LPw5XXpyKll8yk6OzuxNPNMJkKUTfy2QSdTVmyCY+EjNGWQkZ7d1WeISVGLuRzyG4hIUPO80Km5b2olGuAq/341KtVfOOoT4AuNRKsLRw8fIRzQ6NMl6oNRRNq/Z3dA/QNLGaNbsyXXX6thHAXH1Wo+lc++lE+8Z9+jd/65Mf5wz/4fT720V/md37nd3BcDy9I4Ho+Vc3hiihiQV0znx48j6MznZBXoWGQtjSLUOoEgSfPc1WXjZNYw6tYrjI5O8esPKjSwczJa1eRARFpL7N1I4NB7XFIyLA0xiGbzpJLp/A9hyZdVHLav1WG9rdxjWjFT2bwvCRYRjIOnh+STGUIVGZiB1cGhCfwI2iWp9joYjA7MUJbUwbXVKmJnmYnZynJu1SNQ6ryCLcqBL5hxVLedf1VvPWqywgdmNWa26VwQ51HVgokrM4QlieoTw3LMCnj+UkOHD/H/gOHsLf6A8fPcvDsOM+/dpjdx85y6PgpTpw8weFDBzl6/ITyp0lqL67jiNbHqNWruL7HXLnMgcOH2Lt/LxNTk2yVAj6vi9hvfuq3uOrqq2nSGjZefBmZdAtZeU/f+wvv5uCR3fL2PsTxk0cY0hkHQQajPWvZuBg8ixeBq7z7Rqq8Iy7VVmgAQqGeHcvUr4MrI8MRjbuiU5dYpxKr1wXQBETyBBpTUU8Dxid2PCJTI6pNyVM4gV8ZpymMiIrjePVZfEHareLKKI3LM1y0fpXON5CnK0VHW57SzAS93R0kRffJZCBecOTZauPMyaPkkr6iShVC19HZulRlkOayOaamZjDGiC4NsdZZ1wXEJcSX8anFEIY+IlccAzbi4BgHRw/FORm+2p+n8VzXEMnorJu40c6RcPOUR2fthh4VXRxitfWDmJ2vbeOVHa8yPF7ET7XR1b+CJQqRLlq1lkxzE9Yruv2VbZw4O8yc6CnT2kN3/0JSqRQ7t27B/uLa+dEJDis8vWbJAEwPsWlZP6vmd9PdWuDMsUPc/p2vUpHBkSy0cfkN76Jv8SrcMMWUokUHdWFavWYDofjDlyyxCw6Ud3Xms6UIT3w0IVl2dtDy2xy5fAslGQNN4vU5GSSRjMSH77iVrU88wvbnn+bM8eM0y/AqVeqUVN8/0M+BA3uYnh6jo72NmmSjvSQhmvAcB89xcTB4rqsLQg1Pl8j2nn5ueOvNYFzOnTkjeezynpvewm/8yi/xXz7x69x43bVcesll9PcvoK29i3zWyrYAU5rhzJEjPPvIU3zh7/+Fv/6jP+OPJWe++vm/577bv8vJvTsZknNg/wvPcHDri2x9+hEeuvc2fnLn97n9e1/n3lu+w0M/+i7PP3gvj999B49oXy/YP9W15XmO73uN8uQIk4OndfAzjRBvS8qjrzXPioX9LF0wwOrlS0SD61m7ehUXrVvLJRs2sGntGlYtW8oyyf/Fi5fQKn7r6uqhf2AB87T+9uZ2cumccNMl3Bbo7OqlYHWQLpx5yY2E0nSuQJhKk5AcqkYwKj1l/1bwvkNW3x3kwN69uixu4aGHH5a39XHuf+hh7rn/QR547AkefOxRnnr+GZ556QX2HznM+fFxSsJ3pqOLUGH/fE8fC5aukaF6mQzVy1l36TWs2XwtS9ZfwaL1V9KxZD3Nopd6cyfndJE/H/kcGCux5cggj+mC/cTOA9z59Mt87Zkt/OCF7dyzZScPPP8yW/fs49WDBxjUuZ+bHcOpTMDZwyQnznBqyxOc3/k804d2Uj93GDNyiuKpA9TPHydTGiMzO0IwcY7k9AiFyizBzDhZRT/yjkcob7xXh7npKVqbhbfWnAzQfYycPkpKnvbuQpZDr+3gyYceIBCNWZnjStZ4Ek72MmiUt+AYg+s4Dd51HaV6dsTTtu7/CmrnqP0b7WiMCY4Bz3Mb6Rt1/6fUAc3PT9vaMRyN+WZo9JXcMBYac0hWvinvGLDjIPlitFf7rGFBbXTEjdRR5s1g9PxzYOdU2Zvb/C/52DTmuVCOWmsE9UNgjPJ2YqMdNNagDGCEU2Mu5GPAEZjXxzEYXNU5xlGOn4HKjDE4FlRqa41R69cBvRplSq0xquILbZVp9FGq1ur5xieNemNMo0zdkEnQgMgxNA5AdbbcyiOjjFHLxrpUbnFqtHijckfPrgXtSztVCdi12HLnpptvplkh5empKSkbn/1iyGNHj8m4SnH69GlaWprlOSxySMbppLxYs/JYxgov2+93GXktjisMkvIDFs9bwNi5IdJegtO69RnjNiY6fvQod9/1Yx7STf+wxhhX2L4e12SQOcQSwFb52MWkEgmqErDVapl0OkFdRsDLWyQYHnyQnTt3yOtSYkoh+cmZOcZl5KUKLazcuJnm9m7mL15KUcZCR1cnc1JmoQxK6/ULpBTKMjr9wGdcwgMMCFwJ7ITmm5mZbXhfB2UUTyjMeFy3e+uJO3X8EOfPnWB06AzD589yTEaK60npygB2BHNSuI4fas6qjCSNKAafHB0ikAKtyEMXiJHmZEBnFN6oKfzrSnnOlKZIpANGFKaslecYk9f3tAT++SPHOKwb9KuvPM3LLz3Ks08/zJD9e4iDg3zlC1/iO1/7Nl/+5y/yxc9+nn/4+8/wL5//PN/45rdkmM/huJ7OPm54rR2ddsIaUTK4Wzs6Qes0WuOcPMg1GS46/waDh0EoT/YAxjgU5PFIyqh0ZchGGstRXRA5BKK0mhRsXd6poi4Hds3n5ancd3gP+w/v47i8l/t27yYto9OenZ9OQyJJRa72IEzqXEvYPU7LQ5PVJSH2UlK8oYR3mtl6kjnBmZFp5mRgVrSwuqyuWSlA34OkF5PQNSOQ8na8QAZ8hdZ8hhWL5jfSQETs231VoR7kCbLNBDIIstYwFg5SMrLRjWB6cpqyNfySBUpuhjkvx7TJMh2nGC3FeOrXO38RHV3dLJJymxXdWBx6vtugtXvuvYfb7/ixaG6aa6+/nj/64z+ks7OdM6dP8a9f/CLbrMdQF63Nl1zBpk2X89pre/ne979LRZe0a669ine+62a65Wkr6pIh+YcLuI7BE+1ZZnTss8Cmb4CxQihGMjAWgwpsXgLSCknqdZBRZ9sYOyDoMyKSMRbZcuEs4VTxxVu++gWmjhfNcPLANrY9fT+7XniMHc8+ovQJTig8u/PZh9m39WkO7XyBU/t3cGzPK8ycP8XQsX0UR88QRHOUxs+RCyBhqjJiZ0A0PL+zQJ+8g1mvRhgXqc+MKUJQxYim86GnfJ3y5HkKSQevWiIj2vdlNGZ8R2urEldmCMQfsWhlenKKWBGWpHjRdSUPFCWBCDfwqDoeiEZdtQu0N9+UCd0y8dwoEycP8oM77mawZDg6WlTYdR0tvctYtfEKmuQxsxfRVxVq3i/vdSh6TGYLLFy2io7eeby6ay+vKYSbSfikZbAnqlNcunIBK3qbWT2/k5RToygZd8utt/Pje+7jyaee5p++8GXKbppIdJzNZjmvy8XUueMUgpjR4RE2bLhI3v4SScmtqvZTKkc6G4+61r563So2bFpHpVji2JHjnDo9RLati7e/7xdYqND8sGTsrpefEP4GOfjaC4SmTHVuEldneu7EKXrlsU26gWRjVfTjEAa+5HGJWfFlm0Kn1tD3HBeRvAxUg0EHpujFdVddT19HD03JNB3ZPAMKj2ezLk0K/9bqJQbPn2PLSy/z5S9+hX/8m3/gdz752/zLZ/6W733jX9m//SXh+AitXpnFTR7zwirvXL+Cfs/QoctIZ04Gnc4klw4p6NKeTycb63UqVaoTU9R0rtH0LBNnzjIk2Xl41262Pfssrzz/PK88+zQvPHQXT913G/f96Nvc9f1v8vBdP+KuH36He370fR6/7x6efuAetjzxMPtf2aIxjuvMJ0VrFdpyKeZ1tbGwt4vliqJdKW/lxlXLuXzjOq7efBGbVi/nLVdezsXrVrN+xTJWLp7Pchm483s6mdeADtpb8szv76Kro4U2GbRNTS20tnXQoQhYizyvBXlds82tpHJNeKKdIEhKxhrGxiY5eeqc5N8JXpEn9aUde3lMntWtzzzHI/c+IGP8AR5/6DEeuO8hnnn6BZ544ll27z7I8WNndDGbI6soWSrVRE/PQpbIaN2w8TJWrtzAFVe/hSU3XU3P5nUsvmwTPSuX0C9jPN/dRV3ydUzOjOOnT8hQ3sHW559gz7bnee6Bu3j8xz/kvm99g/u/9XUe/+EPePaWH/HYt77Fo9/6Gq/cczu7hOOTW5/k+LYnObPnBU4ceg0/dIgUps/p/CrSixvWraetuYNXFD2oFyOOvvw4J3c+1/Bmnzu2H596Qw4Z0ReOjxE/WgpzjMGCpTvXcZQHA/9bECPwZnDg9XbqEYMWRFSvE0vOxeKdSGDHNmr1BtjnN4NRtzePKbGPMaYBjtZjVG+M0boM9sex67bP9smmAld5uxankaqtUhXTeBkawytRaaNEHzHGmJ8HjMr/w1syHAuNEWKk2tTKIBteKTQ+Xu8WN9q8/oBeGt/W/7REGWMLflp14ckYg123fYrtXBY0loFG65+lWjM0yqzeseA6DhdwZFvx+itubFjDNp5tjTGmMUdjHju+ZFljvRbZmssO6riOZJJp6LQLYxsVxwIugNq6jXH0/HrawI3GszrMdQzO408/w/DIqEK8TRJyFRlwM8xJAB/SDWxWBsS8gQH6eroJfJ+UFEVUq4OYQvFH6jJuzkjA7N21iwN7dvPck09xdP8+mvJ5XLX3fJfe3m4ZESXGZaDNTU1oU3VKCidZ4WxcF8f1uOzyK6hp3EKhQH9/r8J2cxRluE3PTDcEZSabZnRkSDAs7+iMvIwzjIyNMzY5gy8B++RTzyhEVRQiPNoVjsc4WPDFwMpQkcFowR5WEATa45zwEDUIv60px3wJtEXzeujtaGXhQC993e0sW7yAhfP7aGtro1s37nShhZbOHuwfKG+SkCrqOl2Wx7AqI0cag1zClfEE9rZo8ee5DpMTY/IOlZienSDI+EzJ++TLOnB020y5EQUJ9Br1SBAAABAASURBVKw0R04eTBtCySaKVBVWoTZDVZ5fT7ceN9K4TgpTM1IyVVLJFHNSZvY7i2UZ3aE8nRWlSGHZ74IWdSauDDc5UIQCj6JCzHbfZRnGDhAGofYOCZ2lNRBtn5LwU5Y3MhKRBcrnjKEjkyEri9CRZy0rwd/R00ahPUfnQBedEo5dEtamGpEUjh0pRftfp2IRd0lGmRVcqdAlDH15cuokci24mRa8XAdOrpM43Yrf3EmqXfhM5hmXR9v1Qzxxa2AqpNwy5eI0sfZUkRFcFX7S8rgmUymsMV2rVZmTl2jGZKiGBcKmDir4FOXRjXRxiWT4JITfisJsVS/JbORRMiFIAcw5ycb8p8ZL7JOXNJJnNtK+a7pMadvMCe/t7a28/ea309rRLjr2+N73v8ef/umfYH/pbqCvly5ddPK5AlXR7Kf/7u955NHH8LT+qughKXrcsXMnP7n3Ph5+5OHGRUEWJZYjjbEMGqFEEBPLeETMbMSoBrBka9sao6cYvfShrN5EsdqjnK1TjX2/se5YdZbRkx4kNFYo/CSqczhz5xk++Ro5r0p9epyavCFBbY5I3hEzO0pt7BwVGZtzwzI8jx/QRWirjNHXOH9kH1sef0AGwPO8KqW34xlrvD7WyG975mH2vfIsLz/1oIyEB2TEPsux17Zy9LWXGdQFxf7x9NETBykOn4SZIZgbBnll4uKE1lYnE/r4jktNXveMaMxGEeoW99qDES7sJcDiYE5lge+TEk0ltafK7Dg18c/D99zG/q3PMVZyKaW7aF6wlvaFq5m/agMVneWpU2cUWtyJCIVMrol+XYyXLF3KWRlDzz7zNJEui/Y7569u30pv3uOmS1ZSHjnJkT07aClkOXTkaIMej52fYHimzuXX30yueyGnxubINLWRClw2LZ/Pyf3beeqhezirUHqYysiTfhSrZWpadyijxcJBeVatwt8ib6v9G6BV8cbg2XM0S6bUJB/e+4sfpLmlnVRY54hCrqPn9vH0Qz/m+N5XGFbY35UHOWESZBN56qJr+2e+LK+HYUBNl/exkZGGXM5kUrTJaJqemBFuAwI3hat+61Zt5MrNV8qTe5rdr7zK3T+5lc997tN86jc+xl/98e/ytc/+Ay/I8zesiECi7pD1SvS3GNpTNZZ2prl6VR/vu3w5f/Cxd/G+i1dxlYy5eZ2tuJUiXYU8tekZKoqyVCVjrDxJpNNkJZ9yiRQF8UE+oWfhIusnSHshrTKEs+KTlP1KSFQi70U0+eCWpkno2ZMnnrkJJs+eZETe5xO7d7D7pWd55enHePLeO2SY3sX9t3+fn/zwW9z2rX/j21/5F+7+wbe58wff5IHbfiCj9k4eu/s2Dm3fwvFd25k8fQxndoL57XkWdDaxUp7tjcsWsHn1Eq7YuJq1q9eyedNmrrjkCi7adDGXbr6Uyy69TPlNLBXNrFy2gg55Wbt1CVg8sIgeyauulk7RSSvt0gF9/QNkcglyTWmaWnPkBVZO+imXMBvqol3ktLzfJxQ12P7qDrZs38aTzz/LA48/xm1338V9Dz/EbXf+mAfuv5Onn3qYJx69nx3bXuLVrS/LG32C4sgsiVpAz8BC+letZIUM7hVrVnODLsSXrN/ATVdexRWr1rFh/hJWtHWytquHpc3NNOkSHI2eZfeLMigPbufJR+5g0dJeZnXZUviDms5venyCGdHLssVr+PCHP0Fr+zx6EnUKZk64309KsljqSTIKeyUUZ/oChwviJwY9xa/LLz389G2MUZufgePYPCqzwOuvC/3VVOUGV7xgjNFcEbY9esWa9X83vqr0jjX9z0MsI9bXxdZGHBvyRK3s29G4ev8v7TUZLgYrNx3sK1aRxrRZgTF23a+DnrVdteb/Cna+BqilYxxcRwBWpGkNyP4xqjEqQC+75xjb3qg0lh6yfSQKtRZUYnDU/8LcavHGmmzNG3m75NfBseUC9DJG7WU/SHRiy+3YsYx8+2zBURtHbY1SO76d0OaN0afGc42DbW/r7JoclRudt9HijFJV6l0nko5WRvuL+Ol5qV7NafTRcDaPymxbYydX3iJDVThLV65hhRjx3NCwbmx7aG5uwnUN69atobOzjePHJZDlPRyRsBsbHZNRkaBcqmhiI+bLi7CX4AUeU/L4dfd0sFi3zjAZMjg8JK9AhWPHDpPSs2siqiL8aqmoxdYbd6u0vGNH5C19aesrGC9g8ZIlsmvLpDNJfI05MjqqTYD9JafJCeWFDcs8U/LE7tu3hxeee5F9u/divyLQLU/WSRnDZRlgSBF5XoJJecFSqaTWGmkvnSSTCSySEjK+Ih1GMpWiu6ODhAyoqvaUTmfltYBAQrMi42pMDDorD5Y1NM8OjTA2NU0ilQbj4jpuI5SXzWaxxhYy1GZmp2QElQnTGYJ0mkhtwkwW+x3JWAzlOMi7myTwHGJ5en3rraKKI4FRmhmR8qiKIaoU8ll6+3qIdNhVKeqyjMK4QZyWYCMsUdZ0U/SCENfzyWQzhNpDrDLXeFTkiZiRp/jo0eP4qp+TkghcRxeBqtacARGeNRRtH993aS7kaM5nhOsaCT07MoqREVNR6DGTTqk1+DJG2xQGLMpQtXtLhAmFcmZxXY854Vz6SwZZjWwyTT6XlcdgDNdx8WRE9Pb3s0bhtMsuu5Sb3noD73vfu3j/B3+B6264kU/85n8VZlL86Z//HX/yJ3/B//O7/w+f+tQn+N3/+pt86jf/E+98x9t1nI6MC0PNOGhQEomASIRfkbI3foD9PpeTzhPr3Gbtd5eMcGRqVGPQMVKRAVvTfuzZB1KQRoqxFmQhWRANN5ErNFGTABsbH9PZuBS17wnRWFpG74y85HX1nRgb5ai8/Qf27uPUsePMTM3gGZ/f+ORvKpTZikhTa30PH/zQR7n55vewes064WCUKXkIRfDYBpYGIjWMxICxTbVzuw/7XFfY+c35C/XagNrYfOy6RI5DXTiIcNTbaEwHx/Fw3QDX83Vxq+Hi4Ipmsk69YRxWpgZZuXwxTS0d4ttqgwZm5aHyRVvNmRTIc1mTN83I0I+Ur+ryOaXLXls2LSUEhYRHIPr0q3N4Cun59TIlhQaNnitKp4fPMXrmOKMK4w0dP8h+ea0OKWKx47mneO2lJ9nxkgxXeVqfeuwB8evzfPPr32VIvGTpMhLOGwZbGICJMNqSFVAiVT2WSaog1trqurC+LKV8+0/uZWy6SG//EoU9L6d/0SpWb9pMXYpnaHyYrTteUfRA3tdsQZ6+dhYsX8OIZMDWl7dQnpmguyWnPcX0yYv2kQ/9Im25JIH475LNFzOwcDG33/cIL712kG/eeg+L1lzEIhlwz7yymwWrLqZrwXKeeWELt9/6I+G4xi/+4gf4+G/9DqvWbebU2UFmi7OCabKimSl5y9LizanRYYWIA25+57s4dvAwj997LzddczX5fJo1G9dz6PQZyibABGnRXInpyTFeeuZRzh3dy3MyRvbsfAVf9O2HqcbXZsIg0CVcckIIaioUSFi56hqF6Kd1tkXtuVnyy2GuWCXSuMlMM76M1w986FfwNMeC+Qupzc3QGkR0eEUW5CLWdGeZV3C5ct0SPvruq/n4L1zPR2++ml9+xzVcvX4B89tckvVRegs+KBzc05rlkrXLaUsGLOnsoLepie7WVkJdhEPtPStZEgZ+Aw9JnWtBZV3yvjbrsuFLhskbIHkZEIqenXod+48DstpHwoHAiQhNTFdznk6N05pNkU/45AKH1kyClHi6XYZdayYg5cW055KknDqeaDGpc5xSiD+enWBUBt+pfbs4vHMblg4fvvM27r31B9z9w+9y+3e/wQ++/hXBv3Hn93/AHT/8Prd//zsNz+uTD9zHS08+ypHdO6nrwpaVnF61cAGXrFvHWkVJrly/gbdedSXXXrKZ6y6/lNXLFnPpVZu58rrL2HjJOuYt7mdgSR9dA+30yJve2t1E7/wuuvo7aO5qpqW3ne7FA+S6WuleMo9MZ4F0e4H2fD/N+T5SmU7pjnbwmxgaqTA6WuPooTGee3k39z/9HI89/xJ33v8g3/vRrTz0yCPcceeduuQ+2uCrF557mle136OKMs6JZ0LhtHfBQhZKt3csWoIRLuMQPB92i08ev/cn/Ohb36YqfZzN53j4icc5Lx0fGZc5XeRbZdBGeOJJ0acu8o7kisFg5dj/F7D8LDZu9Hsj/Y/9bfl/BEc9bNl/bGuf7Sps3c8gxtNZxdIJ0pCiRR8j+Wbztr2jDp5kpyu+8QQ2tWVIDtvU0YfYSLuLNeubQY96G2MkZx2MMf9XcCWLHNfFOLY96PMCGLQmAaAsb7yMsU/mp+Pz+qtRrLwxptHe2LwFZfS+UGbrBCrGUWqMUQpvzGl408tuS49CC7H9UN6+jUZyjO1hLKou9LXjaP2NchU32qnMVT+3HuOKjxtgy9RfCUrUP8bm3wyxcGxBlRfqAMeAo9Sej/O2d7yLju4+3vnu95LX7en0mVOMjZ5vGI7TU5OSF2U1hZ7OHjLpHFdcfhWXX3MtHX29TMmrdl5evlkpJTcdMqfQzgGFr8dliPWLccfVf1oKraR2sYwaT2oz9DxCx6PuuAyNT8m7OJ9Va9djf/t967ZtEp6zlOT9nCtKwct48dS+pSlPtViUg6Eq4eVhjVkj460uwyKXyTK/b4C6DKOuzk4Zu2lmFD5OpnIECqFYY6wqA6IkRisWS8zOzjYE9vnzQzRLeJZloSRSeYJkDidIYYIMSfsLBHFArrWHQHUVjW3bVksljIi8PDeN9YTkkj6zE8MEiZBZeSHz8mbUvYA4kWFoWgolEjPHHolUgZSbpKDUFVMTO8hZRkkhxzkZrkUJ1qTqSsUIo3bbdr7G0dOnqFDHCg0nqaNy6+Rl2FW1Z/SyBoeFaRmXkYzpuoS5I0JKWwNZXtmh88O0trQyIy+2EcFcCJfDlIxoe5GYkZA6c+Y09hfATh0/ovQMxZlJpuQhmjUxFdcQCfd+IoljPJoyzfjCSWdbd0NAJZIZ6vLQFOeKVHS2U9NTDVqJZPwOjU3hJ3PErg8Gjh3ey84tT/Pi43fz0G1f457v/yt3fOcrPHLX7fy7QoCmFvKZv/0if/23n+ezX/h3vvXDW7n1B9/mu9/8Gva3551kSjhN6Tw6mJBBaI3DDoWBVw5I4cqTVxG9JEQHaeE/DhK4Mo77BuaRTCaRpU9LPinvW5WkUxUdTcvjP0ypFmG/gzsp/Bw+ckQepkj0UODcuXN877vfoaZzXrdxA7/8kY/wyY9/gsD1qOuMLR22NjWT8AOq2qvnunzgg+9n2fJlPP308zzzlLwvx84yPjbBe977TubN7yGWcRWbmIgIa2jWZGxasM8XymN0ZA2wzzFg6yJU/nq+bgw1CYWaUmtYW/qJhVyDhF2ss1JadRJUay6eaG5GBvMBeZAuUWjSS2SZFY7LUcDETJWqpUsZKefODjEhHizrklWcK1ORV7kscMSfIyNj1KTxjt7GAAAQAElEQVSIprSP0txsY++ehElZPGC9l8XZOayQ910HR3SakAIw4rOUeLYpkyep53ToyKCv4bhVXD23tffy4V/6JI7oqaJLS0a0WhQ/upJIrvalpDGmI55ImwpGoegjiq48eN+DnDg/gdvSx6KLb8S0LGH1irU0hR5Upji07xWOHtlDWoaJo/lXynDs6FrAfY89TVk06mvg8fMnyXh1CvJOrV21lAfvuxdXhl2iqYOxisv2I+dxmvpJtM1n/aXXsEgh+8uvvpab3vV+OvrnS94tkNy7jk/+50+RbGon2bmQozMuXrqV3t5+Vq1eSTqdwF5WEmFArMtRT0czjz18H/v2H+CDv/B+PvM//4wFiq5879tf57mXXqBv0TL+4YtfY80lNxFk+ymWXWo6ix1bXsCJikxZT3UI07q4278PGonPrIwbkrOgJlzH4mvHMRw5fIiKnqs6nzldJJKFJs7JCJ4SocQ6+/NTRTZoT1kZNjdffQPvu/pKPnTNRj71viv5+Lsv4tfefTGXrWqhJ5Rn06sykA3oSrs0p9F+xsm3hQxOnKNdBlRe3tpkPEerH7NUYeyCpdSZKbwGjUc4AQRJh3JtFj8hmtU+6rU5fDciKXrIppMEqTzJbIFcUys2muT5CZ1dTtGmDppbWnAlNxzHU/skmVSGrC70mVSCZhmlaeEWeX+TSmclr2J5hgPjMDU6QqsibxnfJysDuE2OgeZ0mnxCY/gBTakUSdeloDQTBKJPl5QiUem4QliZIZIcnx08wczZo5x47WV2PPkAL+gScPv3vyVj9cvcIo/rLd/8Cj/89y81vhd8+3e+yhMP3MUjd9ivDDzM/q3b5XE9w7Q84kk5ArLA2vnzWS/jb+PylVwqHbdx5WrWCS7ddBFrVq7ksosv4dKLN3Px+itYs/oiBhYvJ6/oUuuifrqWDuDmE6SaU7okFxgYWEIu30r/vAW0dnYSyOnQNtBDqr2ZQJ5XtyWkGNQYLE9xZHyErUdOsvCSa+lcewVXvP+TnJU33w0C8XGFizX3xsULycRlvvK5v+Hwke2sWLeAuGUe52sJ2hatI9k2IP0T4hgfa2x40i++5JGD4f8dUP2bwYinUZntp9TyOUrfBCam0eanKWCMwcDr/czPpQYadT9LlRMvlKXfQ+2xKoeNuquNQezBGy+1eiOrOnD0ZMEotW9jDMZcAN7U0ajSGIOx6f8F6jp7q48vgDamdTX6qb+rMR1HMyovVIKybwxqjEFvjY5SAxjeeMYA9sECBmNM41mfSsHRswEs2E89Yoy5ANDArWPAwQjAtXVamoHGc6POlllQmX3bs3BVYdRHxThadyA9ExjE66YB1iA12kgD1KFx2Xjj+U2phuGnoMEb82scJK+cOR3axPQU+xVyn5iaInagUq8QSUlOTE3gBz4zMnJK5RLW67V39x6OnDghz8IERQnEtp4uNuk22NHfzcjMBPZvhmVbClivX3dPD+2tbbgaM/Q1oxRLVgIgKSERuwGRcahKQezcvp0D+/aSl9CIdYAlrQkcEhIeKbWPZWBFmss1yKs0guNINWuNkme0tTRz/PhxxsbH8WUwjctr2qpw1JzCQoGMkVkpz4IMTRsuLcmAQNgMJJDSGnd8bIyTp85y8MgxRiem2bXnAAcPH2Pnrn0cO3mW1/YeYvee/Rzav5fT8gSPDZ1n6NxZhS7GlZ7h9IljpEOfunFwZPQcO3OWjZdeiZ9toqV3AW19C2nqnk+zDNl6MSZwElRKNYwXqr3u7L5HJfSoyTNbqvrCeyjjzpDKteAEIa68DHPVOaqmAj4yzouEYUBZDFaWoilZo9xxdI6RcGx0PqGwZohkzbS0dsoYMTjCM7Ghqr07usH4gU9eN94W4WReX5+Eep7O9ha6OlrJ5zKUnZiiYFYGWCW2c5YpSykOyVgZHxzj/OlBJicmGJM3PJlM6/yqFEtFzQOl0gwzU2OUZMTURUg1nWXo+7i6LLh1tSmPk4gmybslklJQVXm1KVZIOKEuBjX1M8yUY4YnZpmTkR+GLoO6KJR0SahFDuMynrO5HL7vEktpDJ3YS7cMUTT2lDyWw7rBu1JmaM8T07PYcK4rOo4rc0SlKSoK47pW4XguxrkAvtbX2dFJPp9H26VT4fXlK1bwI3kZnnnmWb785S/z0osv8rFf/mX+4e//gZtvfgdl4RLhMiE6Oibj1bgx1rDsk6c3nc5S1y3xtLxb584PqryKaYxM41PdiPRRj6JGqqMBx2DMBVAG+xwZxB9qo14RUMdoLKVaZF39JddUqkaqt2uRfrigMNxQAifi0J59dLS1M2/BUkyYZdn6S5i3dLXoKo0XpLE4csIkiWwBvJBAXuFIno5iJdI5RDjCY+MMNZHrijbFpyXtu6aJiooWOOpjoaYNVGqx1uJgeXRMPGV5uiLjtSy6mJwaZ3puikUrltOpi2JNxrHjJUXrETPybKbTKRztwTPgSCAZCzIqTiucb//Q+8HDR/GSeXrl7exdspaBNZfRu/oK0LxDJ4+wb/tLZPxIfAjdnW2sWr2OF7ftFLxKS3sHU5JpU2MjLF3Qz9L5vaxfvYJUGHLdddez7bWDvLTrMLtPjjAi/vMKXUyK6NOFVozoIxBPJ7M5XD+kKJ7L5PIUZdSRLGD/dFmmbwUIb6EMaT8IdSGr4hA1vmbQnE9x1aUX88sf+gDr1q5jiRR+i2gsJZr+o9//Xc1/HYGVQbNlrr7x/fzab/4Rv/O7f8HHP/HbvP8XP8Ta9WvJNWc4NXSSXQdeZZvCt1UZtZOTE9ivGc2IvoUq7EV61epV2It+VfLVTQSig5i0LkkTkoElrajuJ3GTOS7ecCWb113CfEV95nc0UXBL5MwkbakiLalZmv26jJI6sZwGRw/u1UXtnPp5jMxNkGrLM1md0RmVaZahXwgglGxqSwV05FLyXNYpF6dEA3MU58ZkOLoQzREozG4kvxwLWplrajo6Dxwf1/PwPZv6WP4eHBmnvaufmhEN+yki41Gv1Ym075pozsQiszgmTCTwEyGtOt+W1nasTGi1qc5qenpGc4ZiCYPnBdhLqOc4WEjpPJ3YaF2GUDLCkWFv95qQIyAnzdqeCYQHlyYZzh1NKbIhDWhWRlUk3DpJt4YjPPgywt3SJGZshuqZEcYPHOX09t2c2PYq+55+gW0PPMrTt93JIz/8EXf9+zf5yTe/x2O33sXjt9/D43fex4sPPcHWR59m/wtbOf3qcwzuf5Hy2AEywRjpYITVy7Ncc3kv117RyzWXrGTDshVctmET111xFRdtXM8ll2xi4bKFLNFlqk+e1/nyYHcu6adjQS/Zzg4KffNxWnqYCZoppjqo+xmdT4VAcqQ4Mc58eWH723OsXT6PwZN7CcMK7Wuu4saPfJKFGy7ThdUR/l2McOeK0HzhyNUBGKHv/w3Q+D8PerIdsC91tsl/aGOMwZg3Acqr3YVPZf7D2xiDozYXABlDsGPbywSu1iwHjedo3YCaYQDH6IOY+PUflDqqcR3HVugxEr3Eyv/vQMXqb8dSF2z6U7hQhar/F3AdB0/rQbizozbaqMxoMTavSXHUy+YbYD+wL9s6xs5hny6kFypt3gJ61Bv0YDDYl1HaAPP6k+ZB9fbJgvP63G+kNNrF2NQYgzEGxzgog30JIzTyBmzqqN5TvSuwqaNnkQMNwDT62v7GGIyxz28CbN7BteeiOmMutMGWf+MrX+ZZud+PKFQ+WZpmztSphIHCBB30L1qIH/okAjFlIU1Un8PRDTnrOOQcj5QWk8Cht7O7MXhZnsJUJiPPaJFT8sCNj8/gSpOGboT0MtkmI4EyRaj+s/JARUQkKFEfPUl6bpQp+70nGSAuBSl5D4usqek56nhUZdDMVWqUxQj4DkEuoDp6jOOHd8lrV6EkY65EhXxTIAE42lh3rDIT+OpTZ0yerpIEWUmCzDceaTfEl7JtziRY0NNOp26bi3paWNbXyrKeJha2pljenWWlnucr9Nwqj182TOPGCSam69S9HBXB+dmI8lyNaRlNHV19tAi65i2mvX8RTfKSdPQsp7m9l5I8AVUTSenkwEnKmAiJolAHmMBEHkUZWHXXl9EdUpdHLyUcJSRsfeEp4QQS/AbjGSoK3YeBR1IQ6DkReFjFUxOhI+VYlBe1GCVIdi6inu+inMhREl3VTRnHr8gjNM1heUysd6sufCZcdK4ql3FRKtZJa76MDABXBqCRByoTxLQ1JWlrTdMqnPS2pFjZkqdfMDU1gRcmyEnwV7XmXMboRMfJSsgXHIe85+BGMcZNoys1M34TM5lmxtwkZTdLzU9QkVey0JEglavKJpLR6MxgTJlprWOq6sog9XBJkqgberNZnVlRgsYwrHM8Lbyc0x6m5IVFFyRPFxdX3u9otkoh3UxoHJIyDso66yjdRMlYvAcEUkwuNTy3CjJIs9mE6DfGvmLR2YYNm7nhxnewb99RXNdgfwv34Qcf5Yknn8VNZdlw+WUk8zK+5W14/umH+fyXPsdeGQlj46fJZCLWrF1EUcb4bbffyY/veoB07OLJ4+grrWpfNfGMjQDUNGGtricZyUZGq6M9GvGLE4FjXBzHI1aqR9DZOurg1hE3gCtFbihhKIIpEqkysN6iZFnenH0c2vkUC+atZC5q5fC5KRJNGbr6snR3JgmiWdKBIZRiraQMbj4kEE+1ZtLysmQJ0wli11B3wJFBE/kuJH2dlSGjNeVFp27sEplQKwiw5zgr46fu1TFhnRmrnFVXnw0oZPtYp6hJ0J5lLp6iXpmgEiQo6uxDeXFiXR5i8b4vZZ4XHmZ0IXzu4Uc5Iq/8kXJAecn1eMuvY+mGi1g20ExPk8OOV17koVeOcKaSISEab2vuZNnC1Zw4McaL2/cxoctTujVJdzqmyStxxcZl9DZl0JaZUwg/igOeffFVRuUlPnL0CGMK0/vibyODKJHQnioV7TWg5CWJtFZPSPdrU8J7GTeRlDwxOpsa6WgS45WZUdTAD9J48iyH1SIDbQFZZ46e5hwL2nvoyeZFDyWqqZCy42scnyY3QSh5VJC3sVWGc9e8ReT6FtO77nKWX/E2VlxyPVdecwMdTQVWL5nH4pXzmJGBl8k2YeIkiaBVssCl0NLGibOnadKlMuW6VGRwGxn+WU91YUhKfBgCriilHGZw2wdYdMXNFAsLORVpXZkuBqdr5Fo6mHPSVGXsR+KHnhWL5HFuoRxkqNZdKM1ScGsUy0brKNMm725HW4rF/Vrf/GYuX9rPdcsXsqotx7qOPPO9OouTHr0JyY9EREfOo0W01pH2ZfAaWp1ZmitD+BMnCMqTVMW/Hb0LGJ2tU892Qr5dODZ0ZDw6QujMJrA8Xq1UCDwP3w0kP6Eu5nCDUPTvYqMjfiKlC3tENfRFZx4lReWMqehs5ki5EWnPpyXTRjZsljzrpLWzj2xLJ16YJBSt+6FHZMfItOAELoWUq/kMger9MIfrpUh6CZJ15EGtN+g9SJRJ1VXi0AAAEABJREFUCgoFj7TlpZRPrpAk9Kv4/iwJf4YWt0h6ZgwzPsTM6BmKk8MUh5TKiXHytSc59+rznJFX/Ojjz7Hvged5+Ft3c9u/3caPvnEXd8pj/sJ9P+C5+27niTtvZdfTj3PslReYPrSH6rGjhENTVCcj2kyK1W0drJUzaNWK+YTCdzbjENan8Cnh6UzSWZfO3oJo5jixcelv7iEYnuPgg89wMvYxuQyFrCFjxil4c7j1WTCGyA3V3kOHAhjeeHmOi2scXMl8RyK0bmLegEj5mi7asXST4xgsGMfBKG+MxtAbvWxi+7rqb1MNpVKwTRzbHlAXXAy+cdA2CMVFnnSm0cXQ/iOMfp1Tu1PDn50jrLm4Uawzj3GkQ40gJiJ20D7AOslqpk4U12mUmxjrvfM0iWfAUamjdWMgNhH6vADahzUo7XgaCjXHVZs3g+3vovEkg4zGqAtldr6qNlaKq1S5MKeK8bUuT21sewux+tgx7Vqw6xXU1T7SHDXVaVQQUupyAkTqZ9fQwL9wFKN9aX1VjVnVfip2b2rgSg64kgt19Ufj1G256h1PlUpRYsstHowxGGPQRwMi5WONbdOq9lRzXOpG/CHZH0vWxUpd4wvPHk7NwZVzwajcFR05kYepu9jUtWXKu7YNvqb0JcM8jM7QGR0fY2pmmpLC5O1NTaQlpBJBhmSQZWp8Vh67iLo6nz09xPj4DHMzFc4MjVF1fOqC04PDHD1+konJGQlEED2QChw6M5D3ImblEanMVSmWDBOzMY4MgUkZfvZmG8cOs5WYlp75TIto/Gwz9u8HGiEnLYVn/8xOOnRkkM2QTye1Jo90mMDTKdV000m3tlJo7+aiiy+jTUKkNFsSEtReyHYDj8nJKdJBgvHhUbIK48wpfBvrgMYnJ0hlMtRMTOQGElJa21yFSuRQFVLxU5ggifGTWl+VQB7Kqg7OD0Pd1GsyuNJE1QrUq8TyxNZrs3QqDFIcGyJZK9KsfXcmHdqTMR1i5q62HGnNX5fCsaGzZcuWsmTJYtavX8/y5SuYt2ABi5Yspae3j47uHnlMOwXtBBJ6yZTmiiJcEZEFu360h1qtju+FNkskKezL0C5KeKy98Xp6Vy4lzCbpt79Q1dPLcnm+YimtatUhn8+zcKGUXa6gc61jHAdPAj3UXKH2mSzkG3vONjeTFj1UYiiK4McVKq2rXdVzGNceB6dGMYFHLIFQFmHhtzBZyVNyeylrr+OxWC2AmLKERRmvPEMor21QquHXKmCmiaIpgqCqEP1+7FcoTA0Rs49T8agp1BsprGgvP1MTYxgTab1VZuXRrgsfOSmJyuAEM/LKho5HqVrChIZIc9Zd7UuGc1X9z8sLaT34YzI2SvIYz0lAjcpLXpEimxY9WM/W+MSUaLeOfVkaqetsu9paeefb36o5Y358xx3YrxhsfWU7J06dapzV0mXLtfYQx/W44rLLG/SVy2Y5fvw43/3Odzlw4AAd8kRs3ryZ6aJdW4iNCkQY6sJpVWdmjIsrY65UqYsWoSJ6rBlD1SA6FGhBNSKqGIzrYByjEoTTWOAQG0+1DtYBGYvmi1Ju44OnOXv6OI7G2rhxY+MrBYEfUqtG+OK95o5eXPGEUX1cK0scxETCk8WpXVNNNOoYB9dx8EVTQRA05vV9m2quZECUSeIkPRynRtKNyLiGQpgiJy9L4ASk8knKTkTrvIUsXHMRc/UUkckTeC14JkdGRndWNGR5xYtKhLoF1X14Qkr1xQO7GNW6nFQTAwuXsGrNShYvmkdKxoE9u5de2sr5kTHxWxMLejvo7+nANTGv7thOJPrKJRxyboXzx/fT3NLGEnmOyvLGFitVRhUlKalNVfPPFWfEPy7d8njXRY+pMCAUji3k0glcIj27NMl4rFdrJFXv6RwauBKOYvEfwrmnufPCh2cM6VSahADjau5WSuWaZArgBRidgVEq5EtuBpKfodIENSdB7LgCtdPxxpqjHhtctS9XY1wvKR53ycpAbhZvOqKGenkSJ54FyZ3y7AyLBubpvA3TymdyWc1bpqqLelEePl/rdl2D/dpKmEiDn8TPd7DhmnfQtnADx0arTJssZa+JnC7aJoxo78xL7o+TCVzymrezrZ9qNRTvudREK77vMzdXoih+Kuni6rpav/AVSR76miOdb6G7p4+Bvl56NGafImEtbe109gzQIoOvtbOHrv4F9C9ZxcDKjSxYtYm+xSvpkYd806aNrFb4uSkRaW6HerUo3iyL1gzNhSxt2QT5EDIUaXJrJOvTeMUxErVpck6Zgl9V2RxNJhIYWhJJMoEv2nMI/YjAzJLyJ3Hr52XEu9R1ljUp7nxTC3XxpG8MoSI2fmUWJ4px3RBH52HpIzB16ROfTDpDNt9MptBOOpsjkyuQVJkxDhhXxx02nsNUhoSfIRPmcR3hPUiofZp0OpD+MeDO4YYlgpZenHwnTqYFL50n01QgK/mdlyFrvftJL6I4M87cxBCzE8NMjw1zRg6jQ3v3cPD1v1pTb+4n7F9JYv56OtZdx8LNNzHnN1Fx0xQr2kecwCPN4OAUjz71MmU/T9i9gM4Nl7Dk+pvp33wFTWNHGd3xDM/f8yNO7N5JVbLWcTwiyZlYaYwB4cQYg5F8cAQ2mkOsbRuDfXZs+gao/RvPxraxz6+nyuqtcQzYNsYxGKMxBEi+60FvPb9eDraexssEjuRLFSN5HyZDnnryScmQBIeOHWGmLtpPODiNfmCMwb6MeT3Vg2PXoOdYbTR5o40xF+od4+Abl8D1fq4cvRy1McY0yvXYeGsou/2fgsWHLWuM6zgY4ctVgXK4joON5qLWxtE4etZg9hGpdHUxjTGNyo25kEf9HZXadcXqp6FwtTaLa9vH2gMWt3aON4OHI1vIIDEssOcP1hj3NK5ENg3AYPtYfLiv5+3z/wnsGowx2AXbedWFxqOKDEblYIxNtVKbAHadxhjlVGYXrKx9tKBCnJw8WX7CJ5tKY/8gcj6Rpi7BefzIcXzXxxp19u96espHEogzU7Pg+czIQHjr297OSoV/+hR6bG/roFWhb2vc1IvTyFnGtG54a5auoCnXydhISUzbSU7eiqIY2kjJV0oV/DDDhIzTsLmb0ZkixnXwpdjaCinqunV7MvyapNgTEiJlCbvW1g5tysd1QkZLVdKad+nKtUQ1Q2jCxnp9L2B6boZAwjeWorC362qlRF4CzO61tb2ViZkpYsfBTWRwwjTV2G3kM83tVMVwgQSBm8xqvW1k8gWlzSTSSQrNeQmQkPa2Al2dBZrySaGjTlpEnzRVdj3/FEe3vci5vTsZPbaXoeO7GDx1EFdEUxTOrOIfklFUKReZloFck0BvkqHX3NpGlxXa8xfR3deHJ8X/B3/0x/zN3/4tn/7bv+Gv//qv+Iv/+Rf8rZ5/+7/+V5LJlJRBTfQZYRWAaBNHBrnX0kS6JUdbe562QpoeGVIJP4nrZIjkcR0ZHqEkD4kND0di9LIMsYqM+VkZmLPC/5RNKzXOymifkDdxUt7FKo5wlGJWitz+gexqmCDb1oJQhlV07Z29dHQvId22jLBtNaa9k0kpgJlaiaqUZCYEX4IhIUHviaGQ4jZeDV+hLt93cF2nwfCRDDEjY9Y3gc5SfaiLQWpUy7O4JqYi48F1PeE/S9JL05lqpaoLURQ7SAIxofppGTZFedWyOmtHTJ7WRSOfz9He3k5BeA5CnZ3ygfDr+4EUa8zg0CjjE5M4xqVWr+Bp7VkteqCnSxeFJVjlcuXV10p55Fi4aAmvvrab88JjttDEf/pPH+fYkaPYr5pY43VyfAIrZFp1FqdOnuT++++nFEPVdYl8j1hGPNpDJB6woWqhAiN6q+pZJNwwJmsYaiBD1VA3jhSAEcpqGrcOjiMe8ZX6NAxQoxRfwgXyfp1ABt2B3a+yadMGrKE1K+O3t29AfWPCbDvtA8vokmFYkifdkdcyRGPq/CPNGWltcVQTHmIsv5g4piI6tQa5ER96wueMaGZSBls5KkuBg/1lEEdjVUU7PglcJ6HLQJEFkgvtMiBLXg431SHlnqJcdEi4WUKdZ1ZnJDeQcF3n6Imj3H7fPQxJ4c0GHk3Ccf+KjSxYsYp0PkusuY7s38+Rg0dw3FCe3Hl0tuZxRFNHjxxi1559eH6CWAZQPDdOq19l8/IBCtkMvjH4wtmeXa/x0gvPsuXFZ9m65Rl6O8XPXkS9OElbNiRptB9KtGRcQuEwQZlA4MoYDoWThPAUUiUUfYRRhaRoJC3I+jGOQtHzZQgv6O+ht7tTvJkE0XRFxo2rs44jEYDekdKa8BchWtCZ14yPhbpoW5oKKxuEfBpKTPTgaU+uExCJJxxZ6IV0jorWGwZVyY6zJMU/yJieHp/l3OAIThAyJX5tamsTzTjYkL3nGaUl2tuamZbMK9ehGuSZcgr0r72Otdf+ImO1AvtOzjCtOh0QI2ODtORTeMKvrzWfOXlesrRFe8oTE2H0Y2nLCwORsktVBrqVsfbS44mvKrVIvFoS71ZJeDFt8j7feMMNyA9BGZ+aBEc59hmt+gyWfMbJkutaQLFusF/heMdbLmPzugX097bJGO6gb8HCxncf+/t6WNjXSX9LlsUdTSxozbC4Pcvq/laWtGdY2pFlXiFBT8ajw61RkCzIaL0JxyWdSuF6DqEMbLc+DqXzzExNyhBMi78LeMkc6Zz2GEOgy3POqZBPpfB1BknPo3HutTm86iye6CFwfBJhilwuJxp28MQbidAjIR5PBqrTWbiivbx0SCFZoLnQQltnB2EyIC/cNmudbW1JCq1J3HSBsNBGmGvSGSawdOKI39KhIRvUySddMqFLSz5NIRWQlgGWcB2apBeb8wU6Orq4/L0fo3fzDRRWXUW9exUTYSf1VAvlmkvoeATWC6WIUiiDePX6S9l15Ay+LhbPHjhOta0Lv3ceY1sfY3zXSyRmRjm8ayehH6KjRMdCpP3ZM9eWaACGBtkKX6rC6MMxDp6l2zeBjyNqt2CwRo8BjD4M9kf5RmrUSs+qMMZgX8aWi28bqQocQSOv+or4sOZWJWdmqZXnWLdqBa2S7UuWLeH4+dOUTA3UzhjDGy9H+cYYdr0YjDHo46dgMMSNzUYgude4fKiNo3IDF/b65mcuvCJVvhliR+OoLFbbWKnFhwM4enY0VqOX8mhvth7lrTGnBE86whjTwIUtN+hHz8aoTOdt12Vx7jgqt3VceDmqd41w/Cawc/1HsH094+KoPeJrV+0dLcIapo28xnT+X8AYzWs05+upzaL2RtB4O0aPMbF4zsoyTYVNY02sLhgnbjwLwY3U1jmjk2OqUMd6RFo3tKnRMWIJtUIuw9C5cwSeK8Q4lKWI7HdD05kUjgO+C+Mjg+rj8sKTj1FXyHG+FPayBfNZotC9/Q5mNt/KxFRZkyXo6Z5HX1cPzdkUhbSL/bMbhYQv+VljTIbY+NQM3b39GGpimCr25tvTP8CUjKC8PBmjCnHHTpJy3bp0wfAAABAASURBVMGRAA0zLXQtXCavkc/e/UeYGJ8mJePZItYYJGxcrdNhZHCIfCZLS1NeY8cqA7sPfIeKlMFxhTDOnzvL0NB5xkZHGDx7piGYbH5cz+MT45xTemZwkDmFiawnoVSaY2Z6XF7jGQK3jg01TE5P4WiGerFMZWqaiaFBzp06xvGj+9m3fw9z8hb4EmRjI8NE8kwcO3SAY4f3cfjAXra88BzPP/sMW7Zs4ZnnnuOYPMpHjp3g9//wj/jDP/7TBvz+7/8hf/eZv+dzn/s8t916O6Mjo9hfJJJNhy9BUa3W0QUfV0Z6KKbM1udIVqYlOEu4EmbauZDis3DxYsJEAmuQhfIOBDrzdDorIZwmXyiQlMDslAFZyDUjqUOTPcPxKex8584OMnh+lKNSSGfODsvoiWmSUW4VTEdXCwOL5jOweBFt3fPJt3QTygNgRCyJVBIREXGYoC6hXfVSlKOk8B9i5G0vWw7WpcGR8HZDj9iJJNSNBFdETReHJnl+LP1lMmkpkJCR0XHRQIK5yMfPt1P2U+iWwLi8XIlsE+lkjtpMRTRUJ9IZj8jjWZMX13pAYz3Pzc3hitkdGQdJ7b2ppQU/CIiEJ1fEc+b0SYYHz4oeBht0MSOv6RNPPiVFW+VJpa9s34Hn+QzrDH74w1sYPj+kdVbkEZqjIBympLg8nfW6DRt47y+8D1f7n5UxYrTH2VIZ6zVyjKM1eDJ4Y81rrGwRvg3iXozw4cbo3BwJdAFqK+YWKkVhaqK6WP1xPIwAx8VF/BsXmRw61eDLiy7exITosNDSSkUGQkmhidmKw0zdIyl+6pB3yvccEsbgCieOqzH8AMdxsK+8POWeeN/XPgPhpq6LXE2XpUCRgdAPZZxpzVYmzEwSaBxXtHR2coaak2T96otJiz/rOpcyPtbIdrT/poRDtTgso3ZG+HYZGh7m3gceYrf4Fy9NkxRitwzkFWsuoa1vaYO3z50/I754nqIuRmnRZi5XYPnKlczK23f8+DHGxicZlQe7qD3aC0ZWCj5BidMHdhLJS//gHT/k2L6d3PnDb/HwXbdy723f5fbvfIX7fvwtnr7/dh698wc8+ZNb2P7kvRx8+Qn2Pv8Ix3Y+y9DhnZw/tIMTu16kOnKSaV0i584dhalB3Okh/NlhwtI4tbEzdCRjEvUpEsJ/0qlLvgUSMkVCHaIjYzWU2WUhiCvCdRVPhr+rcltnlJdA0LFXMKaGKyHtC+/W6+rpbGtybwd+UrTsqY0rvKYpywhq7chx+swJMtksVbWxRuvM7DR+6DMkb78GIiPjqKRLmesaypLPaeF/ZnqC8ak5irqMVoImWvtWcuO7P0aiaYA9R0c5cW6W5tZ5ZFJNpBQVMaKrzq42/ERAOa6JXus4Wp/l6UD1XuCTUF1LcxOZdEhzU458TjpCxuvc+HlmRs9x7sQx0skkq9euZdX6jfTokt3Wv5j2+SsbXzXoXLSG4ZmqPNvj2AvFXbf/gEsvXs+yFUvJtrZTMoEgZHK2iuP6Et2GtPaZdJUKAl2IepqzNCc9ksLhfK13cXeBpX1NLB7opKOzHfvVqGxLF81tvbS2drNs2WrmL19NurmTFZuuYMXGK+hZsFxGYh/dnd0ktcfQdWjQbSrAXu66cz5dGZesLiuUp6nPTcHcJGFcIuPWRQMlchLCsn/J+JCWjkkHhkxSPOXUiD0Ikgly2Ty+9pQIUg3eTGu8MJrROGVs+w5drvLZJOmEOog+fK0j9H0SFtfad0tzQXtoxvKlEe/nZNxO1mOsHCyGGWacJEUngVSR1jhNQnog65S0lxlacwlMVOZd73gb8wb6eMt112meJIg/0QVwVHquIjk6LQ/3qXODJDIpItE0MsiD0MU42gsGIyMNvRxj9GmkC4zKwDXOz4Gjtq7ApgaUQy+D7WaMwZYjyrYCsDGmxjUawzgX6mIpOLXGgm1rYnT+4IqXAsnrULIrnp3TxaDC7u2vsEBRP5wIx65T42MBcIzTWJ8TgwGMxrfGoiowxigxeOrjKe+hZ4ExBr3RpwC10RgqMMbwf3o5qjPmQr2mwnUcXBzsvLGMPqORjMpwjDjL7jxurMvu6401xhYHMdg1vrEPmxouvIyMxkZebRyN5wrsmt8MjuZyNY4t840jfNGARj5C64nxcZTaPFhDWeKq0eb/lNoz0pAYYwTO62Cg8dYHeinRspQBY+weX39yALtvDPaN6lDWWabQbyFXwPcDjIg5krYoKTxV083f9cDzDYEYISHh4vgQpHxsaNyXMDp+cB+50KGzKcvw6ePMjg+TlVE5NVMi2drH4jUXs2jFOjZedCktzWI63VzOHtlLa2iY39Esg6msW2bA5Zsv4uorLiOlviuXLpJ3oo023eInZsosWbGGM+fHcMIsaRkbS1dfxEWXX8emy67lpre9g7zCPQWFT5LpDDaMmJRnsCgDI/A9XG0wJcXoGoejMjRD7aMmwZjN57CC01WbhfN6aZfQ7OtsJZcK6G5vZqC7g/bmHF2tBbo62knJgA1lVJTlKfLUx85TkvIdGxni0MFDnDh7jlhK2RpSRd00KyaUsPYhTFN1AmIJTSFXxOiSCnwdeoVMYKTEa7j1EtaLZPHmOzG+A57n2rPGDxPUI/usPjq8quafmpzklMLAw/JQzsk4r6vBrASHraudHuRHn/sCL95zDy8/+ADPPXgvTz98LzteeZG6qeBp/0UZQBUZq5VqTWNH1MXgs8LXrJh4Rkp+QkbV9Nik5OqMCNTFXkj82JFH0ieXzGitaXraBnTuOa3flYCb0R5mVT+ndFSG4xjdzW10SdiXi3VwEuTbeuhbuorCwHzy8+bTtWQNXX0b6OxdQ7rQjwlyFNo7yLQViII6qeaQIJkkmUrjiCbrMh5dpXaPsag2TCSlLBaz4spr6Fuzjq5lK2nvX8jmy66Wl61OrRjRXmgnIfxl0mnyubxw7xCDFHgGX8JcWZKJhJUAJIKEIMT+fVrPNXz96//OX/3VX/C5f/5H9ijMlVOYzfd8tTUNI7Sky8RLL72oISJGhoeYm57h+NFjnDl1hvGxMfr7+vnwhz/Mtddeg+t68hLHHNeZ3XPvT/j+97/Ld7/9Lcn6GSKdnTFuQwC5EqQWfAmXEEMQGfFHJM9xTKi8ZxAuDDiG2BgwjnRGVS1j0VQgx5UDpWmO6rJz3bVXS7HVGZUBmlNUYkbKpFNKNcbFE02mW9pp6e7XRcxoz2V51UpqX1bUYBqNImO6yoz6WijLax/J+KxLQXmuiy/veFiO8OQtMFJ6rjw9FZWXgwC/o4P5a9YTkiP0c+jYRA8xaS8iqE5QK54jny0zIQ/o7Q89wlNbd1I2KVL5Hl2MNjC/fxWrF19EVAoYlVfvlZ2vcurcGVraWmnv6GXhgqUkZPTcf//dDA6eZ0IG7/jkNIuWLsUYw6KFC1isC/CKpYsli4b4wqf/mAVtGV578Qna0g49TQmyTpGCV2Z28CiV0VMyLk8xeWKvIhZbObjlUXY9cy9P3fVdHrrlazx8y9d54Ptf5a5vfoG7v/1FbvnyP/CDL32G73zx03z3C3/Ltz73V3z7C5/m0bt+wOTZoxRCSJoqpjyDlYsnD+3l7h99h0fvvoUXH7+PbU8/wv5XnuPkgR2cPbSLsdOHOXPwtYaRVp6ZoCyDpjw7SXVumrhaIpKMkXgFOQTqkUMkOrCGpuM6xPqxkZyazqWky0Vrc0HtqpSKcyRE1zaqMTU9LaMwjaVzR5ojklxvzWcoZJKKKpSoVSNqsorqboJLr34rXQsuYqLSxKnhmMlSgsjL0NHdQ5BwwC3i+iWM41BW1MTyYl1jer6vddVxTISRZ9BU5sh60NGUpZBN06bLXUdXF774ORKtlyoRPfMWsWDZKpav3UhNhtjLO17DyvDmpiYu2rCONsmCV3fvY77C8je+8xd423s/xNrNV3L1DTezXqHi42fOc2JwjClFTLxEGuMF2L0KJaIDqAtfOFqr1rxQ4fw+0cWJwVHKpGXoukwUU8xWstTCArnOeew6dJKqCbnmhrexduNm8atD38BiesQzC6Uf+rvb6OtsYl53CwMdeRb1NLN+cQ+r53exsr+NpT1NXLZqARuX9tNTSNKZT5JP+rTIEPc0a7kyRTGaZVJ0n5AsyufaiCqe8JUml2mj3Z2mNxXTnopoCmMsDoVVIkUJ+3q6SYQBjvBuZZBOgkgXwYz0USDcJ5IpnUtAGHo4shyME+G6EaFbwylPkNbFKFcdpzx8mKA+Qmn0GM1+WRw6RzA7RnXwBFkZ0ae2v8zii69l8cbLSbV0MSMdMT49ycTkCIkgJvAqxLUiRvrCEIEFGYCx4KfPtkxgny3YNo6JdSYxjg7HFdgU9UF2hq1zXQMa047jOAajNkZj2PpG2evPtiymrqc6Mh/wSiWGjx2jNjlBu/SE/T51p2R9QtGYhGgwEm3WJIBcx9GYdoqokRqtXEvSEiJNG0Gk9cWoztaAujU+bJsLdQbHXIBGGXrZPgLlMMb8HNh5NVyjzNbb2Y0ysQZ+Yxw7SSzZb1Nb77quWqAt17FtLdgCO98F0FrrNTSV1hIrjdG2cB0aefXUUOqrxtarGAu/tt62f6MO+4qRzqjZHEY/1jlj9GTXhTBr+74ZsOfwJojflLd1sc7DtnccjSLbRcSBsWvSdmLJA2tL2noZPJpFk6u/7WP7WrB1zsbVG9XPZakEQt14TBeL1EUckYjCF+GPTIzJ61glkU5SaGlidHJc7Q2xlJKrjco+ZV5fNy2FHGdOn+KBBx4gk2+TgNmAkdE4ODZO97wezg6eZvsrWyRcZ+UhnOL4ieOkUiFZCUM7zuIFAxojTyadY2xihum5Mn4iJWFgCJMZuhSe7huYT5Nuex0d3bztrTezSIp+gcLVy1cs1/pSjMibiwOe4yAepFaqYJE8qTUvWbJIgqlKQessFmclfKv4nq99VIWLGqlEQMJ3pXgnJMRnKM5MMyrjYkZpWTfCugguEmBcjdFEkxR7b/+ABNUAhUxB40UQJGntX0AtpX10zcekWnBTrcxVDLZrVYK7WfP3tDXRpbBUUwgZp0IiKhLqFu2KwR3deGvyWiQlsCtqbwm3LMPT1VrrtYgoQi+Np0xHRyepZFo4zOH5HjmtbUVPPy0qK8koam1plREbYDxtkQqRQkspGeoZeU2MKCWRTJHN5rlQlsNxXbKpDKHmyqZTBL5Hm8ZozqtNGJKUkZFNJkm5noSATyGT0/wJzpw8xovPPMi+HU9JKLwi5X6CyvgoRuuNpeAGx6Y5rhDhtPDoJRPkm1pobupmYGApmy+5kkiH9msf/zi/89//G3/+V3/GH//PP+avP/0Z/u4fPsc3vv1dclJMsbhtanZGe4i1To9Cayup1mYKuiC0tLY0Qmw50UlaBorv+AwNDstIGeT48RMNT/FZXRKGhoawMCkj3nrQJsYndOa+FP8sgefJy1TDXl6ywk9LSzPTmi+TSuCKuT7xn36V1SvugAOJAAAQAElEQVSXE7iGgd4e3nLtNeKrGOs9P7j/gHZgCIWfwA9Yv2F9w1D9t3/7Kv/jf/wu//hP/8iPf/xj0W6Oj/3yL/Gbv/FJ4S2UoRAQiu6MY3TxuACuGNcRRmzqxeDrtH0rHMTs9hSNhIyj9kb8GXiujE+PqKT160KIjJYXn3uW+QsXMjlXwtP5JjJZ/CDACrxIQtvSVFmrzYqHehVBSGeb6VI+n83Q2dFKU1MT+XyWTCZNOp3EFw14nqMxPCw9hFaQ6hwTXoKyQsOzgrKbpGvRUroXLRK9Z3CcNJWaaFRrTHh1kvIM+rVZMimXJ194grseeYTjI5Ok2ntl9KzQZWIFq+T1zOW7qFVcXnx2C0f27icjWkkIeucvJN/axbYduyRjTtDZkqRaK9FUyLN+zQouWbeKfMIBGX5zU2P8899/hheefUrOyuPcL+NwfPA4pclhQqdKUp6qjA8duSRtuVC0XKVFEZlCUGegNU1X1me+wrorBjpYKuNi2UA78zqyzFOZNTw0Nb3NKbryIR1ZD0feyLZClpzoxJ6bo7NKBD42elKRnHni4Qe4/Xvf5Ov/+lm+9ZV/4btf/QJf/qdP8y+f/nM+97d/qvxf8ek//wP+5x/8P/z3//wJ/kH0/2+f/0e+8+//yn13/ojbvvcN7vjBt3n4gbt5/OH7eeHpJ9n1yiucPnqMscEzHNr/Gh4lTinS0tVaIJ9KkpLctv+hyXM95kQHZV06RxXZqshw8V1EUxUGupqxXz9wRU9JydwpXSrmLb+Ezdd9gMmoiUODZcYqSZ7euotTQ0OSr668qJOg/TmOgx8mBAFG+XQ6haXFlqY8CQleT3ImBtykjLwgy3jF4Ru33E2+o5+XX93DPQ88wkOPPsHDDz/M/r276LOXf3kvdUNh84Z1LF6ykpb2AfYdOMarr+3l7rvvlbf3PGeHxylHnozIKsNFOD0+x7Tiw34mS7ag/WjO5tY2PNE7vkdZPLN+80W85xffz+//0Z/yoY9+nPd/5BMsW38117/ro7oUr+aMxiw0t/Dqjm08eN9PxNfXsnzFKgYWLaOto8tul7o2MyNdUpKxj4POOiSeG6ctCWF9ljbRdTwzhvWC9smx0iL+aWtpoX9gPmvWrGW+IoI9C8Ubusj2i+cuueQaFs4T3XcuYPWK9axftpAFiiAt6Oqgr6ONBb3ddDQXaBYPlqenqM8VSUs2J7SftkySpqSPU5ujkA6w30v1kA6TR9DIs+nUi3j1afxohvacz7yOJh67704e+vH32fvS49z+rS9x7w+/yX23fIsHbvk2D/3w23z7s58mGpOsHJvDlTxIFwosmt/PmqXzNZeLW1W5DDvfGOEjRp9Cg8ExjsA+0Xi9kYv1ZME2bKR6buTVwD7bYYwxtuhNYNQqbjwrgzEGBzD6cZQ3RjmBo+eEwNN5xMUSzz/9DMg4S3ku3cL7OTkMXnn0IezLGCNJGss4s+MajfczcLV2C3Y8pJxj6VNjLsyBxo+58DIXksantYlsW2MMlgccwKjvm8FRR1f9dRfAgrLYlzGmkXX02QA921Ts18CpbWPHdB3np+s0Rn3eBLa9BaPGFjSUfV8AtVNx421Mo7aRb3zowxiDMT8PKlZZ49N+/H8Dc6G5tU9iyXkhWQXCdeNTH5pLG1Hmwjt+vf2Fp599Oj/89vcpz1ZYtGS5vEjzZKZ4BGGOOXmRHDdF0oZiMi109iwgk2vDDTIKIcZSzhVGx6bYs+8glTosWr6K6+WRnLd0JddefyMf/sUPcuMN19E30MUX/+3zjM1OUHVcSlHI2IxDTZ6YyE9y8MhRGZxjCquOKpR+mP1HzzBR9hgSM1iP1Mj5QaoS5DffcD3vfOsNpHzD6cMH+OZX/pXnHnqII3v28MD9PyEphRKIOafV1hLWzMg4SS/QmrPUZFDXJHyt8q4qrQtqUqK+62G8kFSuwGypivElVBNpJmeK2HI3TErRRXh23SJ2Y1zd/mva9wSTU3MyZsaRHU4+DCjJ21DVjat93nzaFy4mSmUJCh20dAywcPEq4VPiUPOW5OVozibpyCfoyAVSYgFyzEBxAq82JwUZU1IozXPFPLoleRKmdaWRGMSC9D9gGgaO9aDN6cJg/76ppQFCn5OjIwyXazTNX8p45NEsg3hQXrmibt+xNVKAcwqtDCpsfES4PygP7pGjR2WsnWd6ZoaJmSkm5IUp1yvUdMGwXy/w5JlOyXMSpBPqXSEdRsxf0EPdMYwLV/ZPHnlGuJSBM3rsCMd2b+HUoVexCsX1PIQWZidnmZPX9uze3ex98Rl56rZzaO8r3H3b91U3xqf/+i/5iz/7M/78T/6c3/sff8gf/tlf8Xf/+C9883s/ZLZcZa5cBuE/1t49e67JBElRq1+ZpdV36EqGtCYD7C297lRpn9dJizxnHTJQLWNnZVQ2Nzdjw+PWyGrkNUZLU4FkGOBpL6XSXMNY/d3f+x/899/9Xf74T/6ExYsWaswK//LZf+QJCbascPDOm9/KwX17VF6mr7ubhfPn4xpDMpBi0mZv+9GtfOYzn8Eae6sVdtyze7eMrwTzB/rlTRA+ZChG9aqEGIyNj1GX5ygyYiI3BhciGaGxJJlxIt4ApPgtxEpjEYGWq6YRjiIVsc6WSpFbb/khH/3YR2UYJDgnXHf0zePoiVN0dHZhaaW3rYVehSOrgJNtoqVvESldFscnpimLb6ZlvE3owjkrT3i1qguLaM6TxWLnq0v5VnURqimCUFb4eFY06aQLlJwUay++klS6ibZCq9bkUCQiqzBiJZojrs9Rk0fvyIFDfO+Hd3Dk/Ax19dl08RV0ds9jraIjrT19zGqufaKdp7e8QJvW2JXL0q31rhH+dh04zJ5DMiLlPduzawej54/QL6/UxjXLGTy6jxOit40LO9m/5Qm6CwnRp6vLQURbW54gcBTyL1HQOVfl9W9VSLep0EQ2ncZzfSxdeBL61ui2xlhWRne7Lh9z4gVjmUrGlKtziXVGs9MTJEKNbWqUhfOZmQnCVFo4Pk2+tQMTpEEyreb4LJRXfssrO9h40cV0y7BYJBqxF/WsDNXOlgIt8o71W4M/FVDVOElTJx8Kd+NDja8M7H3lBV7b8jTPPvITRTHu5r5bv8E9t3yDH3zty3z1s//Ep//0j/jCZ/6af/iL32PXy48xcuow+1/dgSNlPKMLVl4XS4k9Qmso+iHZfBOTikgMDo8RiWYqM+PIfgEZNbsPHsRkCoTNbZTcBJuufwfTXhP7zs2ycPXlZJt6ZFBPU5OnNQwD8Yh4WbzuSTalZfzldFaR8DM5PoLF4VypyJh0ytGRIptv/ghe5zIGyyF+Sz/zVmxk7YaL2LRpE5s3rGXTioWskiexM5/ktz/56xzYtxvPC8U7yKjVuv2APtHBHhmITz72GLfcertotoVaMo9J5Tlxbhj7T0JiMUQk+VYTbznin0mF9IvVgF17DvGnf/SnPPbwg9jv/w4OnaWjv4/HX3iBnbv2ikbaySUM65YMcPHKhTx675284203sW79Jt5y082875c+xrXv+AWiXDuvHD7FoXMjHDx2XDis4MrYiypFrH5KSvZmRDvvete7scbqkJwoJ86NsXX7QY6dnKTuFehcsJJDJwe5/cd3Y39x8aKL1ytMPsfwdF0eRw8T5gm1r0Dn1ZrPsbCnnQ1L57Fp+QI2LV3AUtH8gvZ8w6t/8fIBBtpSLO1vlsHaROyGGM8TTYsE3UhhdYfR0SFdEmsNL/PU6ASHtm3HlTHriQ+uv+JKbnzLdYzrzNpFh2HCJaeLxP6drzB4cDerOvN0OBWaqZGJDAkC8ZTB6lBDrBRcR+QjXrdljrFlMWr0M1DZG8+x8hZsW9tfLIdNkY6xZY6rscRvttyOZS9ytt7WoTksGNXbtC5d0CZ6nj8wgBd4PPfSs7JDdvHkYw+SkHzKSrbGauu6LrE1EI3RXDRAYrWxJFdPnqwiF3DeqLepQMWaMcYY06hr1CuvLVwoQ30wonUH16b/ARpzqMwRxOqHBVBisK9GfURjHcYWCGxbg37U1ui5ATE05rT41oqM6Nru3yjfSLVHm6obxoVY9ZH42ab/K9j6nwfbr7E+R7Pp/R/7NBbYWKwWotRoMT8P6BUR2/WoTqM38sZRscYzdtzX83YulDe2/E3gzE3OMb9/AfY3SxeuWMFVb3kra9Zu5pc/+gk+8ku/zlVX3cglCne3tvUSyhh957s/yJoNl5Bv7qRJodXB0SmOiKmGNc4jz77IhIyf3bv3sF8CIyeifuC+H6ufQ+Qbyk7AJde/ixkKVP0Mx8+Pki60cEYG0YJFS7jurTfT3K1bV88SNl16JUn1WbZwHoET8b1vfJUv/MPf8sT99/DSU4/I8NzB3m2vMDl8np3bt3H2/FnkRiKZScm7lJRXqIIj4puQMM5KQM7aMLWEs0VAXUaCJ+Kcnphilwzo7bv28bK8KwePneK1fYdkVJU4KwN2ulSTcS3k693W0ibm9mmTAktK6bS1dzaEeiqdp0WGTFIEkMmkkEOImgRBc3evjM8eWoSjRfIOtbS20tzSLIKNmRbTu/J0rlu+mEvWrWTN4nlcJGXaXkhhBVp5bgZf63M1Tl17sKmWgDHmp1CT5Tsnoxi9UqkUZSmHcQPXfPAX6b9oM9mFy2hdupJ6Msf6zZfjS5BH2nenjJElS5bS29MrD+RAY00LpBztd0I7OjopWO/sQC9Nna0UOlqIpcDt2cU6i8gzxG5NTF/mlEKOc1JkVZ2p8bPUaj4pL0NW5xqYWYgmZaxPaV0yqoNQ4R8ZJVpzswybpmgOUx1kcugQ2USNZnmdXJ2NK2+GqXkSdUlm5moMjkxIuYwyLm/uxNQMqUxGF4Ia1hB6/MEHeOKOH/H8PXey9aH7lb9Vt/wf4ZoqXsowGU9hDbkmGZ1JhSSFOuFAa5QH1/72rjWy7EVkdGhQ3tJzDJ47i9FPLpvjzjvv4Etf+Qrf/Pa32fPaq5w/e5pYl4f169YwK4/EC88+w9jIMK1NBe2zhsVrGIYYYzh37hyTExPY1zmNOT4+zmc+/bf88oc/RLOUyiGFyPfufpX9UrQvvfSC8FOUyKjLlNa+nDp1KY/Ii4TnuJGvmbr8GzUwlgJiCdS65qvKU1iW4psDXRTsV2LOnznBcSnGzs5uIsvpMq5qkaFdzxUZj1Yg+ymdg+cQOy5zwrWXLtDRM4+8vEdh4At3MSnRdiIRynDzZQh4OMbBvoIgIAwDHPF0kE9RUftykOSSa96KcTOEbopQXk+vFlFXjOzY+eNkW1Li7eM8/ugjnDk9jAnb6V60mZUrNrBu1TqWLV2OkMbRkyfY8tp2pimT72sj31Fg3dIlTAnHDz78kFSgS0ljjyvkns0keNsNV9Amg8WX1+eqTSupjZ3iX/7y93j4ju/xOXkWZydG8D2HCUUvcF1yLa04ukw2t3VRiRytN4HjJakbn4yM5iCVFU0n8NTG8UNmdRnt7hvQnBG47D1YiQAAEABJREFUnuZH/QO1LZAUfZS1R/tb9QWN+6n/5/f4vT//a3oXrWBwYlaGtIv1Cg+OTfNrv/Ff+I3/8jsNOWHbz4lHI/Hz2PgoruvgSKi7JpbhniMberTrkpcJHOwFta2QVnlKxkWHoIWlvQUWyihY2tvOiv5elivq1Jp02ChDZMuTP+HQ7lcYP38OqmVmJiZJi84bF81zQ6IXFVdj/EwL+ZYO8U9NdDwhHMVSGHX6dWE+JY/0tPg539XKnONw+U3von/FJrbvO83JM1OkEy00ZVobNJHJZrCvkydPyVCsYP9LXhTVRCt2niq4ASQKZHuXEuX7CbuWc9GNv8CuY0PEySYeeuRxvvfd7/Dtr/9b47u5D919Kz/+wbf4g//+OzIUH+Lee+7nvnse4OCu3YydPUVrOuQXdOnbvGENec1tPZb5tk5aOntp7+mhUqtw6tQJUokAV7rC96CpqYtEsp1Xt+/jqksvB4Vlz5w4IL7bzpZXnqFqiuTyWfIae6C9wKWrF9GWhN7mNNt1CbpVl7m/+8fP8s9f/jpf+cGPOXh+irBzPrNOklRLO/ZrBcXZGbK5Aql0mpIuyYmkxmvt4AO/9Gt89OOf4l0f/Bi/87t/xSc+8YcsXXU5g6MlKooIFZqauf++e3DdKpdeuQm3dRHVVBdjJZe6ZOjo2CRtzU00J31yTpVmobPgxbTKy5+hpDQmGc/SkohoSUakHMkCJ0HNBEQ6uxhDVRfEssh3LvJ454d/lRuuu5n1i9eypH8J7377ezl7doT7HnqMd37wQ2y85ipGdWlY0dtOsjRJh1vmxZ/cyj1f/zJ//wd/wPmjJxWROAZ1R2dsMMaevmhHF2FjDA5GP2CMQSKnATEQG30I3pxXKSrCUVtjbA6MMdgxePN4qjLGYABjDG+0t2lFHv2zp880jOurbriOK2+8ni45umr1EqePHiQfCI/SdcYYtErxmUZX3qAfpXYMsV1DpBotUrUaX58Wd0YrfB0a7Wyf18FRvTGq1DN6GW1MvXgzvFH2RoraW5zg2LWgxKjI4Krcw6bC6Rvjav+xwJgLbRylF4Cf9rPP6GUE9m1T4+hToONG2xFoLhVdyF/YDxrrP0Kssti200B2jY28ff4p2HF+BsYYDfEzcDWn01g7F9anZ82m0WKMg9rap1iZGI2CffqP4KSa0kzNjXL25AEuWrWQqy7bzLI1a8m3tcnQ3MSq9esZHB5h2YqV3PT2m2UQDHHizHEWKmyw5qL1LFi2hM7+XvKtTVSqJXbu2MpP7ruDH9z6Xf71377MhELp19/0XuwvFnT1LtCNr8T1b7kaRCyh71AsluXtnOaEQrQjMhZXLlvML950LQUZOzoaXnttDzfd9E4+84+f5/P/+jX+8Z+/wJe+9DX+4e//mc98/rP89Wc+xxf/9ev0dHbISCjiG4+5uTpeMoWRcEnJoCqJGcflgfNlHNVjH8cNiaRE0lKqixbMY7HghuuuYYH2sXzRAgIjxpaHIpvwSRhDgENFwiYqzzFy7pQMyGGGlU7JkBwbPi+iP47nZ4nqLvPbCsxvTtCn0EeT5u7oasb36hIIVQkIlziZY1JG1o79x9iyfQ9HDp0giKV0pFjXzO/novm9tDkV/OqElFINPyqS1I0uqThQaFw8QYwrGZ/ACQP8ZKCoQJVk0iNnja1cCy0988i09pIqdMvAWEAh10rCTQjlZUqlGYa15mRS/Y0jz1cJYqjJMHRdCHQm9qsCkzLOfc+nqZAhDMH3I8bHhvDdkImRGVK2LC6REHbamvro6l+I39pD3LKQuWwr1WSOdLqAXwc1xXMd7DnohCRkQxmsEa7Gt18vsAZS3S7CQCRlUi3OEYqDs9pbrTSntZXp7u1Gx4BxDXMqa29rppBOaB2+5kmTSGdB483OFqmWyuSTaaxAs+HHUBtIplKNdoHy1vsZyjOUzefxU0maROvGcclkcszOlrjm6rfwsV/5OKvXXURel4Zf/tVf4dobb+TIqZMU5I05dPwwuDXODR6jXpttrO/84FlKuplnrEKSkdLT28ev/uqv8l//y6fo6erAdRx+eMutPPjwU4xNlKjHIW3tPWQzBcIgiYOnC5ODbBKFboyEYwySCJFq6oIavs7ZEMutZeQtRCztugHTk9NkfJcDr+3grTe9g9bOfnYpdNk/fwn2HJOBo/EdYjdmbHSMYqVGWoZWXRGAqsbwW1rksV9A7DkYJ6YsL1JVl4G66CESPxsZealA5VPD1CeGqegiEMt47dWldemqtTLiRNMxpIJAa6/h1ufIVCdpMhWevP8+du09xGgtIJZBsGj1WhYumM+itRsZl0F5dnyKl7ZuY3RklKTOLhemmd89QJDI8sj215gYnyVTrFE+dYq2XIIVqxZzycUXc/f3biWlNfq1smhxjNtuvVMXiGHGR8Y4dvgII+fPM6V1igwYHZ1laHiSsrTx+eEJpZbSPGqRK7wIf1OTGPEBxsNxfeFA5eKrOfF7Ppsml02SEY0kxC+hZIo949aWJjqac5SmRtn7ykvs2/Eye1/byakzZ3lh+24e37KTh595kYOHD/EtXZyrumyGYpiIiHxznkwuZ4+WohZox4QayYSL59RxlU9L7qQSAZVKSd60WSri/7r6lsol6jr/ivZdq5WEcxeFS8jo0jJ59iR7tz3Hg/d8n+MHX+Hssf0sG+inTRf8YjWiKuauivdnpydJy2sZiabKCl3VJQclapnX3YF9jYxP4gv/dTdL7+KL2HTNe6h5zby66zBRLcZIztjIiOXb1raOBj3FjofIhlA0WpwpkxB9WbqZFL2URUczOsNXX91PVc6J4rQupTr74dFJef8nGJfMP3XmDI544JTO6ci5CV49dIyt+/bzyItb+PYdd7NLBtDGK6/hYx//Tf7iL/+Wz/7z5/nM3/8d//2P/pDf/9P/SauM6u58E22eTyaCGTkPVlz9NrIb3kJt/kVMtizF7VnJgAzqXL6ZjqY8XTq/pTJaegsB81sSCnOP4/miB3nZg1SGJYsXsnr5chzhpzwzRyR6KYln65l2xuOAfefOUw19PDcheRRhghQj07N8+d//nW9+51t8+ctf5Dvf/Crfv+0W7tQF+ZWXt9CleZf09/DOm6/nxhuvoDQ5RHHsPOs3beSyq6/lqrfexDUCdFY7d2wXrVawF6UyLhOSeUgvVWanqClCNnjiOL7jMTNXxQvzpOXVTGqtrs66Ljyj800VCtQCw6ypMlScYVi4liLi7ltuYetzT7Nh7SomRkY4vHMvmYrLvbd+X/Ioy94j57SWXyCtiOfmTRfz0jPPETi+yMMhMoZ6HONaK18l9h3HESoGGX1h1SeoePg1F7/uCX805JlrwBBLRoAbGUw9griuEoGpEzlVIrdKTXLDVanUjXSf0RiO9KOPhqauOUuSZzMitueffY7H77iDYy88T4v4a7su84dOnWXSpJmgCU+4cVyNZBxqWq9mAy0yElRdB6lcPK3bFT95ms8FHK1JIlCYMw0oSmaWBRJ3WiuYGJ2Eo4zGVFJVge6z2LFwDBYcpXora1ATYhNhEGiv9rJpNKd9tuWxJrN9LagRFmwftF70chxHPTWp9IDRaLFStJ9YDRtgNJIFoKa1G1sXg+d6WqvTAEeDW7gwX6S1RuDG1PVjPHXUGmw+1sUtMjH2x27WxLGdEUdlRqDB9I4agPZgwai7rbNpZMuklzQMFrRtOwzGGGKtMRZSIoFt+wZoapxLrrmSYYUBc9kct37nB9x/110c2L9LnStMT49SyKdJJTw6pPBPHD/SyPcPdJOSwbT/wD4GFSKPRBCHDu4j8LT86pzWVpb3r4Ujx4+zbsNmZmUQdnfPo62tXTfVo0RSUqFnSHiu5Ocs1ig4L2/HxZsvoq6b6n133MrTTzyO4yf4i7/5DG975/to6+qnU0ZOtqlNIfISQTJDRVSTbu6go2uAskJCoefge6GI1SORyTGp0F9JBs30zCytTe0YfAn9GmEipbxDLCVWldFQrVSYmpygKC9pTR6EdDKBJ2TVlbcKvyplbeyBCHM1jVeTUE1LKbmOg6/D9hK+btRGvF3nqDwRLz96N4/c+UOetd/ZevReXnjsPlp023ZclykpwmrYxKzXxKkp2HN6kh2Hhzh6doiqBLyvlfW2t9LRkqO/t0OGY0wusAxdE93EBGJCqwxnFDKt2PVLOdk1uTpNo3U1p5M0a22e1t4uBerJcxcaCO1aBYmG0DRMS/G6jkO7buyiDwLNYffagFqdQqbAnATqsEL19svwNSm/dnl8Yt3gS1UjoTuDQxXkXcsp3Ne3YICsDK1c/yLa56+luXMJpZLBNR6e61A3NapeREU0UtYejQnAaLdugPE8HEFdwiAWo3qeIeG7VGSI+p6Do/VXpIzr8rKUK2VSySQzOjdXnoR6OsNZKYis6GN8rkYQZkk4STpzndSrddHerM68xNzsnIySKWbkFRscHKSqMz8pw+bE2TMMj46C41CtVnFcV56RAknNsWTJEt5287skwBz8RFoG6UZc0U6HQsaBcJxvbmoI4yBISqnnlXfkdcnR2t4tpnM1XoSDy979e/n+D3/AO9/zHj7+W59i8xXXsGrdJto6usH1KBYrYmwXIoNk8U8Z2OhZA2FxHmukODbYZ5THuEQxZLTOU0cOcPrYYTZdfAlnzo+QzbeoTmvWnpLCo0OdCYXWh6em5N0rkw4TtEk5RcYQJRKk2ttp7emlpgEToYcjfk4nQhzVe2EopeCSKbRo6oCm1n7mL14nz9M84SSFFqQ1V7X+qvZbJJIy2Cal8NwTTzEir5pJNNG+eDU9K9axYOUqmlsLGsfllVf3cOL0OaqS7i2KKswfWEC7ogzHjx7j5OnThK0tJIIAT6HwVi9mYU+BeQOt4qMk12zezIN3/Yj77rqV7a9soyrh19TeRougs6u9MUcmlyYtQ6IpX1CaxnrBUwp/R+KXWSnwWSny2ekJSoo2VERT45KBw8PDMvrKFFU2JS/lsC4VUxMTjIs+xqWo52Q8VUulhoE7K698wg/ZsfVlYhnqq3QhX7poPuvWrmbjpk2sXr2S/p5O9u95lVJ5TnThE4r3KuJL19K05+LobJBmtvxcEe8G2q+lu7S80L4fiMdKMgLyOEFCaQtBMitIE6ZSeKr3/ZB8tiCP5zS+cFCdHWffa1s4emAHY+eOMySv4IG9+4iAKdF9WyFDrVISPUXkm1qoSN5MaH9Veb9qMlByGjcjI7smb57jBFRNkrCpn4vf8gtUUh34zf2UqzG+nyRwA2JZBRZ3ZcmYOfHT9NwcVRm158+eZUyhbjcq4VFjVnQ3MTrOU48/hiMedhwfjEMsOVCT4nS1l0XyhkdqPSUDdkK8WpPSu/jKK0g3N7NCTpAplVneddVr6PQJ5sZGqMqjXDceukXih2nxeoWSDDEnmaQiXBVTLYQ9yxiqpZioJ7nz3se447a7ZaTfx4N3/4QffPfbfOdbX+dLX/5XPsLbm0YAABAASURBVPvFL/P5f/8uDz63la9970ds37GDVWtW8an/8ik+8Avv5YOCt994E/Zyeu0NN2OCDLOVmJGhIawTJfIS4qUcXr6Tq9/+HrrmLWZg4VJSwrkXQHMuRV4yduWieaQSvs6gTkK8VZyYZs+2bfzgO9/lm9/+Dl/48lc4K3qLEikODo6y8/h5ysJ1kEkhVqHQ3EJexnZf7zwQvrwgjdST8FrVU42EcJrxfYwumoH4uS4HUFr4TbcWcFuznJ8eEb+UyDal2HdkLwflMVy9ejWXX3oZF11zGX32rxRcfBWHyy7hvGUs3nwZN7z/fbTOnwcax6k7uHK0uEobeRnmXuThKnWlGyKjvelMYqU4nk5LEDsSE65khNrJYeGJtjwT4CsfCDyN5Sp06Gtcv26InEgQc+FlMKIVa1TVJZ998U0hn+Mt11/LinnzqMhueO3FF0TXFW6Ug6xz/mIWr9pIynGpia4dExOojxfHWmOEpR+jVUUmou7WiVyl0k2RU+MCqMypYy/sts+bwdUYWG4yEdoMaFvK2RJiAzF6GWWwoHyj4EILO6ejFnY9xqhC0FiD0lh9LBj1M7HRsBZAj1x4GSUWwAgXvN4+flOqGsDoR7PY4ZWzTxYc5WPNfQHsOmPsMHWrb1WuaiLtLTZg8zZxQFuMtRal2Jf6KLF1b4AdSUV6xw0wGsNV1qaO8rZdrNTOG2keC2r4c2/HCzMsWbpON9EaV179Dt73zveyZkEvLz/5CD/65tc4cWAP5+TxOXl4P3PjI5w5coijupFuffkVTp08I+E8xt5du5gQ0xStUPY8rGG5X2WzE+Mc2rNbhCABLKHbLMIZHxvl1Knj2JBasVTFhhoC6rqNVLn99lv54W13MDJb5dd+63f4L//tf2D/bt2sBGLYCHOUtQ3wfYedO7fr9jeH/QWhkupnFI5OZrLMyANmXI8praVVzJqV8C7JG5IUU+YzGSIZTFUJ+5KI0xiRhZikKKGZSOck6EOQtGjp6FKSwpUBXEMvrT1yHKpi6Gbd+ju6+3CDFJGYyJEAKMkTmG3R2KZCvTZHxoNkrUwuqhBMjeFMjjJ5/gy+TiTWkTqpApVkK8VsN+PJbo5Ws+w9P8OLh05zYrrCUCki8tM0t3WyfuNF9PYP0NnbSSzGGFd40TgRrgth4OIpE0mIG8eVYCiz84WnOH/oNcaP72LkyE684ijlqRExXiS8eVgFN9v4jl9V3qERGQnDTElBTE9Pc1qK3yokm///UfbX8bak13kn/i2uzXQY7z2XGbr7NoNaLZZsGSWZIs/Yju0xJ3biZJzEmfnNjBPHsWOQZcmSxdDM3beZGS8zH4a9z2aoqt9TR1bifOavOdJ7a+/aVW+974JnPWutfU6fOXNGVaU5EbcWVy7PMTe3rAraKtV6O34wbeksWciAa5ISuNoe5PI+A/0ZJgcmKST78bwMLa0Nz6JniKSYHcyoLqBsyc4jwjgYxRpV5mQZEBMeU/uIQJWVrqpFfaxKn6G8xbRsnTVwBYINrX/dpq0M7dpH/5YdTO7ch5/v49obb0NcQsQVGpWWKldpSrKBZCKpteVIS/8tEYihoSGSqSRTG6bYs2snWzZvYkCk33Es+op5vvL3f8eLqhDMzU3z8kuvcPbMRW65+YNrY2BgjE2bd3H7Bz/Fxi37FPAcSqo6bt91NevVhp1Yv5HPf/6X+Oxnf5bZ2Xm+8Y1v8eLLL9PqdXjg4QeZ1ZxIf7EuLcnF1vCSHqEIRCj7ike05rQGoWSjl+iAIVnF5wMkSw0kp1BkqteqMn/5PCMDRdmHQVVEY2Jykti+FeXIyG96IuuLszOsimSlEr4Cd1vyN3BFROP5LC/N6LrN5JTchaqSJSWHjshEIpmlJzLfMNP0koM0/UHGd92AWxqjZ3nIfUjIF6M46RSxOnnqNA8/8TRx0KzpnqENOxia2spG6ac4MkEzMnnr8DEOvfkWWeGEsJ+JdRsoDY9ycWGe908eYbk6TxDWWV2eUYAOufnm/eSzFim3hx1UCWTP3/iHv+HEsTd547VneP2NZ7WPkF5Qx3J6yAkwHfATDnnZo20HpNM2jkoqnhtJ7xbDQ3nN6TE8MqhkoY98Ibs2BkVes0oUc4Ucfap0b9y4kWy2yJAS55G+ftTxpiB5ppMZyTpBK/JZqHWxRXa6ImC9ehmnW8NqlfFUOU77jgJjm2Vh3pza4w2RvEUFzJoIcKyfmFBVa6u0xCA6qlz1Auk8NNTBaePYnvRuyr+dtREFkeRt0e0Ga8dEIo2nSmNH79PpPIlkUuoOSDg2S7KxY4ffF06fWtvjwvwsXnxeGO37Pr1eQEy2bduW3Q9qfcuat0NtdVW+CWnXYUGJmWmYNCOLXnaIvR/7Wfp2f4BCYR2phIid6YJw1KQnXmIQuQZhQudMU23tNEV1FxKui20YxHjr+R59fcK8ZnNtnegntuc4IPuuzb7dO0QQeurS1MglPTwTdmya4rM/8SNMDBZxRWbPHX2XV595lGNvvcy7Lz1LXZ25UDI7cu4KJ5dXmZb/NJIJgmxCe+zghwGHVXmcv3ABQz5gCWdc4X1bXbdqpUYvlqmXYnqlxSWNc4sNjonwlWst4q+FDa9fR3qgxHU3XcttNx3gkx+8mR//yB187NYPsnPzHkYG1zNQzFIoFthz7S24/evxhrcx007gDm7k6JUKx1TNXZZtx9/LjQPzuXPnmVGSOC08rXUkQsMXXk5wQN2WbZt2UCoNKRmcxC700U7lWJIdxJ2XumKvJ71EpkW9ExAaFqH2YyrOJBV37GiVRFgh1Zmnr7PEQHOBISUkY+0m2YVlPnzVPq7eu4WPfuQW8sUkGzeO89nPfJobbriKdNZTQvg6r771CgPjw9zy8Y8xsWs3GxV7jGwWVz4R2CExbtm2IX3bhDEwWabWYRBI5z3ZSs+2abkhbQ86jiGMkE3omkhrNUROLY0IWxZjEegYRg6EDnYoeQVJvHj0knR1T8cyaOlZHY121KWlYkRae7dW67hKeNJpH2Q3i4r7b584TVKkfGx8lP27tzA5kiOWS0b+5xoRhuzUVmHDkX24kpmnYel8aEb0zJDAiogJZ6jXkRkQD01Atg1p6chTDLO04vgrM4aO8YjfW0SY8TDA+OExfv3DYaIfA0OyiQfotUZ8jMUnyEfOQGwX8f0/HKYRX6GPtE5Tb+RCrA3gB9fEx/95mHa8khAtiFD/i48/HFG8jsjQhKbu/8HRMqTDgLVzpvSj5a99Zvzjv/zTo/GDsz8894N3+veH5+P9xdfriM7F18XDMHQNGmvP/sEx0jXxMHTENDFfefVVGeGN/OI/+194/71DPP/00+xS++EDasXv3r6Ft19/la5A4/577tFnzzCrNlMu38fk5AaV67MYUqpjmAKNJHG24IoQGcqMW6oWFNIpWmr5PP/UQd587WUBl8OqSGlbLKEnAzQsh0CvC2mPF595gviPRV+lTOyXf/sPODO9yCW15UuDIyBS2BRIx1n8aq3CkCptWjs1EZGulBTq+baC6YwAKbIsHIFsMp0mVuyqznn6vCtDjTOYhOMSKzGVTtKQUc+r6hE7clnr6uoZNRHX+DtN8X+mLxSAxdfGz4qMCMdzseVkHWVinp8gJ6M3TBs/4dETEGTjiqNlyE97FNQe9kRAUzLYtM51G00iAb/jJRmb2iwnl/N//Ce47Sd+ng/9zC/z0Z/7Va75+E+y8Ybb6RMQWakCd3z4k6qmHFAV7hN86GMf4dM/8aPc8ZEPsn37Jgr5jPYRoqkVXDyIDOqVMnGicPnEeyyceX9tvPXCQV598Zn4YxqqGCRExnyt3ZBMMpksqVQKS47tOM5agEgpkBEhIBwglyuSyeTJKQhbps+QiFah2I8rkI9kXJaCWihjb7XqNKorCh4VPKONrYSgmErTUOU5UvYZSW4dXSeFYMrrTHmfHrEGYmbsYHqgFW8E/WhdQRwYpHNXQTZX6sdyJF/Zma1zXck+n8uT0PxepkBhcJSCiPrQyBi5fJH4mlAe5+neumReFSGL7S3S/YHs0lPVoSFypScJ1JqsrpZVwaiRFDFzRaa6IlLJlMfp0yd44YVnmVq/HsMweEVZ9qFDh9m9Z58IT1JVzTMcP30R009z+4c/Qt/wCJu3bceT/I6qM/ClL/0dzz33DO+8/ZbI7AtcOH+emnwiDDoSQ1ejhyGZxM8LRCRNw9KSYhAxEN7FuPSDoatiWZmyI0NyCoQqPYFHV5Uez4Ta8iyXzx7nk7IPV3toCWy7qoxryYzIT+qqdMd2kZDdBu0mh997h7xsR7fiyw4sN0FguoRumqHxKQqyaS0LX3YaRgahnmV5aUInzVU33U4rNPFkQ/H3lE0lW83KPJWlOR56+GEee/o5GniMbd3L5I59bNp9FWOqAkVKAi+JjL/42mvE1a1kwmVkqJ9t23cQSN+vvf0uyzH5cQz6S2lco62AvINsyuH1155jw9Qwl88coadEanX+MsQkL2qTSpoYutYXM0xlPK01wPZsSQkwEIkDUwElLX0mfBvT6AmDXPlqi3TGp91pEvuu49rSqYNlmcTViVQ6IV+39XmLTDajOUDTUsgm8GUjCdleqjhAz03jF4d59uU31v4+bNBcZXXmHAvnj3Pq/Tf4T//XH2tOGBwaIF/IE38HvE/ENpNNk8tlcPXc+JmmdBMCFdlHIDzrKsBWpLe45b6wOEdldYX5hRnK5SVWysvEf4t4SRXAxaVFYkwsC2OnRXDlSjT12pGPxf6YSLq88earnDt9ikVV/T3ZfjKZJJAfpFJJzVthWtXKiYlx+XlWvuMRyffaqjpPipz3VLmN1xUXBOpunmElH3tv+ihtI02xf4SiqpP5bIpEHOg9ByQ/Vzhiay8pPSshAtpWwhco6XdFnmI/dDxXlXaTEIteJPvSMTJt6STAtk1c4UUoHxc3YOumTRy4aj+lXJqeEi0raFFMuxSSNqWUK7xpEMgezWSRqpXmbLnOSbXGp+eXSOk5HcWKsF0Xmb6IJZl0tRYtDcNyMR2PkZFhUuqU4aVom0mqgc26rbsoKNm48fpr8RRHZBCcOnaYM4fepnLlAhVVxbvNDosrDRZX5ceOTTM0KHcMVo0Mcy2HC8ttKh2Td4+c4PDhw7zx6iu8KSL87W99k3vuuY+/ULX1y1//Nl/8yrf58te/x9/89V/xqY9/nM///C/wG7/xG/zqr/1v/Kt/++/49d/9A37ld/6A9VMb8C3W4t2yulJLGpfi7/bKToxOg5zRYiuX2Nw+xfb2SfrPPk3m8CPkjz+N9cYjJI+8QP3lg0y2ykz0qvzqR27l+qECzvmT3DLSx5GH7mKot8oWN+TYo/eTXF5gUJjky96mPMm6tsxYu0y2o2JKdxmXVcygrNpDA9vQsJoSk45mGy+o4Yd1/KiJG399TImYH3Z1XkMk0DC6dM0ucUGiZ/b4AQGEnmXQM019ZkpXBvH/BOM6FxFaYCr+ZmVTTruZQla7AAAQAElEQVTDjIojoeLtiLB5/623s/em27g0t8DlixcI2zUOv/uS7KK3Ji8MgwADhGOGYWEQDxNLk9qho86BjbP22tJ642HiS59+YOBqARYmhmEQmhoWOkZoNnEdE0v2q9N6/4NzBvExAq01HjFnMDSHqefGI35t6Pm6k/i9aVo6mkC0Nkd8jIcep/Px6VBHY+2zeG4zvs5A5/7nEd8Tnwz1XMPSVTrGz/7hGuLXa8+L14GlSy3NaWJbji4x1oZl6rU+N/5xxNevvdb1xtowf3DfP37+3z+L32Ni6IiOxEftOb7HNGydsYjnsnQ+Hhgm8YjQOjXMbMLmgXu+zeOP3MXuHesQTvDv/t0fc9/9D/H0s89zaWaWvVcf4EMf/STF/mFcBaNP/eiPc9sH7iCbzuGL+KUSCVJyViOK8BxPZKROLp1WYFokI3JGr8OlC2cVTF6Jn83MzAyhFhSEP1hGV63vytI869dNkMnlOXHuAq6yP0uB6+yFi9qXiS6VIUU89cxTCv5HKfUV8AR6PTlhDNZp3Wfrel/tq7aMNFAQjgR8dsTaWnoCH9MwBJYedQGsJUXFshjSPLlMAs8ySAtIkwoKthxlUOd7rQaGKk9ZBSvfMUh6lqqCl6gqCMTf/ZyfuaJqwwy9WhMHm267h2m4NNT+sBTc8VyBdUhdpMC0feKKb7PdpdMLMSwLT7JJJD3tL6LrF8lMbKGb6YNsP4GdZGRkkm3bdjC1ZQvXKCG4Q9n3z/7c5/iFf/Zz3HLzDXpeixjcbQWwKDJIZ3LSh4dipIA6QSGd0Jod0qoMdzExbBdLAG8YMtkoUht+VY4aEge8QEGpJRnpNLbj4iiQ9LTOSPOGGgW1YOeUEDTU7u6IzBshckCTpOasraxw9O03OP7Wa7zw6IO8+eLjPHPwXrJZl2qziqFAFBgeQZSAKC1ilaAbmrIBkQUpwRTwWJZNXMmN1xHpnK17yqtl2u225NYk3mPcMrBMi6aIZV57yum6wVSSnGPhmyEZBSVHrCxytLeudGcZtLWnQHbQkQ5s7d2XnTq2Q0I2G1dgPD0nI1vtKhHq6hrDCKhIvxOqBPzar/0yH/rIB/id3/3fRMgzHHr/Tb78pb8R2XhSVasmK5UyHQH12++9qWDa4cSpY5y7cIZjJw7zG7/5q7LRHFu3b2DD5Ho+evuHuPX6G9mybj2OGKalZMRWguMaSF8WpmVhmKYgRiLihyOGHZCoMURM0KchP7jGiHoCyDbTZ05IDwHZXJZX1Q4eE5mwNFesP6IIxXSuXLxIRVU4zzIVmB0uqYvRExn1BeiW7WLE1Xw7QXF4koHRKQLD1360MK2vo3b05OgA2zetw1JASds9uuUZslYHs1WmPHeRF59/lhVVqrddfSPrdl7Njv0HiCvUyWyOVrvFu+pWXL58kbQSl2w6yeZdW7DSHs+++gIXpy/juDY9dSSSemRXpCotslCUfqbGx7j++gN891tf44t//l/5wn/5U771lb9fS2KSvieCmsIyTAWahmRkInPVXElc7ccyXbryw2QiLTFEgPaeyui1QTqVpScCb0oea8+Wj3vyRdMyiI89YUpCa01qrQE9zWlhWCGWbdAVNlTVxl5Vsrr96mu5+ubb8bIl7r3/QWGfzbaN65gaG1xLqC3pqKhqqhXbnfaDaWgeQ77lYuqc67ma0yadSZIUxgyKDCQzHn0DBUoDOdlPhsFBvS6mGR4urr2PjwODeQpqp5Z0neObDI0N0CdC35ROs8mkgnCLnuQeqHKUzmn/2l+zXiOfz6mTMYdlWTTkQ8VCkf7+vrXXNSVqHQXdZhdczyNOVjLypZSNighlQtm5KUwwBsa46kMfp2/9ZjrYwg5oCv9a1QZBo6skuKoiQ5kL586t4Usi4WNKzrHvup5DR7J1FDe8bBE3XcBIZAntBBWROlNJTyqbp6U2vy8dYbmSTZ5EMoNhWmAgotrFT/p4IqGh9tXpBNTbETpLs2tihi5OC+zQoKc1x8+Mk4xqfRVHWNuMbdow6WjEGN/fV6QjXQaaPNK5SfnPL/7Cz7Fz8xS+7LC9UqahNntbhP/4u28SKZYF0uNL7x/mrTPneeX945xfWKXcsyk3Q1USj/D22++QFgj78hfXCOkoqa0qMbjhhuuV8K7C2l7cta+VOcksW3dvpBM1ZJstxUubomwvlH5S2v+oKqK+4ykuFvCTaYbHJ0lmCwyoi5OQPDOKSW57lc2L77Fl+RCTV15nV+ME15rTTK4cYrc5y0j5KDt7CwxcPE7+wlHcE+8wtTrHyPRZUkff4pPjBW7OW9zqd/mwjvY7zxO9/hTBy4+z8NA3qR/8HpWHv0H4yqNY+sw/8irZM+9QunSU/ivHGJo7zfDCWUZXLjJSucKQ8GFo9Qr9tRn6mosU2ksUgjK53gqFqEJRo2DWyLBK0qjhGFVMvceqY9gN8oqRWSUhyZ60Kh0nbIOEY1JWoptPJ6guzvOtr36VF156icOnTzOkDuF6dVIuiZg+8eC9vP/Gy5w8exYsm0gyTGTy9AxHZNYh0DFQVd/AxY487DAe8sPA0WsXS0dLNmRqNAWeLcX9pnChozX0LIsAU3oyhYUOluYxI3TGkPWAYRjEPwb/9H9g6Jr4jKnPDdCnYBqaw7AwTXPtvaCd+EeX6L0Rv1wb8av4vngYxg+ujc/90xHp5khYr8dgmAaGYaB/1oZh6DXG2vPiu+PnmjoXX29LPoY+0+1Ypj7VBAbEZzSMtaGz/3398XVre4mv+yfjn14T34XmRz/xa8MwiD83ox8cf3guvsYwdG5Q1RDPCThz+l0ee+z7vP3O67SVEXz8x36a//QXf8Nv/ss/ZLHWZNPOvXxQJHTPVdcxODRCvd4gri6tKLAtqcp45cqMAHIAV20hR0QwraCezWYVBDpEMiRThlRRCxAFUt8TKIURGYGl77qYBgwN9NMRsL+jilGpmCf+nsfw8BCFQp7LcWu4sqLP2xgmxN89XRBhPXrkEGUBw7wAYmV5mThwNFTdGlLFIQbMpaUFNLXW0CanAJ2SY8fZQCabJq5+SibUVsv0RDRdzRtXN0r5NEWBdkZVmonRIRIKji2Bd0H3ZGX8mzesp1TIkEl5WnORkcE+ZXcWvuFiBBbxl8KLQ2PUpKCegk6QThGKjMaGi+XQlWNFyghdK8KJ2vh06EvbhLp/pRXgxm1QJ6FLE1q7zoeGHMegJXm1FTRDWYHneSKeXVwFsUiAGog8hiI1PZG6Tk/X6xgqOHRUzUjni4SmJVAP8FNpElpLKB2kUsm1CkY8V6yPhNZqGIbW18MVAW212mvt+UXpNpZtRWTLlKIqK2WiVgdL0b5ZqZKSri2RqXi1ZqfDgHQaA4ptVFVhXCafy5BQMrFeLavB8e3k+jeBJ5nlNFJ5XBGEEBNPxNBXsErLbnytxZI+hiTbdMpneHCArghipHUHkkG8hyunTvHYN/6B1x95gDeffETE934eufc7YLQ1v0Df6hLPl8vlsB1HATTANE3WHNAytbdFFuYXOHf2PK++8gonjh8nIbuMn9FVwHjpxRf4/X/5e/yHP/7f+fX/7Ze4885v6PpLOMreg16Nem0FT+BvGD2eeOJhHnzwbs6dO05ZFcF3332dv/rr/yriXGFm9hJ3fOCDJOwE64bHyco/cokUKZFgO4BYfi35klSltZtYAgVLCQWYxPYZ6Z8oAsd1ReChF4QCbMhYAY3Fy5wT2f30j/04i6r+pESwHMdlSa3WgX75k0hdrLtcJkVS9rysalpLLd9usy7SsEpXn1crFRJ+CtP2qXUi3NIYyeIwK9Um02rbX7N/F/1q0dFaors6S3vpImF1jubKjBbTwpTNjIhgX3XTBxjfuofJrbu1Vk825KhNfpT33nqTlOcwMTwgIj7O3l07eP61V5hTxTy0I6rVZYrpBCMiR1tUxd69fhO3qB1ZdJO8rYrpEwcf49TxY4TqwrTUZl1dLKtlXOHypRnNf5qFhWWqq03iPwlXLjdYnC8zN7OEr0TZtBIiwD2aTY1WgFwP0/KVAC/QFmnpyJYqqrw2lVDFeBbIvppKWGzZS13dFVN2EhAS6NixLDqOj50r4eb7uP2Tn2Js4yaSeh+aLj/+0z9DvjSAJbLgSAcxsSvm80Tyz2QyredahFKkYdrSq6E1tRkYHBZeak7PFsFIExohtmtiWCGmqSergyK1k8snyReSwjBfZtHR6ElfEemsL6JaoFIr44nE5kslXK3TNQzpwMJUYnb42FEVDvpJyO4ef/wgFel7bm6OQJhRF67VlIwbpiF5tOWLSdK5PKdFHl3prC3SlrIj6canMX+BhFq9Dd8nVJV823W3ML5tH6GbpX9wkgHZjBOYlERq+4S/uVIBL+ERk+J4fsu1CYmQwZDK5BkcGWfnvmu44bYPce3NHyRTGub3/uDf8Fu/9wf8wb/5d/zKr/8Woelgeyk6wsAuFkursls5ipNKYctmXOFFVomobVjC8ya+k8CPXCazw8T+FkoWPSAwoKmCxIKqyj3Hpqa9N6SLQHGpIx/IJV1V9NpkPYu+bIKJoT7WjQ1hisSnhLuesC7rehSUUMUJZ13ENqVrImFbkC6xJOK5VG1pdybos/60T1v+kTVbwsAqkWWTVZt+SBVX09I1enYcpzZt3sqNN9/Cvhv24GdtVlfnuf/73+TN55/itScex5RuHNnm5QszNHoWpp9hWTLwkgmyikeRnpVNuKQsg+z8LL6qs7aOOcWcvAjThpF++c0SSadDorXEukTA+qxJyazRT41Se4VU+QqTiQ7bBh32FCLGgjkGVs+wP1XlqmSZG/J19riLbGWWienDbDh/iIlTb5MRQe0dvIvGw9+hev83aT3yXRa+/2XmHvg25773JY5982+ZeexOzojAXnrmLk4d/A6HH/kGs0/eKyL7NO57r5A6+Q7jlcsMLJ/XMy9Sql6ivz7NsOx5uLHKkEaxXtY6a/iNZUpuiB81uOPa/dx+9VV85lMf42O334xEhymCf+XwobXjeCnLtnXjpCUDUzKqqrtpyA/1Fk/yD7vSlZLDwAzFdbpEjoXlu3Qlx7ZspS3/aZsmPSU51bCNuChim/SUfCQVP11hSNAzFZ8tTNmXIX3GA+FHqBEpccGIZA+hPpXNy/JR4oqOhs7Hx7X3Rqj7I82DRoQZgalnCzTW3lv/+BrNH89tasb4GE/xT8cP1hBix9fr+Wvvde3aUXMa8WvdYGoY8Rri9ek6BUW0zbVnRZLP2mfxtcTr0Hri6zUirT1+dnyM92XEC43PE/Df32veUNdFOq59VUHXxNdbBsT3xnOb8T50Tbyutf1rHebM9BXeeecdmnLEggBs1/6r2L7/ap547iXufvBhZssVhhVgLqhVE6/2xptvJv7C/sjoiJy+JlDvCEgHSAoUllerolMmpsDOVZDtiJhkRQAs08K2HOpqHVRXa1QrNYyejECBPq37WqpYxte2FGQ2rB+nkHbZvnmS1ZVFvgGSeQAAEABJREFUHrr/Xi6qerqgFlN8nJOD9Q2UVIV6irfffI0v/d3fsqBzjoxoYKCPmPA0FGQr8X+VSSBly7DiFtX84gKmZVIXQY0DTjqTFoFwGRwSWImYxe3ppjKvuNWPAGNmbl7VrEuU1ZIPIpOLV2Y5euI0h48eZ1Zt+7ra910JsK6qgyVlDCng97TfhCqwzW6I4SYIBKCLlVVM1yGQ8fa032I+K3vqkRDAO5ZJt9MiBsFQwTDpJ1VRCGQChq7XHAJeU3IzXE/gk5S6HdmfiWW6+jzSCNDFsgGTQMQk0mh3ulgK3ol8P162SGS5mCI0lgwi/i9c+QogHcm7Ir0uq3IZE65ypSwZzhP/ck65rNfa38zMNPH3xM6oWragjHNB5KWiVmAo0DYVBGLQL2Tz1AWIru2KzHQoSdemZGIoUBkiZo5p4NkeCT/LVQduZv8Nt6/9eZcP/cTn+PhP/Cw//Qu/xE9+7hcIDYs/+U9/yv/9J3/Cn/7Zf+XP/st/5W//6i/43d/4VX5XlcROq0Zawcx3XVyNpuykqXblRDFNsLpI2uzhBA26jTKh2sLxL5YEqv7EwXVVBCMOtqEcblX2Gd8bg3+cCFjSc7FQUpV5Jxs3bJYsDRG1FMeOHKWnINVW9fWC2jon1FJvK0kxBFrV8iLNaplWrcKPfuJjqhS1uGrPTrJJn7QCw7bNG8mIRNdFYFZWyqzq+QefeIZS/xBDw6PSdw9XBCdeT+yPPcnSclxi2+kpSMYkCEwM2YZpmHpp6LVFV7oNI0Nzp5S4dPCCOmcPvS6ZpygOjVFX4rF+ch1JAeRAXx8SvXy6gW1bxN83NE3oL+ZJyE9WV5aYuXSBjjoPfYUCoZ4baTF+KstKKyQzMELf6AQ333a7KthNaq26nt+lqyQyrmjGBGVmuQyJDDuk1+tu/xg7lZgmZW9uIsWp02c59P4h2s02qUSCdWOjDA0MUK/Vefutd/BTaZHAGQaLWcb6sqwfyCtgjDGgtXhumqeffI7f+ee/RKj24qmTh/FcQ0lhhpR0v37dOlKyM0/P2bxlG8XSgMjMqCp5g4wMj1AqlhiTnFtKmkNBqyXf6YhAdKXPupKqWSWrpuZZFQ6Uy1W68tXYZ6pa28XL05xV9yVe/9z8IidPneHk6fNcni9zerbKcpBi762f4urbPk6yMLxG0mO8sP0kq60eL735Pj0nxcNaf/zn3U6pOhPquTOz8zQabUIxoVA+3Wp1yYrELS6u4Dg+luVhibjGtuAooTOk90QiSU779KVP27J0b4+2CJFt2/ieRyaTYUW21dXeMiJGtq5r93o4toMju0Y/gRGxfe8eXnn1dVaWK4yNja35+LKS9WUVDlzJJim8ivXiOC7zs1eoKTHYoo5LWb4S67ImO440b853sYXZbSWCa8mwnWDzNbdw08d/ip6XJyMCWpSNu/KDdtClKCzOlYrybWQ7PeJiRU/Y4bo289MXOXv6JC+//BIHDx7klVde5ZKKDF/9h6/xv//RH/GXf/mX/Mn/859kuy4tJbVJYbXtefQLq+M1LZZXZe8hcgxMrS2QfaZFxGzXoiVs67QCFQKUJAsHTcm3LVy2bJcD117Hrr372H/d9ezYu5+kKtdxMcV3HdIORK1VXJEChGEyC2GNrTjZUeGjhSPcTOcLVOoNDMciUBGhK3mU2wELimme59NT8lJIJeRXNWw5XLvTo4dBV69D+XNXfpaUfFbVYbFEfnzf5pOf+Chbd2yTHcb20ZavDOFpDcV0UnvrEklmXTPBsUtLxH9h4bI6kp1Ok+lL54St0JIdd9V5O3V6htmlLjOrlvxvhbfOV3nk1WMcna5wdn6VS0vLnF+YoWp0SavSHiZs4UaJ4mCOjtmmYTZo63/ZnMvogEvRr5PoXiERzDCQ7TDWbzFVMtnRZ1HszTPIEteMJzmgsSXXZXOuTX9vmo3dJW4s2lyXNxirXWFDb4Gh8nnWtWbZZsoGF86SfPdlak/cR/jiE5z75peYv/9bXPze33NGpPXst/+OQ/d8hXe/+3e8p9eHv/tl3vr6F1hQV+38Mw9x+LG7eP3e7+IvzxHNnSe4chJv6QL1Y2/xI/u2c5s6TtHSLHf/2X9koLVEauUS/d0yg1FN61ul0FmhP6iSCZaxuwukzCpuVKFTn8WOqvh2G5sGttWkU12g4EYkOnUyvQ5Z4V+kpKAjmUcGhGGAIdw0ZC/xiO1GqsYQ1kYKzPFYI2OEIOIV6f74GF8XHw2dQ58Z8lND88VHNBe6d23o/P90/Cfn42t/OPQ4kdcIS3OYusaCtfc/eK3zWiN6ztqI59QwrQhkZ0Y8xA3iz0ydN9ZGKKsNideIYp6heyONtb3E1+uatdd6FgS6Ttfqc0PzGGvzRvxwnnjOtXXoHkvX2AbER0v32jpnXnfTbfwv//y3SRcmsZMj+JkBNmzaTENgVxcpffGlF7lw8RzPPfukKg6HOaw2xKuvv8qTTz0pQBtlaHiI+DpTTmzKCe1kmlz/IOcFKDv27BHw1Eml0/gCSEcgkE3n5GwhCUkpqXssgWUMKpgOaV3XqVfUbvuTtf8iyF//xZ+RTfmsiPysLC8IPKeJWxlvqNV48sxpXnrhWc4JyP7qv/05rmOrKnJRQW6VQBnOoDLwtvYQaNPDCoCpTEaiirAUkC1d21Ng6Am83j16kuNnLzFfaVBu9GgGFqsKwgkRuNGpLYys30pCwWZgbCOjej2+aTsD41Mk+wYxvBSJfAnDh27UwrBDGgLDQCBtxcRCADScKRCqvWWGTVKeIcX0sBRQVtSyaoY2XSdNLXBJympN3ecaEBuUEYQ4hoWh/zW1zmYvIoqcfxwGlmnrExNHBNUSuMU2ZmuHOWW/PQFuLzIFwl0wTYYVDHq15TXiYmn/juTu+z4Jja6Ibz6fp6jkIw48I6pCjY6OsXnzFg4cuIaPfOTD7Nq1nW3bNrF+/RgTk6NklPkPSu9uIomxFsybAvM8kWFhKkBabgp9IGdOEf8ykLggPe0nUIDopoT02QwSHJW2DFUytFWBs2xHgO+hDWrJpshHHUfwvTQ/Tdp3MeSYgQi8vB5TzzG0Z9M3KQ7kkVmRTnkiNEXs0CCloFNM5TEMvVaC47qu1hO/TmJL93EL3zQtPc+lvFxVxWxBAbqMJVmGIdr3dWzftp3+Uj+l4gBjo+vWkqYrFy9jCXmaSqBaCjoP3HUPVgCfUEvSNWzJ12Lrxq0M9Y/giohEgcMN13+AgdFJzojcPPPiy5y+cJHFuBJjQM8yWRGYGZ5LBASSUS8I6EnfQXzU+zCMtA8Tw3LRP/SUsPhGj87KNAsXT3H9gaso19ss1brEFZo3X3tD1fk0tvRgy84uXbpIXIXqihQ0VPGqq1LQ0Ii/PhJXAnLpBCnJ19QKYnI+IBKXVzciLx9uYbKsnuz5xRpzLYPMxBYmdl/HHT/5i1z9oZ9kbPfNNN0ifnGERVXDY+L//NNP0u6EVLUmP5Em/oPeDZGz9w4dX/uTTG0RZc/wtP4qO9U62zY6QNrokrQjFhWYv/3Ag1xUsPTNDk89eb8ISFlkzSUrhpDwTCzbIJFLqaKUl7+ZuL6n5Deh1+AnHNlJl7AbBxBhTNbH1Tk36ZLOp0hmEniyk1wxR6GUZ0wt/lw2ry5LSfbfz+TkOjZs2MTU1EYm9XpqajPrN+4SBuxi/42f4vYf+2U6iVFqYY6Fla6IiSVbtSkUSyzIJhaFH9+4+2GKYxtIxhV+EdOqEtBqrcmqku+4Wnv58gwrIlBXlNBOz8xx8dJlZueWWVquaz5TBCqiq+qKch/KK3VWhUtd+YniH5bp0xY2OU6alZUmnpsljFxdb1Nv9+hFpjA0h+d45HMFYlK6qmRt45atnDh5ijgZim0rki+trlaJMcAwDDyRu7hqvm6kJHtuyP5aa1XHjvQ0W27Ts5LKNfp03mAsk6OxVJF9ZZgp9wizQ1z94U9Rlv1bhTxl2Wdoy26UoF2am2a1USNSYIoTvmq1qqSkoSpWC7tXx4s6uPQwww702lw8e4r4+56tapm0Z9Fr1oSZDlFPOtWYVYUvTqYigd3ick33GbRld75spyt87Tmh9GMTZFNYyQytVqDkvodn+/Jbk9PHT3H4vUMcVvv83LlL9CTHuZUamWyWLRunNNbJ4kOS6QyhnaApPG3JDntaSwODFjaR4ZCUfE35ra0EblV7iosLjhHgxsOUjaoS2yTBYs+n62UlP4uO1hxXT+P4kM74dNo18hkP1wxJmJ6wwxbeWTiKg47rkshmSavQUhVpmZVdtWzpNVPS8zW/1lXIJnGEH4EwYkadnNVOxGIbLlXhcsvlzTOLdFzp08vTbYc0uhYrgc+5cpcXD58ToV3m3ROXKLcgSmYhm8fMjtCxUvSEoa50lhNJ7c+msWUjoXCvIp32aJArekxtHMG0W9heG8tt6HaDnTvHmBr0yVl1imaVTQWbXX0++/uSrKfOUG2eoaDChoLJNRNF1nsdJowao+1l9iZCbix47DQbjFlzTNkLbDGX2UmZLa0F0qffwz35NulLx0irGu8vXOLCS49z4sm7uPDMfexK9iitzsL0OfrocLVf59idf8sFVWCP3Plljtz19xy59yucfvSbrLz6CCsvP8zy8w/QfOtp7BNvMLB4ntLCeQbL04w2lxiszDKh6md/vcyo8KSo4osvDlIweiTsAMMJiMwQy5A+NAwM4h/DMDAMA/1DBDqE/32skbaYwOm+mKyh15K+Pjfk2yam7jN0k4nBD4dhGBjG/3voJD8c8X0WBlIZ//QYx6ofzoNsMx6Gjqaeb8YX08PQAw29R+fRegwdzfioc4aOkWzNssHUe0v3rH0Wn9Nry4q07oj43NpnOofuieeL741HfF/8+drQ5/ExvtbSdSYh5tSWHZy7tMjG7Qe49uaPc/1NH2Tnrp2Mjg5zVoCwV9WdOz54Gzdcd7WIXUOVjbfZvGmDAMjUokwKpaJIV4uRiXX8zM//M70foNg/wNj6DcSOce311zMwMLj2CynXXnMt+1VdLRX7sQ3WgmlDAJVKp/AUSFpy6LOnTrA4e5n5mUtcPH+Wu7//XR5/9GEefuBezumzqoLUMbWV6qpAJhM+iYRHrV4V2DQZGhwklfQF3EsC6CUiCdfVNU2heUPAmCvkMEyTuMXqioj0FOhHJzfSr9Zo39AohoCjJaJXqbdYFvBPLyxLNjNcmlnk3JU5Ls4usCTiUdbnVVU04j+XMb9SUfBZxE0JnKTQbCbFqkr+HTmrJ/BweyFeGJFyIZf2qajq2NV7QySt1jXp2VkCT8FU2ZQn4A60zlDRptftipDIyENQvFAFJNJR5mTYeg1xpSPSPaGALa6axVXNrsivJ8Hmshll6KHMJMLRPrvtBp4VYun6VCpDMpXGVdAxBWDpTJr4x3Ec6nF2bxgYpp4RwcLiIgtLCwpQLvFzOgoCc3rfUFXisgiVrXs6cYbkO1gio22BFJJ3S2DYbETYdpKkn6AOAsgAABAASURBVMa1Pbq6p6uqQVtBp6l7TD+Fn86KuBuIL9PpBjJmi7Z0Fckwe6osB6qA+ZJJJHm0ZRuRwDZep2VbxNWdJgG2KgW2npkRYPdEpoNmGx+HpOEr2LXWqrgNVXEqqvjOq/q1LHLT0FyGAV1d73q+qkk5+mWjXa2xUa2xbnId1x24jutVKbEtn6pavDlVS7IZBVgR1ng/y7KNZVXJIq377u/fQ9AO6SsO8Nbr77Iwu8z2zbv5zGd+gfi35z/x6U9jeg5xm/Tdo4e58957eUlJVFv2YbqOCFtPvmQhVdKTvcRkcW0vss9QthIR0dLeXT+BKRl6tDl77D0S0vWkuhNX5pbkbxtZrZS5Rq0p13WpivgsLC1imOgnJNBckSowTflNXAG2TYsnHnuEE0feh6CDJ5kW8wWa8kfH9egbHmZwcoqt+69ln1qk+z/wURJDUwTJfrqJPtp+iZWeh5npY1HyOXL4CIszF8mIzGaVlK3bsIXBkUlee/Ndzpy/QiByVOoboN7qsm1qE9fv3svc+fO0VI1LuRbL6nZ0pBNPiZCTyxJ26wQCfsPoYTvQkQ14SY+O1up4No5rEoi4hPK5dq9JELQlpYCkromBr1DIEgnkbFWZkgr48WvTicjk08Tn8n15Mrkclmw4LX8gAtOw5C8emHqg9L5UbtI/uJ69Bz7A8PpdLNUNlhsW9Y5DKjvA6Oh6ciJkWVUgE7Ll+D/GsdLs6fOImz7wIW754IcoiMgPj0yQFSEtlPpkW5MMDw1RFGktFPvwEinyhX6t3yIMLdqtaG2siBjFXxOo17tcvjwnOy5TqTSlnx7TwqMVEbAZHa/os1XJ/+SZcywsr3Dm7HmWdWyuJd+B/HeRtNa4QRX+TqcjXFxZ6wIZhsFLL7+suWY09wLrp6boNFdJupK17o0kg0bPon98I7OSQz2w1vDRqjWYGhpjZWkVQxhmJHKQLnDTJz7F1FXXkFDSlpcvuck0fUpkMtkMHdmerSQL28bXfp2gpapTR37aI2iKMYl8toWXMekJ2nU8M8JQEaEhrLeEFa36KpaqRblMio6qf02RatdJ0pXv2aahWBLSFVnoKCB2ZEs1G2zf1zwOTZH/nmzOtSTbRhNL/tSq1WgKE+KCw6Kq4OfOX+TEieOcO3eeC0oIUBww/TSBZYqQhUSyt56icA+TRDJDu9GimEqR1blcLkMmlcDUOm3Fm0A+1sWiKnkNbd7Dtn1Xs3P3bnbt2Utetv3pH/tRfu5nP8dv/eavs3njBhKKe04km+tCT0kEGGTyefxcjmXpq2qarHR6KpDUKeu5ccKVTiUpqJPWEVb2lKgmRJgjs0uz26TSaigeVSnI1xKuS1PxxlFMWZpVTKwEXLxSpWfkiMw8rbbLpQsrnD45w+nTc5y/XGO1asrvfNq1SDpK0Fhprx1dUqwfWofTDtZGY3GJPi9Bv5KsKek8JV14Wo/to/W79JfS5JMWbqeOUy8z4llskB+uG83jZAG/jem1GJ8oMDGaI+12KXhdybTFQLLFWLrH+lSPKbfDRrvNrrTF/rzHnozNpN1l2O4wEFaZSgRszhhsFXl1VmZI6ln99NiXNZnoLjPWXmC4PkNu6SyFykVS82fonn6Lzjsv4x56g+iNF5l79D4uP3gXh77+JY586yucufvbHPve13nv7u9w6L7vc+Lh+zj3zGNM69ozrz5Dbfo0aatJQkWnpOzS13DiWESILSAxYiDXUbvU/0MwIgzLwBDGYpkYpoFpGFgaJsh29LnuMQ2k/QhT9+qlzhv/OPjvP2vn9W7tPh3j95o+foTuM3Q0dDT/8b74tc5p1rXgEs9rgB67NqIo1DFi7bnx8+PPNTQJ6Gho4vhayzS1bEPXGRjx+XgYYOp8PAxNYFompo7x9WtDC9RbdAPxe739x2OEBT8YBpgPPfIwnW6DN95+gW5UAUuGoQePj4ywZ9tujr97jBPvHaOg7Gu32hfbd+3k0Ouv0BXZWbd5C+mhCa778I/QN7aZM2oD9GcHGRxYR7Z/HMfNsKRAXcymObBvj7I9tAmLrSK97UhO4CYxnC7d5jRBRUGqsoIWgZnMkVKFsW9giFG1Aj0Fr+njx3j1UWUsyqpHRBYLgxtI9K0j2Z+lf6yI66bptR0q5TLJtI0nghOGHpbra3g0W5018AgU4IPAEPkNITDloNNkzBbpqIrTnCUpox1M9BiRAedl6IPJiPF0xNaRNFtGMkwUfSZLSQYTBhuKaTYWUpRKw3itkGTLVEvExFAwmqteEQitcEHPnQ99ukGkdmYX00nRVYUjVKnNNSPMThUvqFL3I+pGj2QuTyc0adsuHcfDwCbfc8iqciS+gRdFJGTokcCmJzJieA4tAVdC2XzoJPATGcqLy6Rtm1CEsSEiuyzC3JQsmoGnZ3vEf5e11mxhizj2jA5eyidSwHF1rxZIaFlaewczncATuHUDE4wU88vKf82UgnCAV3MIZxdlmCu0nRq1loXh9rNiKKjYcsSUQT2o0DHqOt/FMiKSoUu2k8SuQ61epl5bxYoMLGXcoYKEEUb4tg0iFpbrEBk2npfGFpl0rSSO7RHIaWpqyTuOTbDapbJYIQ5EoeSZ8n35TlcmJCDulSmo0tWnBCkhkM9oL33FIrlMioE+2csaGFjUMbXXHpVWi7ZkG2CwZ/s+blJ78ed//J/xn//P/8Sv/PIvs2PPLqa2bWds01ZGVRmPfWHL5nEsgeP04rwIYpdUJglaX5+q78vLixw9dpiHH3+Eu7/zJV565gHuu+cbPPjQ3ZyK/6RZZZX28ioZ6TUTOkSBrf1aWI4p8OhiiVBZ0m9PgW1VpGspTFBT8O8367jlc1w+e4wtV11PBZ/ZxUUMgfHCygUsK8SKLNrSezNo0DNbmAqKOcnQ0TVovlRmhGVVQhwkq8pptaLmSHiyiyb4yYx05tByMli5YWwRzZRbACUVtvaWTQX0Vq/QWpzFbDZo6FiU7a4fypL3TNYN9bFhYoRzF6d57/QV2UYWw3TJJR1yTsC+DSMMFF0GxgoMTE1wdGaeL37/AV49fIbX3niXhGWRJsJqSBO1ECdIai8pmmaWsvxgVSSiurKA79p01DGwgK6SwaAToG3KDgMa8h8VhOk0A6rlOuL5mLZDTzjiJ/PI9KlUA+ZFcAwnFBY0ySc9Ek6E4+u6RAFreA97P/ErDO27lZarZ6sal09bIkaLDJZcPbXF2ctn5Us1YU6Fhfll4mRrQMl1TaTHTvezGBbY/eGfxyiuI/TVIZB9Jb0A16zheG1IhqTH+qWFJqmkoWcHWIkAO22ogmdSGM5TGiowPDEsjBskkUuS789TKKYZHi4S/zmpYbVQ82mH9RNjDAwNkRNm+sKQdNqXLENy2o9lWKoks9bSLxQKklvA7PySnpdkem6RZSXVJ0+fo64Oi9CIluWRSOdlg2CKqI2XMiwvnWO2fIkldW0WlBz2jZYwghoNVYVcYUODPkrb7mD3rT9Dx1YlLcwocesSqBqezRTIlMbITWyn4ZVESCMs08cwfGw7IWxwCALJXj5tWMhebHqhJZI+IN3pWsPAcW2qSo46BHRti0V9vmyENH0ITIdUmMdYMHCl13B1iaA6R9BYIC15R2FdG+ni6dpWu4zjtOVjVfpEHF3NjbC2HkAzMknktW/5oB6H3+xRVOXfKlfpap9ldWO6QUe6TFIWnrZTfdgi2oabFAZpHcJ6QzaZkFySwTJL515n7tjLnFPL+dSR95iemeGe+x/ka9/+Fn/zpb/nzWMnaAq3W5ZPRxtvi3R3exUlIGVajVWCrkEYJMglfTJuRz7epiwMmK20uLxUw8+WlLRARz4RJyfnVUhakuGHtsuqMLLcqjKvOHGyWqMrOVRbM/RkZ2crFU4Ley4pmV6pa14nRVfYvKR7rqiifOhShUNzPY5VbS53HWZWVumUlyhXFgkzCcxsEieTpNKuy99q1JrCsbRHOuniOz6e5WCZptbeI63r0lkf1zcwbOmuukJS++xP2BRSNq7dxHSbhF4dM98jN55gJCG7dxM4ap052nc6E4rQmoppdYpWk36/wUS2xbZcxJakSUoyz0gPA0r2NhaK7FEcyGv+ohkybofsLflsyZmM2G36jTaD9NhSSDElnjDidBhSjOoPV9iaDxliiYHeDMPBLDuWjrJr9TQT84cpXniD0ctvMX7yeQZe+C7h3/9Hig99Ff/x75F97xk2tmcYENnNd1ZJ9Zq4SroSrqM9BBiWQds0aNouHTcNbhabJG7bwQ/BUQy2owYJs43Tq+neljhBiCtf88QdXPEFL7JxhGtJ+Wha7zOyjaTism0YWCaKYhGRnmG4LqHhyFYcLDydc+nZNr7l6X7rH0c8l84Zrt7b6F+Shj5XBcDpWbh6bWkOS/fYposmRBPha9XxGnQlVuiAOnyhOEUYJglJg5HUOuy1YehaU3MYWrOJhaFYbuhoym8VgjAUo4g/i4Taly9doCWgmZeDPPzAg9x7990kEym1hcoMqiW376qrMbSJ8xcv0FR2PLFlG//Lr/0mn/yRn+C2W25n7679DPQP4SaS3HLHHaRVSdl31QGGxye5OD3Looz6zOUrFEdGmVF2fn52jnwhLVBs4Mbkx3aoK2Bu3raZZMphoC9FMZdgfHSYn/+Fn6d/dJTB8Qk8kaFzF89z8tghcnKk1mqZi2dP01EgdGTwvU6HrK4xDSlbWXJKWWoEyvqXGR4ephcEAh8HFAjiLDqZ9Agtl2ZgUJYjugLKnoTWkmCaoQGeBOrKUFJZeug+J0FNZK+qofiowGHT0L0Lq/NScg874ykADIAUV8gN0q62SMpwCqkcodQij9S/XVKegR22kI/gaK1g4HUC8qaDITDxjAjPNkVGIrpGhwYtunImXUYvVKDV+g3LohfJBkQKLOnGdi0cG4H+CvEvVtWqq3Slq5ZkE3/303MsXN0TV0HiaqZpWSI0NSoiQuVymZXyCquqEtZViVpQJStS9bGjVm1lYYblmSus6mgGTaKgDnabJe05MHpIVCRcn6Cm8ysVfK2/IEBzVN01RVqMMCJ+ZjvoEnoWdbOHLRDzPR9TOnNUgUIysLSeSCQy0P7QTyBdWQo0kfYarzc+dlWxDFQujfcbaN5EJktbQqg2uxjSk5/JE8ZgHpm4knlNFd1Yz5oe13Hpdjt6poUle7P0vGwmTVFV8SFVavK5DJ7noA3K7hepN2vU23Xa3ZA9u6/iFz//K/z6r/82//YP/z0/+zOf59Of/in2iwBi2GzcPMWePbuYVEvXsiJ86aLXqdNXTNGur3BJ1alQbei0n9E160RUc7yvav7Lh97mnXMnadiSjdUksHu0LWjJJlsCj65GGLkYCnbJoIUv2QcC+8uXL+HLJjds3sbFi5fZOCWCI3nk+ibJFodpd7osqi1Xl25j8hWaLmW1xNuyVddPsBzrslfF0XyvPHOQv/jTP8HV3h3XodjXJzl16QlAY70EOsbfBY7lWFXbdmYNCgNkAAAQAElEQVRuGTuVJ1vqw3FdSro+lc9TGBxldNMO2obLqy+/RD7tUV24yID8dLI/wWghwdapccpL86xWaxw+fBxBDydPnmWTSH1DLc2OAont2Fi+y1y3wnJ7VeteYmV5mtryDJ36MnH1qlMLiP8iQ136vXJlmtVVXScbjlu8CwtzsukVZmev0G215QtVlhcXCOQLvVZTVdortOPER4LpKOmorLaIK2Ez5RaLTZNKx2Focgu79l4DpkUk42kKmyJ57ryqPkkll23ZYUPVnhFh0qrW4CaS2LJnN5kkI+xzEwmW5AtTmzeDfHPTVXvYsG8vnshh283gpPvl32lydoo+y8O3EzjC22Q6TzpXWtNtXlUlV0HY9RJahk0viEgkU2s4Yuq8KZ+ToCiu4W4a17bWkivTMkhkMqzKJ2qtUOspcf7CRQrFAo1ODz+dI9SePHUNElpnJPw4f/48586doy0iXxcZjTFpbvaS8CSQXZjMzc/RVxpaG9VKWc/J0tC+c9qrrwrY0tKScDdNWdW2/PgoN3zyU4xu3U5W+710ZQbPctgyMcmWoVHShk2mf5gmFh3Lpaf9d3QuchK0ZJ/1dqBEsIcnLG3Tpq6KJ7YrguRQLE2yaePVDPZvZIMKJP35HD1VTzthh8AISaST+L5PWvoIdQxyebqpDA3TpWO4NLsGjpXGFqmjbbOgbk5N3ZBut41pGhompmRjGyZ1xaxqBBXptZ3MUNca3VwBx0/Ta4Y4wvVAMcMUHrUlC0EOoetqPzYV2V2k/XlOkpYq2IaCdcpLi9Bbwn0LN7JQ3kNa+3fkBH1pF4cOKcXCRrNDNwixpM9QhaGgWZb/97Akw7RsL5VK67okuWxOuNom9teauj7nFmoETgpTOFjR2jsiw5evzIq0B7ipPsWQtJ6QZXmlQ7PWwdM+fcugIryfvnKZquKF0aqLEPU0tAZVpDvyybnFFa4s1Tm33OG8nvH+0bOcvbRATHS7ho/p50nkhpmvdqn3XOI43owMLBFCT12pruw/lAy7joOZTpMt9FFIFwglw5x0kQp8imGKDakRcjXZxqqJZVlYwoGcbDapGJ7UnrsqHPnykWy+SF/fsKDJx5BeQwwKfTn8jO7xOmDXMNyqCDuUsh65hAGdKlkXMk7EuJKp0WKaJB2KvkVJY8NwidF8UrbZYzjrr50bLaQYLqZI2wEFz2Akn6DgQkFzJEQwCzofVqdVODvD8snXePeBb1J78xnaGtlTbzM6e5KJhbOMdZqMCHdGhDUDOqYbVSwlFyZdQiXkHcsgECZ07DRNyaPpZGh7KTq2TWAFhGabwDVouwEtN6TudqnbHZpOl47TIbK7WEYPjwBXmGb3OrKtDkkr1Ps2nnhG2ghImAFpxyD+qpMbdchqTxnNG1/nay0pK6SUcikkbOL3Tq9JfC4e8b1JzeEZXTKuKVvtIo/C0Ty+nu2bPRw9x5IfaRoUAjEVj+LYb4RA9D+GYRgYxv8Y5szly1SWVuQoDeam5/Adn5YM+o033ly7sK0q2lvvvbtmEANDI+TVOgrk3FUZuCGv271tF5vG18u5IrKZNOVamcmN65mZmxNBivj4j/woY2rHD4yNcUkt0O17d3PbRz/EyHAfmVyaGbUJQz+JmcqJnC7T1cY7zRXCdkWZ4CqH1CI8cOPNUlYSw0sSZ/medtmtL5G29UzXwjehIQdqiXTGBGZRgSIhEIpEXsoCxampDTRFxFIC3a6CicShzDHEMi2Bcqg1t5hdKnPyzAXK9RYr1SaLaoE1lL3XuxE1gWJNpLMnEIpsn44AxJKRGG4KW8eUMsJGt85qp07oe1xaqICMKekWMDSHrfticG20O3iOhUo2uDIIpbhrwd4W+LqBKYMxpMhIyjX0UUvy69LTXgM3QgmqTExr1v2GZRKDVEe6MS1LJKyD6ZhrcyVTSRF7Ga32XlldpaHEwnM9YnLu2CYZZaSZdFLBv0tM+AwMfH2elZOnBRC+bdCXz9KXyzA2NMDkyDCjQ330F7OMDBQYHcwx0J9katMEpvbajaAlkhaIYFlysviL2h21BBVFcLC1j1DPifBUbai0VgnkwF0Zc6wbS2tH98evm80WyDAd28E0LX74o22svbRtG8/zwABb98XnF5aWKcVfu1AgrLUCyiJZHTHirp5rKKgnFXyS2pfr+vgK3rbj4icSmsdHD5H+471buJJdbXWFZMIhkfL4wt/9Nb/667/CH/zbP+DhRx/jrbffpy67QPbuuAniXygaGV/Hlm17CPWs0ZEx4l/ke+7551jRms6onXfi6Pu8/OxTVFfm+Mynf5JIZHxW7dL9IjY/8mM/zic//Wn2XHuAkU3rqIsImmYTrC49aTmwbALT1VYd2QN4ClKFqMqA24HmKm/JN7ft2EtHNlOX3HKZFCuqeo9v3C2ysExPQIAqH3GQixTUW9JN13AEMx4VEYywU6O5eIn3XnyCM++/KZDqsjRzGVu6bynopNJp2UlGVb15iclkUDLOiuxnshnyQ2O0tOeeVocZyeZa8tOGCE+Tl995j3OqaDbka0bQYtfGEfr9DjsmigxkHeaV2KTzGQ4dOkYqmePE8bMU1H6OfyknrhpmFeDbCt4dAWlmYohEf45cKcuYbK6YtcgmbWIilMoNk8kPYdop+oYmsLwM6VwffqzvTB7bT9IJDcnHAO27VmuzIOJcK9eoi/w2tcelhUWWVD2vNQKqPZ+FdoLi+qvYfdMnSPev44p8uNMz5FsRlu0LJ3qaP4vnpwgNSwlKh4XFskjRIA1hQzpfxLBdZjRvrjRAIFvu9KDRDTBSSQoT65jafwOOSNRKy6arpMLU/Kbsyox+sNaWkqmGCEi93pS9NUAyDkU8Y1LlidzYpkVC2Bv7rTgKhuykpcTVcHwSroMpMpbNan22g5sboG0kOHNxjliflbKSKnUZKtUGlu1iyRccjXw+T1U2YVkOp46fYe7yrGLBKvmsg223hRM1Mlp/WVXAhfkKA4N9zIjcmxYEShJdrSuVTorAniGtYzmAZjLDNXd8lH7FhZm5JVLC7ajRwlMy4ygJzMqe9t94IwduuYWbbr+DPVdfy9Zde/jV3/gtfvv3fp/P/Pzn+NRPfAInYeMJN8rVquzQZfuOfXr+ejas386GgQHSjoXraB1GQDNox+6JlqVgbNKW7FYNg+LkOtZt2wluSvZg4XhZuh1Le0uTkJ0LnbAdyU4bsi2DhDCmI6LgOzaWbL4h0tMQfgTJNF5WxElPSKXSdOP9YEKjQ6yXmrC9Y8tvkwkM7d9UXAhVqbIMH1Oj1zEUo1rYhk2keCIYJBBx9RSow/oKiuu0Y4Nxk8yqMrkkeacUr1KK5mbQ1W4M4qSw1+2AkvRGvbYWw6q1mmwpoO3mWGpGrAoDG7Kf2L5NrTWZKLCw3FKhJMn0UkeJmEFB+7XqFdb1p5kczDI1OkB/KoXdbuC0a6SNFkU3JGl28R0DU/Gh5yTphTb5XF6PD5XUrXDkyAlOKWaevzQj2doSRYTjOMQ/9WadttYad3BM1yKUbOMiyqpwqaPXtmzKUvywZYvKgQiFj66qe8VknkzKxTFDdFL6tXBcm6zikZfwWK1XiQtJrqm1qNhUVKzyfQvXDYTdEam8QaZgkNT6faOrWNom40EhYTCQ0doayzjdKjknZCjnM5hxcXsNElGbPuFLXorp03wJ4ZfTq5PXfX1ph6wdkpU8siKueaPNkK/5vDbZcI4RltlqVhiaPcb45UMk33uO4MX7aTx7J4Fa/faRN+m/fJrxlWmGKzOMBTWc6gwpq05M6jz5v2k49LTani3ssn0C2ZLUh2l18TCVNIFlghEPC9lRhC/BpYUPCdmQa4BrREpwero+wDdCcp5JQR+khPw52yKlc16vQ9rUde2m5NBeO5eXfDOOuXafF/XISV9DhSwpXZe2IGMbayOh10kHUrKJpF5nNHe8fluFKY8O8ec6hUSIA1p1hKk1/XAYms9UwP+fRn21wmB/SbEkEgAd5+jhI5w9fYa48tFWRSL+kvXzL77Ae4dUdczl2LdvH1u3bRFoLWshNoFIji8i1KuJwB17j9lZkbjlObK+w0AxR8Kz6CvlueP22xgbG+JpVVyee+4gDZHFhkhssX+Mcq1Hq2czt7CKMIqk57O6PM/y3BWee/YZvnvnnSTzeUbXr8dP+IwOlQQ+kLZNkpZFUkZfLZexZZSWYVNQMIgrKi0BST6Xpdtu47kOdVXpTNNQkauHI216rkvC9xhVpXXjhimmptbT39dPJpMmlJPXa1UFrjkuXrjAubNneeO11zn0/nu8+/ZbnDh2lEPvvcvRo0d488VXWD86QtJ3FJQW2bxtN4WBCTJ9Q3h6fqSKTkPZd16BKSIi/pt7PRFh27GxvATtwKBnudS7oUA3LUMExSLMeD86H4amnB4MKTMm2HFF0DRNgjDUXDVcGVD8G6amn8Dwk3RNj8sLZVLFIbIDo5SVqQeGI5AINE+HuD2cTqbwvST5bJbYVBoCjIZaXLZk3xCpmVfmu6DEZFGVnJVKlcXlZYIopFDIS+8OeWXjGDaGlwYRAF8yj/+8yaLsqaIKXFWVgS4mruvjOi49EYuEnMqzDGTr0nOPlAKAYRrYOu9KF4ZWsgaysifLsogDnKnPTcNQAqHqq1hnoMjreh6+ZNrrtpQsNYi/2xmItFRWytqTL+H1VM2p6vwcK0pArqiyv6T1N7WvsuykXCnTUAApy3bnZqcpryzhKZg1BequbZFMurQU0Nykx2Nqod9731382//9X/Gn/+VP+D/+z//AMbXWj544xpzacgmB4I//xGf5qZ/8HNdfdwuRgk5TQSCXylBWheXy+XN8767vc/HytHymzqMPPUpXn6dsX7brylkNMq6HJ4V7Ik2Wjq4AJWWGpKMm2aBCrrdIsj1Pb+UysxdPE+9pbP0mLiu4j4xOgAjq6NAQ1XKDony0Uy9DaxVPgGMJoELpoifg6SmAdDohTzz2ACcPv04ibDKUSTIonR47eljBw9RUgewMYvkXCgU8yVpqIf5ubqwnDF0ThnRaDWKS2VpdYPrSaZHVy2v3h4QU+/sYElEZGyxSTJrQqpBNeSxJP+8qaM3MLvPM0y9y5OhJVkWILl26gu24WLEd+B4NJTKW6eK7KXKyrazsOuXZJLNpjFSOjl+i65ZI968n8kr4+VGs9ADVwCX0c9iZfopjG2nbGfzCKKWRjfQNT5GXTxYGJ/HSfaQKg5REXtPFETzdf/PHP8fg5muomTmqPYeRiQ2cOXeRnuSXkRz6BwapNZpEIn11JehV2ZKriqchu42TsI50Nj23IFKTFSGIsL0ky6pAG5ZN/H1h182Am2dq9/UkB6c4PbvClcUy80pY5lStnp+bZ0X+VlEXolIuK3FsSKbzVNUurahrVJetNuWfNflX/KfIXGFHJAIY+0t8jTJSHAPia0JhzKz810nk8UX0N6kS25R/F/sHpR2DVeGg78rmtPaOfDXSfdOzs1RERMJSgwAAEABJREFU0MtqzU5fvkQq5cjOZjCMDi0RE89J0RbBCXX9xNg4cVW8puQ2FCYEWseoulQrqjRHkY3lZIgMlw0bt3HzrR/g8vQVDh8/wpPPP021VeOIOlgvvfICL738Ak8+eZCTJ45y8NGH+ev/9ud88W/+iru+eyff+vp3MJTwdZTMpH1Xz16l3aiQVISrV5Yw20IX4UQz/jyfxkv7rAVs08COwDMtMrKbvlyB/lIJX7i2afMWRicmRHZ3sm7TBsnGY/e+3ezes5utWzczEJNaETHPdlhdKWMZFkk/xd7de9kiGY6ODOF6lmwVHM/AsAIcOYchXMrpGaHry5ZK5AdHsNwEpuEQaXQ1j26gpSpeaJj6zMHS+jzPhSjQdZFsvk3cieu5WULpLXSSSuwDOkombfmF7TjyRYdsJsWA/Csr3I6/dhT7TWTYrLajtaRrWXi3Wl4m7XnIeNfsJwwMxYkWvmyxz3NINsrsHs2xczxLyW0zkAzZOt7HDnUgt2+ZYsNoiYG0waiSvl3rBtg2OcDWdcNsnxpmLJ9gaqio5HKS/ds2snlC51SBRHoNG6uE1WUcJbgZJQW+SJ2h8z0RbNTNSFkhvghd1+5Q6a4wIxJmFV3IWUQFG0oec50lGquL5NIuGTGanOzQs0OawjRPBp7L+AypitmXddURWdKeelhhm6zvac8uaccTEfIkK4+UEqKCCGpRoyVsN4IO6YRLv8hVMZemLTIbKWlLJxzda1NIJXS/DSJnJeFiQclywpWGdZ8h/PTNiJzvUEr5mKps2t06RSdg0OkxlbYotVbIVWcZM1cZtVcpBQs4l9/BPvsGgUjpyrP3sfr8Q7in3mS0Pk1m/gwT7UVGG3MMt5YpSkY57SWh5/lhgEewRiTTHYNkxyQlfPNDlxQ+qcgnHXhkui6JwMYxHdmU1oqpowXC6EhxwZB/OrahIlCALf1bsjvTMPBcT+8tQvluW3jbUXxWgNd1ES1hW71aVywI9XmkcyBDxjBNWvL/KDLANHQSPcvElW06liVSDC4WjmzcxsTG0L8/GIbxP46GYWAYPxjmzp3bWFle1AmIgW1F7ZS2iJueiKmH1KWkxYV52go4w3JQ1zBpKpse7yvSlbGZ3Qanj7zLhZNHuXL2BA/d8z3u/s4/8NgDd/GUAt2Tjz3E26+/zIP330Vd9w2XspjKOPL5AUwzwcL8qoDGE0k0+PjHPs2EAkcqkUNIyeTYMIEU7dkml0QCY4BbrazIGGtYCq62AeMjI/QERpbtEmm7tXpDQmqTSPgC4waGznblxKdOniSXzUIU0VFmllAlLJTz62ZVp5rUREJ8C6yoK0JrkPZt+mSkY4MlJkcH2bJhku2bp5gcGVw7DhRzTCpzjI/7N2ynPjNHU63NTaP9rP0x6qlJNm3fzK4Du9lz1W5KhbwAvky70yOTzxNJYW0Rzvg9MdAKMFqOzaJaQmFsKJYr5RuYgYUVOJgiJ2jP0pvOh5KduaZ8jAjZFIaOTSzKHRjesA03P0jT8PF1DBQ8TD8rAgp6LAPSXV0OmRbYRpo3L7mkRUiz6TTYPl66gOWnMUQu26FFpjhIujiAm8lSqdSxu7baypdpN7pEhkPkJphRUOtqjqhYoimndUsFraVNHJjbMm47Qm5jYTa7yuZk1ESsKriinziAWVpYKN2Ylqm9GBg6r0swTZOuWp6GYWjfAbZt0el0CORcpuQRBl2isMf83AyZdEK6bJF2bfK+q8Snj2y+wKAqLjkdk6pcJLTG+HU+l8N1XX2eJZVO4fs+gezC1HOjKGRcrcSV1WUyWZ9Ot6bnBqwog221ynzpy3/N1772Ze5/4B6a7RZHj5zk3XePipTBnt3XKOnKUFNrt6us3pBNdoyAftlFtphlaHCId195k5cPPssj37mbUFW4hADG7riqQJi4qpglBXapXgWvNYvfvoTfPA+q+C9eucixw4f41Kc+jen4VBtt/FSWpeUKWe0rLxA+d+Iwi7PnMdUecS2HlipsoWTVaVc4d/6C7K9NpM+SnkEMwiUlDlVVwA4cuJrZuVniH0PSN+X7kfQRCshikhNKJjH5n9MaDBH/hBWBgkvUqrJRe3vrhScoJSI2jEnmsqeuEqy6qjOOrTW0O5y7eEVJ2RhV7dVS0jU8Oia5p6Vfi3yhSFF2Iw4nvUZktSe3BekwQbfcQzxZ2BhxzU03sv+229l760e57kOf5qrbPslNH/1JDnzwR7jm9h/hho/8BDdqfOynP8+B2z/FB370Z9lz80dYt/NaJrYfYHLbAfomd5Ie2si6XdeRLo2zXVXJmz/0I/ScLBWB/Ioqok4yiyv7Hx2fwLRt2XyNcyKjgWRQqzdIyo4mJ9fLJlwM05IdKSCZNrbsqSr/reqayDCIba1U7MNuQi9uUa52wUqzae8Bre2nyGqOqFgklc8r4GbIZ3Mk/QSO9FZTAGhKvzPClSvTsyyLmC6oyn1lZpYZjYtqq8ekdV6fN+R7CwtLXLp0meWVeaanL+AIHFOJtHCnn3ffe4+YRJ4+dZqEbGSwr6RnGHRVYEipYhfrH+2jUmvIlsrUWy2OHj9GJEyJiER6svKNHuPqYjmWwYVzZ8lkMmtjenZGsS6kIV3nMmlSlsfypXncGLeELQ2tLZQtrXYaeH1Z6kaXhA2efMJUtysZA4Mwvpj28UVQLFWeaAdkvTzNcl1E0sQxA4ywzuuvHOSJx+/kyOFXeenFl9aSSE/EMk6OQtlqS+uOhOlxMpoxTZDM3n72WY688bpwoc7ZM8c4fe4YR08f4tiZI4oPTZrSVZ/kMTU1xc2yr3xsu5JLJp0SkerQJ70OKdHIOza5lCcia9KjSaW9wkJ1gZaSkopwbEXJhi+7GBY5n1ShJALZhUu2VMRJp4lcByeTIikyZHougfSTyKaIFNtM4Wdk+WRKI6xXV2V4/TYmt+xaI6Sd0KSp+BYIF8zIoCcCUNXzYt3F9mi7Lg0VWOpKMC5PXwbJOi+sa2sPHREpW/qqV1ckww6+2cRoLLBzosRIzqC6fJ7+kksuCR3tpax7yorzTsIjX8gIxwy6wp3lKyeFTQuobUJOBNJVYozwxA4bmrOjJLrF+FCB/kKSAWGwI3zoqoUfV9Xynk08SinhqLpMngifr89H8hkGcynF27bidYVqa5myyFiizyev841aWRi6IkytYtOlv5jBs4K1sbxwHoua1m2QMAOSlkm31iSodvECn0SUJpHOEhkWrW6IKVJa7BsgKZt1ZP91Fb9iG3dk+6lcDgwTM8YpYZYlMpXROdt0dM4liNBcabKyi3whj+c5dCTv2D6Kioe+4eDEq1HC4ruusMHHUpLUMzvUhOFFc4URu8JQtMB4b56J5gzJs+/SfeNpem8+y8oTd8LrD9N/8S3Gl08zXL7IcH2eUnOJvm6dPsW2OIfP6LmOdOtalnw4ie34GE4S08/gJLJ4rmRpe6SEIZHww3B9Au2hExrIfJT8oBER6lxkebR1PjRdDDcBti8J2zRUJGv1TN3n01MC2VYy2QxM3achHlBWJ60le2xFFl19Fs/diQx66B7DxtBzbctS9DBAYC74wDT0mh/8GIaBJVn/02F2ex02qGW+R1lgKnYUMT/PtXjrzVdV7cpgmRF7d+1QtlFl5uJ53nzpBQXPg3z5r/6Sv4r/6yTKWL/xra+rklGmqix9UBXEob4+2s2aHh7Jyassq80+NzPNwcceYebSebIy8J4EUJfRhCJkacelLQe+9fqbBGoFVutdiqUBzp8+JQLWIWVHFJMO3cYqg8o0DdPGU5DavWsvkQSSzZUUIC6BhODHgThfYGZ6Zq0l5LoOly5eZN3kJJLK2rmE5ykjXJWgUIvBlqGXGVQVuCsyEUkejeqqBBWJIC3TVvbfrK0SnzMlm7QcKaE506kktgmZpE/asGmoLTXsd6lffJdE9RK57jIZo4rZXcBsL1C0u6SdUEBdpiGwKCrweI5Fn9r3WReS2p8nZM4KDcSfiHot7DDElCITsWH5SeKMxpY+AxElVAn0ZWQpBSxf8ovX3o3glg/ewbrNW7nx9g+x58ANFAdHue2ODwvTQ7qqGECPVquOBCdAPkOz2eSyAlf853rOKbCcUJCamVcwuzLPqdMXOHHqHK+89gbvHznCCy+9rPdneVdk6/zp8wKeiFCAFQUtEgKeVKlITYGgJ8EsSWbpfA5f4B10QwUQ6Kpy5MpIYzB15Oie9BATFUtG25LsQ2VjMeHp9nrYAnzbtjFNk4SAIr7G9Vws09LSQ20/ZP3GzawoUGeLfYyOr6OuqmZbyVMggIuz3eXlJencoKlKezxvT/MvKsGaVbVpRsPQc7Oqbl28dIlqtYrUS0dBLP4TTD3ZZUoB3LIiUsqaQ+ljWRX5brMqPXR0vfQoObquzdNPPUX8BfhPfvJT7Ny1mz/+P/5/kkcaU3twtXY/4/J7f/i7/NF/+LdMrhtj06aN/OLP/wK/8DM/g2vbeG6C0JY92Z4SH4ewuUxr+RK92ixBY4mws0pNe+sJ7A5cdyObtmzjQvzdT+nZVgDGcuXvBt1qhWI+SUY2tap9XFSVraXOwrETJzEE1MMi4hn5eEbgX1E1rSe7TeX6yatS3my1iUlKHLhsramqVnUgebU0T2wjaYH3oipcLfm4IyIWw4wju6vrulp5icnBAk/f/x02D2UZK+YZLhYoyQ9fe/0tZhdXuTSzxMxCmWxxcO3rCql0Ek/6LPUViZ9ZVmWvropaWuuL57ZkD4Fa576dwTA8XJHWl159iaoS4p78Yl7VusuLVWqBRcdMsqLqXLkJXSvNatumSZKOk6ZppWgYSazs4NoxPbQOuzhKN9VHx8tjJkvMLFUVnHLkteZMLk06m5FdlYVpFeJOyKFD77Fp80bSSX2WTpFW4laplEkkPC6rWpiIMUDnXdfBkexWVpbX7rt46YK6JxfxrASGgHyoNCisqUk/BSpKxD784z/Nhquuo63Wo+kkcZM5UoUBIjdDQevMDa4jP7yBIbWcS+MbGZjYzMSmXQyMbWB4YgP9I5NkCn2kckWyhSH6VXkraP2jAzn6Mh4jxbwS6zL79+1l996d8sEuo6pMD5XyCvw9+gpZkdDOGnFuKElcUBANLJsLV2bp9Az5/0X5To8lVWmLmssWDpdXFhkcGqCs/ZfLq4ypAt9WQtgv/KyJdPimwYh8qqJkJuO6WEA2n2dgfJw+JXWhZyuh7uIoKTJV6bFCvTYC4kKAKfIYDysy6Uj3hYwSddmgYYTSv01X19q+RaDrI8enI3agj2nXtQcMErInU89P5zIEIgmm/D6nxDKSLZlKVHVSq2mD0ZY/dHAtkyOH3pf/PsnDDz3Aww8/xGOPPkKsx57WZwivmsKJx+66i2cPPsaTqtLWYjLnWXgioyV14izPYWh4mJGh0TUyOzc9Q1I+WVcMcV1TuklJT4Ns2LaJa2+6nl/+9X/Ob//L3+Evv/BXbN6xVX5vUlZHBNvV/31KpZKwpG9GY+gAABAASURBVF++4WPoXCcwqKzWlfyWieNrV/sKheOhZOGJTNUaDSLLEqZXycivzUSCRWFFx3EJha9lxUw/ZYuMNeh2K0xODOFIBzXtr5dK0VShJkilKUqPSSUYtvZxarXNSY0lM0krmcORjQW2o3l1Xt2LSqT5sgVqpkPL9lhsdljp9ORfFk3TJ9E3gi97rHQNrqzUaUQuTrpEsjCM0XPJkaYxV6O+UMXtWRQTefKJNEOK+U0lQctKmg0/RapQwvKTJHN5zsuXKtUKHcVnRzL3k5724XBWHaZcNk8p1ydekcO3kgStULG7hiX5GaaFadmYrk1V1XJsk1xfQXrJSIdJGiLdTcXTbCFPNpcjLVIp46CqRDIyDBLya0eyNCTjK+IwXRHCvoESnnzf0v7DrrnmI14mj6v7e57LSrtBHAOLg/0krC4Zr0erfIkMNQbtJiM6bjBbbAhqbAzKDFXO4Z5+jdabj9B45QFWnruXvoXTjDYWSC9cVDwQt2nPSFaL+GGFbn1eoaquhLnMbGuJaq+5Fsdbso2mEhS5Lg3F0KY6X614iCt0DZsOlrDGpBlAa20YtMWfOpElO/QwJOvI9elZDh1d39PomjbxiF8bXopQiVI8TzxHV/MFuqaHSWCY9OLYH/W0tgDMCIwfDENHk0hX6b0+5Z8Ms9RfZHZ+jlxewhfLv/XWW5iYGBH5zHJSVc04G6kIdFYEKC8cfJw3nn+OY2+/z6ljJ7h4ZZpf+93f4z/85z/loz/+U/zoT32OX/nnv8Xtd3xM1b8dFPqHMJwEG7fsFAj1Mzm5EcdOqNV/hpVyGXeNgPnQKjNSSHBJFdQVBTMvm5dxZMmmUuzasomrt29i40iJIWVGg8Uim7fupNqCerPH4MgE+66+lg2btmM6Po4EePnyFYYEkoYEsry4xITAr61A6to2gRRjyrAs08RzHZYEorlSvzKlAE8BxnITFAeGyBX7GdLcKRlWaWCY0uAwhb5BXZPBUjBM6Nq8AkooBUUiYIfeeAarepahcJrsyjGsi2/DuXfwF07hLZ/GWT679r2PoCpCqvauIxAtpl1KMs7JrMFk1mNMQLFOLY4t2uveLevx7YB160YoDeTJK1isnxgjztDHhkfIZXLEhC7UfgwF5KW5OfKZJJaUHckItD1SKZ+kyJMl5edTCWx91lW1YVWOnMmkGRgYlAy8NdCbULVnZGRYQDrA5Ngo43o9tW6S9WpZ7VECsluV8qv272L9pin23ngj23fvwKKtKkGZPrfHj91xC/u3buG6fVdx63XXc/tNt1CR7COtL5vLEgoIbOmzobWg6mQgxwhFZEwZbluOExNEM160bNR1HAI5TU9AGxOgOOOMv+uEgozn+1jSoyldn5pepOukuLJcAz9LtR1hKhM0TFdBJCEbLmqegGQyiWU5ut1k/dQG2eEkpThJEmgePnacdC7PkGSa9JOEaoHHX+AflO3GMm6sNlRRnKc8v0gcEJsivD0FJltkMOwZa8HZ9UIq1Xm16x/i0NH3ePXNVxRsDlAcKuKmHSyrw1/9xX/mH776d/KN29iyS10HVYRW6WEW01R9i8t6/61H7+P//os/4dLseVp6HxOCpshJbmQjO6+7nd0HbmXnfhEWya6hwJNOZ1hcKjM4OkEimWF5fpZjx49zTkHzyJVFvnLPQZ54/Qh9E2pHS+6GkpmadG+7DqWRMcqS16FTV/jUj38OQ/LpG+gjrnraku+wgmpScstkMjgi0kcOHaa/v58BJRm2bN6RnFdqXXL9o/h69qjuHSsk6S4KLCuzpI0uLzz9FJPj61R5vUwmnVcVLUARhP1X7aES/6Zy1KVSLYuQpUkkfEzToiu9R4bkKfK9sDJHRRW0BfloRwTiilr9YX2ZjO6bGB1hRSRoRdWgTDYn3VrS4biSu54q1pBT0Gxrv1kFsYGR0TXfXb9lO066wDrhR2wvm/deS8vwBJwGq2pb1lQ9THuGqlpl2U2Hs0rI2krQRuULXZGYpIKOa1vMqeo3pOAS48eGqfV01WEJtL5YTm1d1ycZ5bJZkMwHh4ck63EF04IIbZkRyWlFLfdGtSG7SLNj9w187hd/nds/+ZNcf8en2HX9HXzw0z/LjR/7afbc+klu/MTn2H7jx5ja/wEK63dTnNpN/8Y9ItFjpAYmyQytpzC6gZKGny3KrvNsmRrihj1b6RdJ2rt9K+fPnWFU3aRtGyaYGhvCocuOLbonl2F0ZGgteLXVZQgk/1YIOElOnr1ML3Q5ffoicUKYzviUJZ9CLsfSwgKTwgvLskS0Q4r5gjwTBuRTXdltTFShx6OPPEgk/0/LjtZPrKOQL1GUXhxsHMvVvxaWaWMYNq12l15MKOX/CWFVOpeiJxwzHEczWQqaFjv238jua25nStXsdTt3YyWzsleHQqaIZ7jYhkVZ9o1n4caY4ydIFoo4ej6mIXWEa0lzQnHBl21kEknCbhdD+Gli0JHuhkdH6IqcWY6loIqqwW3h76Awsp+k7NxTfGgo+KQTGRHelObPqcsTsCKSbqpKuXDpCm++/DImAUuy3+WleS6dP8OcqpNf/+qX+S//6U/4m7/+S377t36TEyeOU1XihWESili15BNH3nyJM4eVtF08ow5FBtOysGyHlEiiYeg6tWbjr5bV5RdrmKl1lqurRAY05Dtziokrps/lZkjV9um4DkbSoW31mNixkYz2Zw+O0x1cR2tkE8aG3eR2XgfDGxncsYP0hq24m/fSHN/DdH4zl1IbmE6tZy41oet3UxvcwUpxM2ejEifaKc5TpFraSLWga7wBLhh5TgdJLpk5KtkJukNbWEmNcqGX5mKQ4nwnwUpigF5pkqg4yaqVZ1EJ40wlZKluYCX6cfsn6CRKlEVcy0qgl4RTQ1NbcHN9hG6SujqCs5UubSPB8PotXFFnoBl0ib8StdpYIZlxREaTREqMeipIrKq7mZLv+p6D65oYir3tTl220yWVdMnJ1rrdJu12nWajgimLGyjliVvzulzYsIRBl82KfUnJstmuslpb0rVV6UixQ/gQV7KX66uEZqRzOfqSsg0VXjzpoKYEIrYrL+WQVDwI2hU6lXmSWoPbrpE2e+IGc4wbFTZE82xhFu/s68w+fx9LrzxG6/3HSJx/leHlE0xUL7IhWGGgOU9Rx4LTxKeOq/WlfYtIXKQjAmxaEaZtYAnL12yZSP4UKokL6Mi+u9EPXndlTz0RwvjYUrzthiGhYWDI7kIDQjTiYzz0JpIkDA3TMJAAQdcb8qf4qDslOf1rGpKDQaSjbkeX//dhGAaG8T+G+dLLL9LVg998520uXLzAa6+9SrNZIynyUimv8MZrr3D+zCmm9Vm7WmVicIgtG7fx2c/9Av/y3/57jqoSM6uMxVYVMrCTHD5+jkxxEF/vRzdsYSxuBwv0B0fXM7FuKx/7+KfJZErML83heihDn6GYgrGBJBfPHuYDH7iJD3zkDlyBxuT4pD5fZqSU58Q7b2CJPF26cI5Dh48xv9Lk8LGTXFK2Hv8ygOPL4AyLabWkSqUSNVVmujLAPr3uKMOJg+fs7CxBr0dPabNpmgRShOEmWVA1pdzoML1YZqFS4/z0PMfPnOec5p5fqXJlYZl3Dx/nNRHvV996j9feep+X3niXJ597kbfeP8ob77zKzJXjtBaPUznzEt2zrxGceQP70mFyKxco1Ka5/M4zvPzI92guXeLtV59XcH6cN198irPvvcp7zz7MOw/fy5GnHuXQ049x+KWnefmph3j6yQf4u7//Kx55+mGefv5JnnvmWd549VVefuFF3n7jTY4dPsJzTz/Lq6+8zHvvvMXd3/0mv/T5n+X/+uM/4ld/+fP8zm/8Kr//O7/BH/6L3+Zf/95v8W//1b/gb7/4BfIKIi0F1o6IX3W1SluVgrpaaLZp4ZnQa9VoVst0GlWyctBQcg/kKHQbGFbIvM67Is9JLxABXSHVLtOdvUBSht9nu/hyvEQ3UtIwTlPt3ap04aSSdFyLUJXSQEDgODau45JIJogJT0x8Yp1EchQwiH8Mw8R1XQzDEFH+wTFOJOKqaVZJw/Uf/AQ7D9zCNbd+hNzQOu74xI+BiFG9E8rRTFXWutJxoGp3jYqAPh5nzpwRsTjPlcuXWVhcZC6uiIoQvH/oiK6NCHohZ06e4diRY0xfmqayXFWAK5H2s7LFGr1mwJBIVyk/CIFNMpHkrXde5N33X+W+B7/Hk08/yiMHH+D1t1/Gzzo4KZNqeYGMb0lHb/DNb3+Df/jONzh6+SzvT5/jN//PP+KOn/9JPv5LP8P/+Xd/zl1P3M9v/sFvsWnXdq677UOs330jTv9W6kYGX5VKnARzIsOTIgANVQxdOVFbpLkdRLL9Wd4RUTymdveVWo/C+l3c++QrNBScK/KFUjFPPpPB9ROU1d61UyU+8wu/QqXRI5LuEwLpNR0IULrymTjAdXRfrIut27bSVivdlI95Xoq4qpkqjtCz0kR2go4y71tvuJYzh96kaHeoz12kmPKJBFD5bE6gbhJpzoLOWbKhy9P6vJRDKqYtApdTApwr5HV9hJ9wKYykKI4WcLJJ3EyKOGAUZXPHXn+R5pVzLM9cZPPUJLlUgrbssU/3zqtCMSQS1FFbdPriJdlNICyrs7AwR08YNzc/T0J2mFSVoyRiuKDkoqzqk0SHZYSkXINGZZHqygLTVy6wTRWqhO+KNOWwBKamhmNbZNJJOgpsmVRKHY0ajXqNWHaeG9uDT6fdpKE1DYqkhrLnxaBDg5C8Ki+OAkMpk+a2G25Sla/L6aMXmFtpcXGpwemZCvP1iJWux8Vyl7qV54IC80qUYbbl0PL7aToFrIJIf/8khfHNDE3tYGDdNsY37lRivgvbMihlPDJuiCky2FInYmx0lEgBxxahKwt3B4raD4EIlE0q4SuJWhI5rqObOX/lCqvNjvzHoVLt0FPltqLu1JKIlLgMoTBzYKB/DV8TwuiOCFyoIDY3MyPiXmepskDo9KjUVpiZnabbaYkMpOhJzuuGxkFkItScUWitzd3TMcRWGzlUl8agrahXExFodGt0jR5Ipol8H6YISWFoK05a+x7eSUYFATeVoyusiYQ1hnwgbk+nMxlmFmeZUYW/mUhQXLeesU2bNTfSsY2vZ/mhia+pA63dxMAIQxzhUUtFihiPTNsiJnQ928TKZ8mPjJJTEWJ0Ykr4YGGKmNuhR1U6q8t2u0FANpWmraQiK3/sKTn0HRPbQba5iiP5tIU/BdkL8oGu7NMC6pJrXraoSQmEnWGzgturYbaW6a4u0KwsIQ5BXmQ6q+uSSr4TqnralklWVXrTNAlkvHFSjtbfMW2quMy0oZkocLHa5LO//Ct8+rOf4XO/9Itc/9GPsG7fAXKb95DeeoD2yDbOk+f58yucrJq8rC7Xy+p4/fV9T/IXD77Cnz3yJn/26Lt84ZkTfOGpo3zhyUN8/ZXTfOfNi9x/ZJ7Xl0xemQ14bT7k1bkeJ7tZDref6Yr5AAAQAElEQVRcjnWSnLeLnImyXDSLnAszXKDAZauPFZHew16OU8KeC5l+Luj1YnqAYHA9tUQ/i1GSupOXnWdpu3m6fo6mmaAhza3IdiI/S6I0jpUZIfAKlEW024alKmtHvjCIl4We3SAUh6mLeOZk38VMUqGrSr26xMryHKFIWjrlks34GHRpN1dlAx18BzwbYZXiRrdBq1oBXTs6VCKrONhtr6rKXcaSXeayPv19Wotv0VRXLNQ8yZRNwjFIG5pH3d2UeFHYdUil+2hHFoFsY1qcKhK+pQs5XGGLoYJZTYmL4JeU0aLEKoXmDP7CCTa4dTb5bbatXqB4/BXMFx/De/1ZcoffIHzteTLnTzBaX6IoX/GNDnRqGKqGFnMJXOGMbYaYZoBFT/vsYRqB3odYOi8TxxQOGz/8TOdME4gCQiVDsd8izDI04mM8TH22NnTO0ohfW2vneljClvjayNIktoaOsQ/poXq2gal/42EYBobxP4ZpGhbxF9uXVOFEztRRFnhlZpbVSlWZ20U5SZUNk+uIA9CNIocL1WW2XXONstFr6JNT3njjLYyNjTMrcJ+YGKeQzfDSM0+zqqrqwqUL5KTVK2fP4IWwbeMmZYVVfvzn/hkTGybohQGOn2a1HrJcDWh1TD3zCifffheja3D24jyWk+AFEa4NmzdTEzkY3byD4ThLU9sp/k8dXro8I2L4LqdUrXBcEyRQT05qSbEtgVI7Bhlt+K0336BflQlHkrckoFanQ1vzJeW4iQgiBfMhBUFXMzhE9CloJg0TV+DiSdhj/UU2jo2wc8MGdmzcwM7Nm7hqz252KTBfs38fOzZMEYls7ZxYx+RQP0N9OYppl5SqNUihu66+mk9//MPsnxjkls0jXL91lLQTUBcJbJoevtUjGdaJyle4dOR1llXtOXfsCAuXL3Lkzdd5Xi2gpx59iJeefYJnn3iIZ554kGefeoQndf7hBx/hpRde45nnX6EZWqwogHSCkPL8LMGqwExA1qpXWK2tijgs0hXB6GlvludT07WRnKMoQmXhKTuKzdXGVpXXlsN0wwhPJCuSGXt+RlWsUMbUodkp89KT95GYP4F55kWyK+8SXngR89wrpOffYLB3lublt/X8y9hBjVLCYCxtsznnMiaBb17Xz4ahNON5h03DBYbVOlwnoB/tH2Dd0BDDg6MMyL7SyTQJrcOQrcQGv7y8iG1bGBpdI8LUZ6lMkUy+n4R0ZnsOjtElpyBoR+FahcOzTFKeSyGdYkS6GR4oqrI7Qp8I2TZV59dNjrJjxzo63VXipMRVUpIr5GUfdfJ5XzY7R0bkIf4eF45FvpBlbHSITZs20hZ5L6TyJG2XtOtQXZoXcK0Qf1+5pUAzfWWOSr3JSRGirgDnqIjNnU88yi8rIfjflBi8+e5bLOueoFXHkB4iIyvCNULHStGzHeLf7m33GjSXl1hdWqGq523atZucbLkqWWwYHiQjXfb0jGeUEM0u17m01OLyapM3zxynZrYJXYtsfoA2DsXSAPl0ks997jN8/jd/g/ymLdRNFxTILLVhF0VuieQPoL21iNvingJfU4TL1jyRfGlGiVzsR23Z08LlCwS1Ms8+dh/PP/EAK3NnZaP3MztzlqSSDSyLfLGAaYEl3fRMg/MzK0xs2EGzHVIqFOkXGC+qqthptUgp0La6IbaTxNLzLL9LJmvTn8tTkp7TiQS9qE2hL4/jaD/pPJHmMeWjWQGvgEO7DPEMc00H2WyaXD4fb49isYRrOgTxl+y1z4F8moFShmTKwvUdyqpULC3VcOw0g33D9OUK5NNZWb6JYzq04sq37REZFlXNUak3MCSbFgZWIk0ntGl3TTwFVUKH4b4RJS0VBrPeWpBbUSK20uhS03qjyGRQeHNg+0bty+W2mw+wb/dmtm6cwFagSMnnUsmC5DGEmxgkVRilf3CCXLYIen5CsvBEzHpekumVMu++9RrvvPqKEqSIVsvE9tIYnkG5Os/4WB+Rkkg7gFC+7xayNHVsd3pr7eueKvnLCpjzSwskHZvuyipmq8dqucoZdblWewHTsr1eDxJGD1PBOeVCR9UiywxZVCKHZWudGUqlNPMXTtBTNS+VdHFTCSV0Jzn+ymu8dN/9OLLzrmytGRq0HE92bmGLZHY1p5gdyEcCIAojLMuh1e7S6bSx9NxmeRo/rFCfOYbfXiDjdImErz3hQFs4HUkPLenFslwyyZKIn0NJlajJwQFcYUBbgb4nXHRULUtGrfgh9BQfDCwFXUPvbdlKCV84oc4wTsIjKUI7OL6ekaltFMc2YqWEC1pbr9fSnD0ysotkMkfTSeL2jzK4frMSgR30lARraUgFOCLtlmw6VN/T92W/BBi2KRyVEFuWrglwbQeky4aRJNk3ieEXMAyXdq2qBLbC8nKZtuZYKTdYqTSYnluKZ6EjpZQVuy5oO5frHZbkw+V2hyvlCjOqkr6n2PvemRO88vabPPniSzz66ss8pnjyxGuv8+wrr/P+0dNcmFnknPyhrLXUuhFD4yP0C5Mz2YR06hKJzCyoM7kiYn1JxZjDZ87xyruHeePoKR5RzHng6Rf47sNP8tW7H+S7TzzPVx94nL/9/gP8zZ0P8oW7HuYvv/8QX7jnMb76yHN86YGn+IqO33r6db793Nt8+8X3efDIZb79+gnuev8Cz0w3eexEmafPNznUSPNmxee9Vo7XVj0uZzfycsXjuDPM6+00bwd5Lvdt5VJpK0eccd5lmOPJTRx113NhdA+z667mvD47ao9wzpugPXoV3aF9zNvjnO0WeHclYtruo9O/kSWnSNXvo2JlaLhZOn4e1OFsJbLMtros9UJqGHjyWV+dg1bYY04FuTnJ2PJTmKaDJxuwbJ+qkvuObNzTeSfhE9vm8kpFWNpk7a8IiA/0lGS1lKRZQZOMVN+nJLtVq9IVziYtg6GMT6qzSrKxQL5RZjRssdHpUFi9qO7qm/QtHyJ5+hms1+/Ce/NuMu8/QOH9h5i6/BrjM+8zuHyevMipr7U4LYOkbN8V5hjCr47l0zIcehqRZcuOQrp2RMMO6NhyA9PEMSy8wMDXPX4ErohmQomaSwfTaILRwpDvG4ZJhEFoRkSGXglXkI8ZOpqGoU/Qjz7Tv/H/I52P38Ujfm86tkVtdVVB3kE+geO6WpCN7STYtnWHsv0cDQHv/NIiz738ErnBPlUErzA7e5nywiwzau8EyvZvu/EARWXeaTdiTMG6vDBHvbLMzKVzdBWo8kmfSZX/J9etA5GBfVftoyOhhLgks0MEZpqB0SmBfJfzx09w9sxZum6SRmQxvnkbk9t2cevHfpQNW/fyU5/5eX7sU5/muutv4I/++I/57M/9PNsVlGfnZkjrOV0BVvyLAMlUlq6eURZAT61fr9dtajKaGNCSylhlI0QCLkuSyMRkTE4biuh0ZSBxhcNQW8oQeLSbDYFAmYbk1JSRrC4vr72vxu+bTSqqmtbKTUb6xlmttCk3ujRNm6aU0zMtepZLx3TJZnLs37aZG3Zt5aptGxkd7tfeszjpHNt27WCDSPnObRv4xIdu4xqR2+uvvoYbrj7AB7TPj97+AW6/5Sau2ruTA1fv5frr9nPzTddxw/XXcsftd7Bjxz6uUvs7p+pmRiOWw8RgkZwd0p+0SJg9cp5F1oxwBJ5JK8KmR1ZtOtsKRRguq5KzSluVrPg3xB3X5fL0NMuS3YxauldmFjh15iJzOl4W2V9enuf8ifdZOX2I6um3mTvxEgtqG1xSpffSu49z5fDTqu4+zcrlI5x890VeeeIB3n/uIKdefoal4+9xRNXf4y/rmjee59y7r/CSKr/f+dbXuPee7/PAfXfx6MMP8eyTT/KGqrtHD73D26+/whsCz8sXz/Pd736b//pf/jO//y9+g3//h7/PH4rM/ft/86/4V7//L/iPf/xH/Pmf/SeeeOwhXNl2wvOk45BOTPSlq5WVFdlzU6RyBdt2KeZLNFUt6XbrWHJCiOgJbCrSran3Bi1SaYdWt0lKhCWTT9HXlyMQcLz//ltr3YMt2/bxB//63/PJT/4YpuXImmz8RI6F5QaVekBTNj6vCtAZBY0jatEtK/mpy5lbCh7ddleg0yYSoBkCBtMvcnGxyd2PPM1qo0VGAOaFXXKeQ1HgZ7gOkeMSGpCUrTfqq1pxwGPPPoU3OsBzhw/z3ccO8tapE0xXZkjkHDzpPekmuDC9wPxyGUdrvChCXFVAawqQHMkAwyau4AwoAYg/cxQQHdvGlR0sipjEflFXoCuohRx3Rzqqks9eOkO/0PPJh+7k6p0bKKUtVpcvEym4azqasR/Jn+rNOpiSq17XpAdLft0JTHraRBxYV5XsDqvl70tXbX3eU+JI6Esftq5piph3oBtgiuA5Xoqy5rOEIXWR7kDkydfe2pKjm3Apr67g+h6D2kcmnaElUusn09hegla7h+N4hJ2AgUKJhIDek459z5atX8aXHxb6RvGkO8t0yWZFXOUlTd0XCkxty6YZfwdVwcM1AgpiYZ7mWDc2TiisaNQapJIZ+VCAIRmXRThHhHmm5GAKZ3ytvaN927rGT2XwtU5TaDs1PsbF0yfpyyToV9C/bt92EmaXenmejGepelPTaOALoIuZJKNDg7JBrT+ZJKf3l8+f5Pih11hZuMz09Iwq8kc5c2mGiuw9o2DZFimzI4uklyQlDJotl7GTCQwFmbqwa6Cvn0C6MQxTxKlLfO7iuUvE3zuuCPtOiMS0FRgnRoYpFgoMDw6RSqWwHYs4IQnj+0IDcVZVnurq6DzJ+88/p4TMpqpKVFPVvYLWmZCs66ry7b3pFj7805/jjp/8LDd++GPs2L2Hn/jRT/Nrv/Ir/MzP/Cyf/anP8qmPf0p26mrY2ApsSSfi0JvP8+pT93Dx2Mu8/9JB6iuzRHTpKtE0tZZWuyn9upiGQ1NY7qra+M4Lz/D6c09hmSZtLNpOgmqE8Nigrc99JRCW5QgfuhTkB4GCZxw74u/+dUXaXT07Ttgi6S8lmTmuLd9vKXmqqOptENVqsok6kWVh+C6FUmGt0OE5jtbi05atGaaluJQVDkFb5DAyDeJfgslmC9imh6X3nohpttDP9j0H6BubYmTdRtlhGlOyTYlEO4pPSdlM/8Aw69ZvYnRsUvEzxNJzmrLxCwurxORwbmGBRRWDVoVfkWGpc/YCpu6NTIe+oVHS/f0MrV/HuAomO7bv4PoDB9ixfTvbdu9iYr2O23YSx6VN64bZsWGc2xRnrtu/iw/edgO33nwdH1AR6vrrruamm6/nwLVXc8PNN3DVtQe49sYbpMfdbN2xna3bd7Blp+aZnGRYY8O27aRKfXi5PH4qh+Mk1yrey9UOV5ZrvH/2Mkenl3j5xHmefu8ET717igdefo/viaR+4+DLfOHeg/z9oy/yp995kG8++yZ/dudDfO2Zl/j7gy/y5YMv8dWn3+S7rxznm88f5ZsvHOfuNy/yrddPcv/RKxw8uygy+99TCgAAEABJREFUW+aFK3VenWnyxlyHw1WLi0aBpcwkZ6McJ3pJZlODXHTzLJdGuZwocMZOMe2PsJhdR6W4kWppE5Xcei4bJS4EWWq5dQRDG+n2jzOnanjZSLMUJWik+ggGxunp/KKTYUn6ranIlhxZh1MaoeWkaVhJ6raPUezDL/XTMWzmqi3aen7TK1F38ix1LJaaPVqGRTuRoZtMsypr7yhWh3aPdDKi3+2Say6RXxYOz73P6Pwh+i+8TvfV+4neewLzxCvk508zXJ9jqFMh31zGUWU9E7ZJKqY4Kjh6ikNOFGHIhwzAkr1ZpoWJBeoUEBlE+l8oAiojRxa3djq0DAzhoaErTd2D8D0+GBHCa/2jJM1AP3oJa680Cxo6of8b/3jObDbqWAK22HktOXGhr4+h0QkKfQPUBepbtu8k/u3ITFbKEXC1lGHVFq/QWJ7m4AN38uKTD/Oq2sNf/du/5C/+y5/w5b/9a7XxX8N0fGw51ZzIWr3d4rkXXuAfvv413lGreH5umpgUZrJZOXPIisrSyxrf+O53eEWVSkPA/KOf/Wl+6Xd/k8/8r/8rkzv3Eng5vHS/gN7k5HuHKV+4pH2ZvPbmW0xObSCIIjyBSdDr0hKhKKjyEfY6NAXCjutq4xBI2AmBtud5IhkBlmUR/52+Zi+kZ9q0Q3CSKSw/hakKRKRgFSgQOcksaYFDUgDVDk1sGYQhMO8ZDq3QIJQxBZbHYrXBqoJVMzKpKoguirivCIBW63U8K8K2TOYXV7igqlhV1ZOh/hJWp8pw2sA0DDK5PGlVgAqqCsVf+u8XkY8DTErAlpJMYgAcUaCOW2BJ7SOpIFAo6h61FftKeQoeGI0yGQWvog9Tg3mNLFvHi+zbOMI1G4a5YXKIG6ZGmBIxScoo3V4Fo1emr+hQKNj0i1C4QYNuvczkyADFXJpiPs/E+Dj9ar2NqEo5MjDCgCpp25Sg7Nmzn+3bdjC5borBYc27aRO7dC4O/tfu283OqTG2jPbpOIJvh7RaDbVPZzAWF2jPXObS0fc4e/QdThx7h1Nnj3Dy/FHePvYW77z+Am+/8hyvvfAUjz147xqh/PY3vyZyei+vvfQS5xSwbRHp5tI0rfmLNOfPU5k+y6ISo+nZec5dWQR5RCidm3KUyLBIZnKqArdwpD83nZcjORw7epyVlarsw6HTCZWk9LAMQ23YMqEqRC0FmDjxqMn2IxHG5cV53XOIixfOki9kMWybSODwzbvv4/4nnyFRGqJjJ1ntGlycr7Cw2mG+3KbaRqHSFSmTE8o+Io1QpCCQ3YW2Q0+20XUsKib0pM8X332PeJ1mz8YXGTNdR/fLQA2Dnmy8o+CZyKSVpNnUXJOXTh/l4Ml3WfIj6km4XJnHSmjPCYeM76ga1GNicox+VZdXay2OHz+P70q3hUFWKjUiN0GtF2BpP/FfDSD+kfw8+Yqv4TqOgnSbUKCVk02YApyBgRLV2jJR2MRUeB8bzjMykCcKQhzbUULTWAu4hmn+wA9tU9d2GVY3oS6imE6n14JiIlsUUenQ1fM92yCt9TZV6QUTy3R0D9iOi1QpQuzrtUdT1eU+BdNAiNfW8yLD1OcGrnzX9pPMK3FKyz8Czdlpd0UENLqBkoIyZRHFxtq5Hl3puFatE9u149i63yMhDMgU8jRFOhrYDE6ux3Q9QlXOAhHvyf4cJSdkSfbqKgEIlZzXpq9Qkp9WVc0eUOLnpT06DrQsAz9Twlcy3BEO5lI+lkjnZVUWa119bqeFrxGF3DBBV5+oAqUHieTluPHa7fhWlcnhBHEVtZD0cCxTfjiIYRgMyP6mhgr0OV22bBpVAl8ipwpkvi/HMSXxly7O4vsFlhdbzM1WqYlEWqalWGGQ8n1MyS6ZdPmRj38IWwmVFkBHsuxJd30T64VlWqBhYSk52jhawgkbrDQDGsLAutZp+WnywgE3kZJvZYl18Ojdd9OancNRkpW0LGztvy0cDhxYVXuw41mEqtzW3SSoilsYnlSsGWV4aJL9O67ihr3XcvvNt/KhO+7AtW2kVM1hq4LcVGCDIZFf30tg2q4s1CSKwNJz2opLhBHxV4ts3WdaPWoKvAYt2WOHVSUDu6+5ga3X3cbm2z7K6IFbKYnIbxFhuuqaqzkgIjY6OkwykSAjbA1kH0nFjfgXD5988C5OvP0Czz7wXfxelbRr4Fo2NdmRwBNbHZeE0aKr7tWJd17i1JG38VybpvAiTKRpioRUFRfi5N6UCweqqCXkb13JNRChsGVvDRH9bMKlL2UxVkwxXMwIj5q4+iwmq4Z01Zb9NJV8VVcrsv86tvYNhq7rkvWTpB1fxxR9Sq6G+obJpQsMiQzl84NsVOfQ0Od+OrcW867MLfLmu+9z8OlnuPehh/nLL3yRP/uzv+T/+D/+hAcffJwnDj7Lw48+wTe+dRcPPPIUDx98noPPvsCrb73N0VOnOa9E55Bs7OzlKyxVq8wtrxCYFq5jk05rLZJhHMMmJyYY6O9js7pFW9TF3LZ1C7t37WCvCiw33ngdN15/HdeJwN50w/Vcr2LKjTder/dXcY2KLLt2beP6667h2muv4toDV7Fr5zZ2bN/Kpg3rGR8ewncskp5DqIKTIVnWqxVWV5ZZXpinoi7uhRMneVfrffvdd3j+tZd55IVneeTVF/n6Iw/wTe352w88xtfve5RvPPQEf6Pq7d8+dJA/u+9h/ubJZ/nqS6/zxcfe4BvPH+Gh92f4/mvnuPedaZ672OG5KwGPn67x/OUGby11OBMkmU30c8kucN7McrzjcSZKM5ccYj45yHJmlGmvnyuuht9Pc2QbK/0bOOeWONpNsJAepTe+k9rAJlZy48x4gyLHYzQHN7OYHOa8l+WMmeSCmaaSHWZJ9y2bBeY6Pk2nn1DPDuwEoZClUSkzIBvKtObIlE9hX3iZ6pv3svr2k5hnXmekepbi/FHGW7P01xcodGpk5J9pZY95EaCkMNIJevKrHoESxp5jrMWmnuy9Y3j0DJ+ukRSC+fJ3WxhiYIu8xiRWl2MJhw3ZpAFr/rp2BJ3RMIy1z00df3jeTHg2mVSSO+TwA4ODVCoVEgkfU0BXKBY4c/Y0qwoW87MzDBSLNGT8S7NXePm5J7mkFt+rLzzNg/d8n4vnTrNufIyf+9mf4Td/+7dUmfyP/MRnf4ZP/Oin+dwv/Dy/9Ku/IoKV5fSZU2u/aXjixCm0bgWdnp5lEZkGHWXhO/bv5ff/6I/Yfc1VnL5wnmdefoXnXn+XwXVbGZ3axtjkBnYpw7rj1lv44Ec+yuDoGE899zyWyKJtuywqAyzmc9Qqcohel5QcoVFv4AlMugKEjs5FQq1ID7cMk4T23lNkW1Vls6nqy5KIcFl7XCmXmddcs3NzzM4vcvLUGU6fPseCCOTFS9PMzS9JVnXq9TZLqipVBHBxxaAh4G1r/paGowBrSpaFQgarXcWlyznJ6YUXnuf5Z5/mrZeeYfbEW1x4+1meOfgI3/nGP/DsU4/zyAN38/hD9/LIfd/nsfvv5IkH9f6Bu3jk3ju5/67vcvCR+yX/p39wVEv+ycfuxxHQJgWEUX2ZqFEmafY0uqwbzJN1evSnIGs0GXB79FldxtIW1+/ewLW7NrB1coCBjI0VVElGDbJ2j8FcgoZa90GnpQy/xvLyksiEiNRqlW6zS08guiriUl2t0xTRrqvUnxJ5Fu+mXO/iKMAYkve1u7dy8/7tXLNrM2MKzKlMgsGBPq7ZvoXr9uzgpqv3cOv1VxNX0G+/9Qau1+sP3H4zH1amfdO1+zmwfze33nQ9MUB98pOf4PrrruMTn/gkpZikF/JMiiRn7S5DiZCxjMlgSkFLa04lEuTTCXwLjLCDJZeJ/xZcfL6titCq2ovV1dpa8EoqwTh5/LycyV2zydjek0qe6MH6iQ3yjxwbpjbLhhLs3r1Xwc9RoA7wUylC2+K5V17h4HPPcebSZS4J2C+p0nl5bplWL7ZpR47qEISWiGNEqEAEpv5vah4Lx3E1HNYebBsQtGhZEV29rskee0GoUz2Wy2VWZJsttcG6kvegEsSSKld12fOxKxdZUSA7U1mgaocYGY/QiTB0LtR8zXqFUME/FMnoSjY5VV46jY4IhSHi0WOwv8SsbD2Ry3Pp8mWS8gnDNPBlu+inompSV5Xxgf5+TNOSHXSIiWmMKuPjY0xOjjM21Ec2aeMYgYhnnXartdbyjtffpwCUWpszUoB3hBWnMJRRF4QnLVVh60rSkpn82nPFpbEJJauAJbV9G7KrVrtDW0TRNG3qqgqnMzny2bxkGhJaFpGCniN9uUoKUwqw8Z8GyQvL0tJPQucTsoVEIkla+8vkC/QNDmO6Pr4qknGrtJgvEgh4fVWKGiIC5dqqyENX+gtwdN9SeZVltdBc36Onlm1Vusil0mprS4bCkYoCXkJEKxKQ53NpFtT9kaCIRIS6WvNSrSOcyVESLnXVLQpUqesJH86p9Xl2ocaxU5dEjGtc0ft6s7NGHh3HoV4ry9dWSbkRI6WcKpPLpCWnJdnu0Mg4syK9rzzzGEF5WvbdwU/7OJ6L63nkiyUGh0ZYWdbal1aZmJjC9vW569JR5diMoBd06BdZXT/WT/nyObxuTc9Jkcp4NHpteqap52VIug7FTJJINlTVvbFO0/L1OIFwZf/phMfy/Cxp16RPaxjMp0nKfnvaZ/y1CkOyCdEDLVT5alFXcmb6GXBSGBqxbxjaQTqZJmE7xNVkE7Atk67wFOFz2AshJpjSfzImW9k8Xb03DFuJUesHQ0Qk0LnllTLNbgtT60klfc2MCKMreYwzvnknozv3M7L7KrJ9fXz2Z3+WX/jFz/MLv/Bz/NZv/ibX7L8KGRapRHJN14HmKaY93F6NdQMZolZFBD4gFAkXDMpGekTqtesSPBH0XnWRhlqry9VVRjdtw+0bIze6npIS940bNrJhcootatP3Ffu1d5Ou2aOtVpwlOZ47cYhnH7mHlw4+wMtPP47yNXVBmriy4UjyaCmBiLtxy0reV5T0dIQPpvwxkUiB9m1iSkchDSVUVy5Pc+7CZRHMF/irL/w9//H/9yd85atf46//+gvcffe9PPX0U5w4eYJavc6gyNz1IoA/8qkfUwX657nhhhvXfDcjGecKJQzbx3ATNJSgrwp7LkzPclYFoFn551HF8bdEZI+cPMULr7zGc8+/uDaefPpZHnv8Sb71ne9y3/0Pct8DD3Ln3ffwgIjfI489zj333c89997P/Xr/9LPP88zzL/DOO+9xTPOcu3CexeVFxdVFVeHrtGL/l9/FNodhkpLvxYWY3aqcr1Nnc9++fWxU4WPvvv1ce/317Nq7hz367Jabb1Ol9lauU0Kz+5pruebW29lz483svukW9h24kc0bdrBz+1Wsn9rJyPgWRid3kB+YIj+0CSM5iCyIuKp87MIVTk3Pc1L++dKhE7x8+BQvHT3LQ6++z7eeeZ2vPfkyX7j/Cb744NN88aGn+dsHn/bZ5qwAABAASURBVOILDzzBf7v3Mb762Iv8tzsf5UsPP89XHn+Zrz/zJv+ge+564xiPn7jCKzOrvDRd4aUrZV68uMz7lYBzQYKzPZ/TbZdLIrJXrBzlzBC1gnzeLjBv51kR6SwnBll2+7gc5bliDTJr9dPMjbOoe5umR0My6yhhziRM+u0u9vJl6qfepnL4JVbef4HmmfeIVLzx4mvk7wlhk6/ujiM/t7T7SPaslgZW1FOsCHFk55bszFIsMzRimyMKheURhvzBULU0dnPDMDD/cRiGgWH84L0Ba+cNw8DQ6/j/ZkcVwkEFiOnpy4xPjOOYBu3VZerlRSwF7qSceLhPzt6oUJ67QqdWpi5Ct7i4rOpHTU7aw1IQGJ9YxzXX3UBspNlCHyGmQDfN7OISpkDR1vjN3/5tfvbnf46+Uoljx46zqM98gX5PgmoLPDK5LJvVDvjzv/kb/u7v/p5r917Nj3ziR7lWxjI5tQWcBANa46XFORnGNEsiis+pGobliBAu0hNIpdNZWqqOJPS8QFWiroy3WChw4eJFMtmsskWREdumXqvT1edJZeQJDUuBc1gEaaCUp1TIUMilVIUoMTI0wPBAvyoMm9g4tZ4t8fc/lYVtVgtj/boJxsdGmBwfVYY3xQ6RqvWTE4yODFEs5hgZGSSVTlAQoA9lbU68+xpZ1yDtQDFhcdXmMW7ZvY69YxmmhnMM5X1VRCuUkgYDqkTGRDBjtkmbLTxl3kkZhS+jsJS1ICB0VXlqLl1RhaxGZ+UyQb3MgKoiPWXJCccScUpgKdJECjRttcJcz8T2TRJagOdbpH1brapFgWuH8UKebSPDbBwucM3OjawfLjFUyqPIrDkMTAUjW1lQT63GUKQolCE6em8alj6zSChTF47+4Gh4Cg4Wtm1z5cI5lmYv0ZJNDfUXQcacziZJZH38lMPgSB+ZtAJmJqEA5tAv/TkCOkeWnItll89KhkkSqcQa8GQy2djmcUQe2qFN/NxtG9ezQZWgPVODbB/JcsOOdWweyjBW8BhIW+ScgKzVwwtaeFEHQ06WkyyKCpbZdFKE6BIblNyAi2lZDKiy95mf/in+65/+OR+4/ePai6vqUcCPf+bnWKo0qTS6VDsBpy5ewZL9ViqLmLKfRq1CSxWxZm2VOCuPZNeBKr4dgXykYOzFXiFduLo2IUKcNEKtp0dKZGy97CWr96X+AkP9ed4/9Db/4g//BT1d2w7ahKq+9YtUJB1P/lknagcKNA1V1Jf4zd/7Pd585x0WZ+YwpB9DzzVENDsClJ6OOdnE/PICmaTkJftrSBdTowMUkyZ+R/aWMLD1bNf32bxlM7bj0FP1r63gP692nmEYxGATiIS2RFz1CH2ue7209p9ioH+IWVW9Vstl+mRHVSV/cYIXk7kxEdRlVUdyuZyqMf1k0ym2bdnEhM4fOnRYEjHwRChiYtkQubYViA3pvquH+Aq8hmWJdDaJMaemzxvCq2w2R13VJ8O08NJpepYpe/Blqj3i5CKVzdAVaWkpWCY0d2yH8TBjG5ZNxvM4roevz0zDZLWyula5WeueiIAmEp4SzQWR3iZnThwW4eiRli0uah+Gk8TN9vOeSKOdHcbNlyDhi0iYoLV7WnNWJDiVSIu4pWjLVmwR45Yqaqb21SddFHJpNm/eTE3nVmVHbjaNn9W1soPz09OEluxNlcYzZ/U69FherLEwv4Bh2lyZXWSh0uD46QsiD03OnjqB0WmQ0DParYhctoRtewwODDIw2E+jVWWXkkA3Ya+RJVM+O1jqW8NIyzKpN1fXcMDSHMVwlY1FU36yQtLrUsonsAjXdDW/uIgn3dGuEWpOq1enPHOelNmhJPtZ15dm5vQhrtq/jVDnsCIKpYLMJiQpmXSkLyc0cAOwZbspQx6uKncom7IsA8sx6fQa+jAQ4bJBBD0mn4ZhEB99z6Mh8us4LoGAJlvUHnRvJJ2mlNwkpINMJkMovcfHbN8gzcCkrSTQsxPybM2pJCMh/2kpPni6vi4CZ8jWO4oDGXUT5GRoctlRQLVSlf4DOnqWITnlpLNAvtto1HBcX3v0yKhdayYyGHofSbdNfZZI+hiWjZcrsWnftVzzgY9y44c/ztbdu/mpz/wUv/tbv82//pd/yB/8/r9m05aNhEoYLckHI1qzs760TyFhE2NERxVPiYvIMBSwI9lgkoLwMJ3yKRUKsl+Ppgh5RUWBsgooFY2a7LetpNRwXZU7TJxMlsBN8Ku/+uv80uf/GX/4+/+SX/nFz/Nzn/lpfv5zn+H6A1exc+sm1o0OMy6fjDtpk5Oj7Nu3ky2bp7RX+XnSwXAMXPmFKXnnsjk8YUVCiV1aMs/Ktz3PI/bxRDpPRj6RkA8MDI0zOjElnM9R7BuiNDCCI3k5iSymmyIwXSLLo6VNLpRrLFbqIrZXOCoSeujYSd4+dIS33j/Ei6+9wUuvvcljTz7HwWde4PmXXuOBhw/y4CMHuffBR7nrgYf5/j0P8Ig6UI899SwPP/E0D+j1/Qef4gGN1945xLsijdMzK1y6uKCCSiQ7kYxlCymR95y6E+tUgR+XPjcPb2D78Gb2TGznmt2b+eCNV3HTgd3cesM+rt6zlY/ccTPXHdjL9Qf2c9Mtt6gI9gluvO0Obrr9w+y6+lp27L+Gzbv3s37HLia3bGNEBbN1m3fiyx4i4eVqFy4tVzk9u8Qbx87wxslzPPH62zz04ms8+dY7Or7Kd7Sve556TscnVJ19jO8+8BRfv+cx/vwr3+FLdz3IVx48yFceflLk90W+88IrfP3ZN3jg8Cz3vH+FezUePjHPyzNtjjY8jtRMjq4anFQ3blW+sFpv4ViGYsgyHRUsFi6e4szhtzmvDuTcuSMsXTqu6vFp6vPnCSuzmLrGWlnAFR9MNKZxa7M4woykcMFS1VkOo0imfyOXMLJB5w0i2SsYhsEPX6Mf4/81ZPMDxRJxYJm+coXTp04JjBwGckl8o8fq0uxaBh5XT4JOUz4S0KlXlcFGAsE66zZuJRABaao6URXYx0Zy8uxFUjK+lgKFMIRrrrmGd997T0DY4qGHH2ZK7fJ/90f/nt/7vd/HlePGlZK0gC0pQCirwjM+PsHw6BhGCCvKOsoz86gAQHlxnnfefoOyAvwzKqN/4/47efzJx0ViBYyeTzKZEUHJ0hKorahaET87UBBLyFHKlTJXH7iGtoAmdpyWqjO2ZQlkVrW/Br12g7b2VVZmGVdOGyrld0TYYjJRqyyzIsK7KPJ9+eI5lfgXdd8yC3PTLM3P/OAzVYQvnjvDjCpRly6eZV6t5ZXFWRZ0fml2mvkr51nWGMonsdRy37NlgvG+FEsXT5AUoSz5AZtGCtx27W5u2LuV3RvHuH7PZq7dvYn926fYtXGU3ZvG2Ll+mP1b1rFnyyTX6bqrd27gjpuu4iMao3mX2CC2bd7E5LpJCgoyo+OTZHJFBWMDy/XoyCAqCnIt28CUvBeXlijm8gSNJqtqWTTnFqFZpV1d1mGF5YVZZmemuXTpEqdkG8ePH2daAfKKxtGjRzl67KiI0vv67CRHDh8m/nur86oYv/HGmyQVFEKV8i+cP8M7b7zCE48+wEvPHFQSc5nDh97kkWce5fFnH+f7d3+LR/XZfXd+hzv/4Ss88t07OXjnPXzna1/lwfvu4Xvf+SYP3He3quYPcdf3v8OJo0fwLAvLtOhhERk2sS49M6S3ukhJES7TKzPkdhjOWGwYyrJ5JM/m0SJXbRln+8QA6yR7o7aEo4pPV8F0at06tFRVuVaxXZuf/uxPsW3bVp584hkefeJZfvSnfgYvXaLWCtmwdTdCUaYXZBfVBhclm5r8xOo2+L1f/2U++cFb+OyPfIyP3nY9t193FR+66Vpu2r+Lq7dvZv/m9Wwd7WfzYEkEucRWJSjrFaQ3aAxoAVkFj5RGUtmoLdJ5/PghqrKX1aAucM9SK5fpqHrblG95qtB05XdnTp0lrkZ3REqGrSSJepdks0fBdEhGJsIaaro+q2pPtVIm6DTIZ33Sks/D3/5rZk68wssH72HjxnHOnj2LpYDcE/mMK3DLso8+VT3jroJpGmv6rdeaCnpd+koDuF5GskhJZilGxibBsHXOI60AOSgSPzW1TolYkauvPkCgOU3BURy8EgL9c+cuqBW3S6TYp6igmvAdXD07I3ucW1qm1N9Hoa+ooJtmZHSEvGQUB7khVWuuzFzBFHFsiYCsSl6Ogn5PYGhH4ACrwpGkEhb0vi1fj0dVbcKyqvhdBXXXNnVVj/icJwwaU+IVV/HymQSTo0MkXIu4Su8p6O6UXIxuHUMJQDKdxvBS1EUKS+u2U7WydNJZQpGXzOAA54ShCyJqV1QdunjqHHPnpzn53lGRxFPMqLIcY+Kq1hap02MI4ByRrjElsKWBLNliguGJYfq1luLgCLVGiJ/so39gPY0GksWAxiCO8CylgJnNFUQOPHWQ4utSuKZPwk7RrLWxpftsNk2tuqL7c7z6xnMcOf4OkWUSk7grSpwUJ4g7P4lMSjJOknIs/MY81vJpBvwqWWuFkZzEVFtg4dJ5tu3eRVPJlN1aJijP0Fu5wlf/2/+DUZvjoW9/iW994T+zd8MQTz75ECutsoiPS13VQ8OyqKnT4BoOttr2WdujzzRxpbeU7MGUXdjSR0vks02Lnt2Vn1VF/Np4Ijye7xHPUZcNF/tKdEQiI8NipdokITlUazUqqtB3VMCICwo9ka+VlRWqjR6hmSYyE7RFeEPFAivo4SsBLngunq4Ltb1eXMExoCsy6toWpmlgmRaBihmhYREaNnX5WUsX+9k8ViJNTJZW1flqKVFuY1LX/I1OpGd5mG6KVfmfit40As1j+Io70JHOvaSDqb12NF+so4RImycbSKdT1GpVQl2jx8sPbAwjUiJhSccOdRUU4r0Fil8d6cCxTFaV5K0RadmDYdqYnovlu8QcwJAuAyOkT77SMwzyAwNks1lKIqOeYZKQTvLC54zrMi67HZGf9csHUymfjAiwZ4XEv0S7YXKIj3zwRnUcN7Bv9xauEY7t3r6NLZum2LppA+snxpiQvcbHSfloNp1kbGI9BVV3+waGyBf7SKYyZBSDLCdBJptn7XypX9etW8OMgeExBgZH5e9DpDJ5Yp368rNULkdRSYRpe7L5lD4rkBfmFJXs+qkc6WyRfGmQfHEQP5UnJ4KbyBToGjamnyJKZ2nqdeQlWRI21qWQ6QuzHH/3BEfeOMLLr73Go689y2OvPcfBl54RUX2I+x++n/vuuZvvfvOb3Pe9O7n7rrt48KEHeeiRh7nrnnt4+LHHuFuV2wcffoSnnn2GV158gRefepLXn3+Os8eP4VsGHelxWPIcEX6NDQ+wfnycTcLBq/ft5cBV+7lF1eUPfeB2Pnz7B7n91tu47tpruePDH+KjH/sot3/wDm67/QPEfwXouptu4MCN13PDrTezb8/VbNm0kwPX3szmnXsZXL+B7Ng4/sgIQSGPUSwyq4J9HmvPAAAQAElEQVTa0UszvHP+Ci+fuMCjbx/lzhfe5OG3j/P9l97hzleO8LcPPcuX7n+SL3z3Af7h+/dx94MP8r07v8t9936Xb3/ry9rv17j3+4q73/sHHvrml/nOX/4pD3/1ixz8+ld574lHeeeJ73Lilcc5+85rtFYWcYxAdtoD2VOoimuIK29gbRgx+MqeDRExU6/jYcjX0IiP8ecmuraq9tKCyEecicYGbuim5uoqnUad48eOEWqCpJRZlEE15Tgrqw0SYvNFZTPxf6qu0WrrGkRMrrC8vMyHPvQhcpksI/0DAkWTl158cQ0gXM/n+utvZGx0UgEqh5dI6/0NtHR/W+ASB1ZxCIrK7DZt2ERRRvq6iExDgePx+++mfOUc54++yyP3fl+tubk1Qrtnzy5+71/8LjHozM0vUFeGbNse6UwOR9lNXEVZ1Pn9+/dz+sxpMKArEDItS2Q1RV5GbtsOA9qbZbn4WmN8kWO7utTCNCySCpbxuYSqJYVcQY5fVQBu0tSzqso8V5ZWKKvdEgfYqo5NRYuO9hQJwKJeQFLZbdSLaArgYsFPDg+AqgjxH9ffPDWB59j0VFE0VZ2rL8/jmYEy4Y4qJ6u066tYApJQrb20wCXlaj2uTdKz6bTqhAL48tIcx5XBzFw6TaO8hEPIelWJDeDUmbOsqvpWUKu2rfWElkNTazly8gwNVYYtxyUhIjMlwrpRJGy9KrlD/UWySZ/+UpGJiQmGhocZGBxkw4YpNm7YwNZtW9h31V727NvN/qv2sX//Hvbu28MN11/LTlWG1wmUPirQKmVc2VCFdaNDaiGaXL93Oz/6gev48FVb+fjN++krJilkHT72oZu44art3HbtXj4ssnbjnh1cs20zH7rlOnZsmmD/jk1sEhAWkxbFhMlg2iUZNLDbq7SUlV08c5JDSnAWFhaZnZnhyqULLE5foLs6T3Nlnsr8ZSwFt6F8ktFimursBXZMjvDB6/aze/MEwyKjpVyaRrW2RvJCtRnOXzonYnwnr7z6FhcuXeFutazi+b/3/Tu577771NZcxlGQSgr8t0oug7ksYwqOcxeVNYrAt+KMsdei4BpMlHLs3LCOmySz20RIP/Opj/OZT3yUn/mRH+Fzn/oUv/H5X+R//cxn+dWf/Rn+gyqZv/P5z/Pb/+x/4Rd/+jP85q/+moA2S7KYp9PrkZFv2EmPgckxjp89TU1kqqmM9sfUJfjsj/w4H7z6Bj518+3cvHMfe9ZvYveGLWwYnyIh0uQns5i2T6PVIZ32SSUCNo6nyNqr3LBvMw2Rs0QywxtvvUn8Fy3OX7hAn8hnJNvcvWs3iods2LiJYjFH/2A/q6poxYQmBpQBBaFJySEjMNy2czvXa59T68fpdtsK/m2OCEds+VRa809fmmZmscKOPfsoryzLIZvq8qyKAJnyWZtGJ2Bca+8FXSqVMp6IaUutR8e28BIuMQkyLYNcNk+hWKIl4rmqylMckK+cP0t5fpae/KusqnQk7IqHqSCcy6QZHRog7DSxojZO1BHWZIm7FI1aFVPz2ErOgnZD9ir/UvW4lE3LV5sUFVgdIvol/6Tk77iOZGljS//L5bKCap8wsMeObZvYumGSvTu2sHFidM0mbr32AJvGh9mg90nfk+zT2JbNjOx0pC/LQMZlqJQhnbDl6wHrJseJcWlK8ty0YSOlfEG+dQNDQ8NrPrlD1eOpsSGmxobxLHPtlzXPnrvE0UPvcerIe1w6d4q4HV4tLwvDQmzb5sd+4iekswG2SDdBGDKpZCFSchIK+9raV0/DCCOcTp1b9m9hNAfD6RYbiiGjXoMPXb2Vh7/zVXUyLnDwnm/x3stP8thd3+T6XRt54NtfoTZ3HrdX49mH71YQjpC4cSSjjrDWEqYGwtElxRkMG0t7d4RRjgGhSKBhRsLkLrauN2yTthIvP+1jeTYtJWKNdpN4HsfzRCQqRKbBiirWK+UqK8JfVwlEn5KrXDZLOpmUTgvEmOaqstZr9+ioih/KXlzNaQtDQwXAUOcCFUwsS3rUYg3ZCbHutZ6uPjNla65w25d+OyJ9XiqDLf9ZaXRwEln6RYLiSn/Kc9Zs1lasSWVLWrvNcqWNYWn9lo2reZJugoTj6zpDn2svsjtbdoCIYE8Y3JGddZUUGtpXZJh4ItU9bNnUEKtr8aSqWJXAcW3FI9ZGRvY4MTaGof/1FGN8L4H/j+tNSQYJz2Wov0Sg+DA00I+puT0vKczy1kbCS5MRicumc7I5SzEqSRyjzNDg9PETvP3qa5w/cZyV2St0lMSkXZNC0mNQOLll3RjrhvrZum5c+LlB2L2H7VOTTAz2cfM1V4msxkR1L9dfs5/9e3Zync4dEPZdtXcne3ZsY69s8Oq9u9m7aztbN05prGdKc26Ju1iac6d86GrFkw3yg4L8b3xkmE3r1ysmSbe5PKVcgUHpu6DYHcs3n80wKqI9ONCH5zlklFAlkwkdc5RKfWSzOXzJIyHdy+AYEjnMJBwi38IcyBLmfez+DImhAm4pTWakRGlikERfhsL4Jkj1EXh5jHQ/mYEJek4GrzBMtecoSezSVSLVUhK0NDvLm6+8yltvvMYjDz2g8eDaL9I+qNffv/N7fOtb3+L73/s+Dz/0EHd+706++63v8siDj/CwqrcP3H0/D93/II898iiPPvIYTzzxFM+98CKHhZtHT57gyvSccLuLKw6SF7lfP7VZGLmBiamNjGts2riOAzum+MQdN3KH4uaHP3grt3/gVm677Tb2i/QeOHAN2w5czzV3fJwDH/00V33wk+y++Q627r+Ozdt3sHHTejZvmWJsfIQRybEv6ZHsdRhJ+uqsLqpLusDrLz/P26+/wNMHH+VmkejhoRFCYSbiK6wRUQPDMPj/+mN6tovvePQJ6NpqrXuuy9zCEikp+sCNN7P32hvZd93NbN9/LT07hZ3p10InMAR+tgCjqOBrxlmlnMKzEPjN8PTjj+o4JxJVJyOH+PwvfJ5crkgc4JqNOCj1RGqGiKsp2XQG1OZwDEtuZygQGOzctpN1mzaTHh5UpWmGSJWqZx+5l+bcRTqqhGZNh7TlsV2tg2WRtkw6Rb1eI6s9VLUH5Pw91qYln89z6cJFCgoecftOUiKtYGRZFoGct1Lv8M6hEyys1Dl9foaTZy5z9uIs5y/Pc+z0RY6qRL5YrnNMFY3zl2cp11rMzK/o+qrApsGyCPnMUoXL84vMLVcEknVmF/T5QlmEvEq7FRB/V6jWM4mBpSJyn0kpQxMQRqZNJDBwZdCG1jMyOoxhmrE4BNEmkeXoHr3XfmMQ9xLaZ0xuBeRlVaJC02JVhDcvshgoiIibkZRBWAr8ffkcnmthSU9tEZV0Oo2n+UaKA2yTAcffRYwJVLvdlHHXKNdXWKwt0tO9aG0xEFdF/kMFLNu2SSZTxOC9qjbzvIhdVRXihkhwEHaprlaYmbnElYsXKasC1C1foTJ9igQtjG6VLZPD+ApQ0eJF/MplgisnmUw77J0cpLNwiYzRxOlVCJqLcuhFcmmTtNFhKGMzWvCZ7Ety7c713LBrij63Q2/pEptLPtsGk1y/c4p9Cvjbt+9k07bdGnuxEhk6gSmyVKSvVCKXyYhgVqnXVlk3PibbnFkj63TqGKpAo9ZafI1lmDi+w7PPP81xOf6Z8xdZVJX78PtvcfLY+yINZ8kKuCyRS1f3ODrOnj+vRKFFXVWel194QUYXEANSVVWY1eVFzp48Svw3Wl9/5SX5xUElUPdxr4Doe1//Bt/+h2/xtS99ja/+/df40te/zje/9R3u/Pb3+faXv86937yLi8pkK0s1lpZrXFYleknV+C9+82v8xVe+xHceeYDf+Tf/mgcfe5SzqoIee+8w58+fY/rSZVWv62S8BFGrx0hpGFO2N3NxTjLx2XPNTVTVok8VEtTqszRrM6qKLdFRYjI6sZG4Y9EngB+fGCdUdSpQULZkm7EddFVNNFyDTruCn7KYW5wWCVika/QIrIBte7fx4qvPY6uCckVJQCabIiv/W79uSrboyx/KjA6Pki0NEbffCoU8k6ODrBsuYSswJxREG6oqmQqWoQiBaRu0RAgD4UtXZMRVgEGekU6niEnp0WPHyWj+tDDo+Wef5bvf+Bpf/9Lf8vdf/Cv+Xse/+esv8N/+/C+4+847+drff5m/+cv/qmr6nXzzq1/inu9/k29Lll/84hcULO7nvnu+z1e/9AUeuPt7fOfrX+GZg4/yra/9gwLGIzz60MO8qIrHwYfv49lH7+fFJ+4TCTvIhSOvclmkb/bECeZOn6SnhKhdmaeycJGGKoOZrEm7vYwXtimkE4yPjQh7csQty8H+AuP9OdI0cOVzSSzZeol2pULShowPrtkg7bVFmFfJCV8TOt+fcig4PVK6b/v6UeKgvmv3bm68fg8fuf0qdm0dZ7eC0ZSSFM/x6TQjXnr+bbKZYWLssUybykqF+Ijt0BL2tlRJbqiV29XrhaUFdm5fz55NQ+wY9rhhQ4F8a4YRt8nD3/07wmaFI2+9Qm1phstnT9CtV1A8F0FwOXfqGI5spj+VoSuctAyLatxdUdLjSE9NxyZKp2g5Bk0Rz47eB44rW3C0FB/LcLRXR4lLT6S0h+lYRKbkkEwQmiam46ja2NZrgxjfUyp0BCqYWMKnuLock81kOk1DeOfInnzaGFGLeqdCNWxRlR0tx6TP8LATeT3P0uemBnFYIP5JSc4tFQtMra0nYugaoXRZZbFcBtulIkxs1MqY7Rq+uh5ZzybtusRf97Bsn4SfIeH6OArOWTvCF35GwmyEkzqJLeW2hB1hTPgNE1/kuKn5kgr2LSVfgSWd4bIggm07NoQd2q06Pflhp9OiJ1upqopeUfLm2Fo/Bu12F1eyNpUsepikdV8t/nqbiHVQrzOv+Pfdb32Pr3zt+/zX//ZF/ug//N/8iz/4I37v9/8t/+rf/DH//Nd+l3/5r/6I3/i13+GLf/VlXnz6RZ4/+AxPPPAI3//aN3hECfjd3/gWX//iF/nG3/0t3//6P/A9dau+ry7VP/zt33DPt7/Jc489rOPXefSub/OQfOvRu7/Dc4/ex0sHH+Ldl5/hxNuvceztV4n/0P77rz/P6cNvUpk7rzbwHFZnlVLCZKSY0EgylPPZtm6Ea3ZuYY+6Rldt38TN1+xTEr9b57ayS4TpwJ5tXL9/F9ft38n+nZu5RgWOG6/Zw40H9nFg3w5u3LtL925gqxLha3XdVfu2sWX7OtZtHmb91lFVFNezeWyK0eIgAyJ1A3399A8MkFYlOF3IMqikMZXJkckVGBweYVRd2UQiRVpxsJjLM6CYWxoYJFXoZ2B0EksJSii9+7kSKcVYN6tEKN+Hlc2T7BskPThCojSAmcyR7huib3RK9w7hJwpk032YRkIR3MewUrR7FuV6j1nh/sXZstr1s7x/+jRPv/wKD4igPvLYEyKvj/H4g4/z+P2P8cRDj3Pwscd5+P6H1gjtQV3z0pAulAAAEABJREFU9GMHefHJJ3n7pZd5Wcdjb73Aq88f5M03XuWNd95f4zbvHztNU7Zj6MlDKsIVsn2M9o1ILuu5dtc+dm7ZyrXXX8eOa/dx46c+LAL7UW76+E9Q7jrUFFMC0yImn7bRxVHhxokx24i0l/8Pw5XQXBHQudk52nIU+QsbNm8hEulZVca3KIK1dc9VVNSD8PMD1NRqmJmellPWCBTIbDnQ2PCQ3q/iyFkfvv9eEZELCtjH1toamzZuoiGSNDIyQtwauaiKUk0k0XMcNm/ejGVbylK7JBIJ4mffo7L3offeZXBkmLHNU5xWZe+aA3u1wRZZGzrLC6TlWKEy6pdV+n764GOcO32KE2oP15QZG3JqfYx8Ecu28ZXFmoZBrVKlK6DtKMONQA7dW1uflypgeVmSWRmBnybfP4ItI7ETWdL5fpIyoq6cO1XoI7C9tWElM/gi1BkZVk6KG53cIGMaIKfAmtL5lIzPchJSq8vycl0ktcOl+TLHz5wn/tL2e+8f4vTps7z1zmHeO3qawyK6p1WtPHT4KGcvXOasyuhH/v+U/XecHOd15o9+K1d17p4cMTPIgSQIMIk5ipKoYMuS5Sxnedc/2+uwa3vXcZ1l2bK9tmTlnAMVKDFIpMScMwACIDIwOfVM51BV96mWtbv3fu4/vyFfVHd11Vvve8JznnNOY3DsBKfPz3FE5OLkudkeAT70yqucm13kzLk5AXtL111QIO5y/MRp6o02zc11Zk8fV2A4TvLdtcXZC5xU6zxpoZ89d4al2TnOao6q2sd1ta0aytwiVZpaCu54Bk7apSYb6CoTjrHIah/5Uj+ul8JRMPM8X/IMMERqbdehJr0musVI5NmR4YGlz1JWl0JgKIgaqmzp6NkUfJu02cGqr+I2yuQEwla1TBA2qK7MU1Pg7jTLVCvLLCycYe7scWZPHWX1wilWVf1ePHNcrcATVJSEVPW5VV9hpuRiNTewBNLntNfljRpnF1awgjxutsRGtUFbQfWCKqMdBcaN9TJpBTNXgTfW+1DVDceEhpKXUO8jGWC72WB5eZEVEWnTsigVsowN95P2TBwFkerqEsno1jdpqQ1miay7bgpXlY6C5NVf6GN8bIzLLruMA5fu59abb+bmm27h+utv5LZbX8starO86Y1v4fWveyNveN0dXK3k7oabbuM6tWB2XXKJ2ixXc+Vlr+HARQdpqm106vgZPvWxz3DfAw/wvz78QQ6fepWXTxzjyKkTuLkMlqOALbtuSm/IFzuqOiW/iujUiZMiGmvMnTuPg3TpZfFl62cX1rjy+ut5ThWzCREYy4VIlpqTfYsFkFR8XC+Zs93zkbLs5KmnnuLM6dPKzL/Dxz74b3zlqyLKCjCNdpWuyFW728BJ5OMazMxMsC7inRB6z3UFrlkyIiT9AvipiUkc+WdbJKAlPww8j/pmGd82SKlCUZMe/CDNslrwSbJjGFqbQC1SMDdkV01VGwwlvZZjacWQViI3NzfL2uoKxUJGPr6mpHdTmNiilE/RryCRjIREJ7q1bYtFEfnTkuH68hLlcpnk6zmzaum/8MIL6m6UuXDuLEsLC7zwzLM0RcoWV9aZXVjq/WXM86dOcfrYIeZOHOL0oad47qG7efGRB7lXlfF7v/wlvv65T/PZj32IL3/hU3zm0x/hff/+Xj7+yQ9y55e/wIf+/f186IMf5kMf/Rif+/zn+fCHPsy/v+9fRHI/LNKscx//HP/8nn/iO3ffzUc/8D6+/uXP8JUvfIQ7v/JRvvLFD6tC8hUlTUk1Yoms3SUtH3Npa68d7TXP5HiBTKbLzHQfw6ro+PJPy3CxrQyOnScKPfEnDdumJJ/2RPbBku7lAKaDYdl0dZxfLbO4tERHCWll/iR2ZZ7uymlGM0KE5hpp6cmXza1IfpubZU6fPqkkbYkNyRLpNlRrurKwSqzAFti+kr46EzPTWJk0uXHFAPl9UxW1qgGh7CN5Zls+GoamqnCGElYTy7QRBMn+QhI7kBVoagNLZHVThDYybMLYwJYfGwayt1UVE7okPrypquj42ARdJchRq4JlhSK4EV2R3ioRDe2xlawrsmRDMaaCgYnmNvSn3sQ6a8pOut2QjO8Rq4oYywaT9/Vmk2wuS1ItjxqbdCorklNFCd8GJSW5sUhlVZjaSQissMKNW8TthjYa4vZsNqQrEhzqGZGeqSdiaR+ZTKDPHWLTZml1k01VZ5fXyvIpj6QY4MtPAuGWJd31yY8S3eVUAWyocxiJgNf0zHUVQDZUOFpTHL8gO90Uhp1XXDx1+DBLKgw8/tjTPPXcIRVX5liv1ETSu6qwNohjk2TeZP5CKk1KfCAXZHqENu34JDpMKZal/bTwPFAy2yEn23Ily4RwZBy7d84Q7jiA2alhiZh3a2Xh5DybSlIT/F4Qni8Iw2dPvcKJw89x7KVneOmpR/j+vd/kgW9/nW986dNqe3+KL3/m43zp0x/jMx/7IHd+/pM6/9ne+/uV/H1LyeFD935LxOpuHv/+d3n0e/fy5EMP8NzjD3FURYLDLzzD0Ref4cyrRzj3yiGqquB2K2XC5iaW2aVvIE1hMMWAfGWr+MXlYzu4addBbtp7GVftuJibVGS78fKruFmFt4MXXcJVF+1Sp+xSLt89w6XbJrl2/05uvupirty3lWsu2cFBVXWndu5hWsWP4alp9l91DdO79zK1aw+7Lr2MwakZtcu3URybJDs4rDGCL5y10nlMcYhA5DWV7yeTH9TaxukbmiAnQjwwMkm/RqY0TKZvGF9VW69UxJPOM8U+At2b9jMUhedDuQFy2UHc/Jh8bAgvN4zp5rG8PLGhZKYVE+jaeHOZIGrIZtfZXF9lQ3xobW2TQ4eP8bwI6ffuf5Dv3Ps97v/Ow3zty9/i61/5JnfddTd33Xcfr8zNM7Z/P+OXXM3OK29iodql3IrkVzaJ/5myaVtYZBLy//bHXKk0cLIlXFU2M4UR0kGKuF6mL+MzXMwzMzZKXsb/misOMihgKylLqa1vkpPwanaarjaem7yEmYtv5I53/Bq/8Nt/zMylVzC7XubY2fM8+MTTPPPSYV48dLhXVXr2hae4//v38NA9d8loXsSwPTpuig0sWnLS62++lqW5E9z92Q/xnU9+gMrsWV459gqLApZFZX6OAGxEWe3BnM2xB7/L8Ue/z+zLT1PXPVmrRSCSk/xN02w6Q0OBq23H2GKjNZG6eGWTfDpFXVmkk/EIBSztbg0vMOmKxBimSUuk2vM8bMcEgVcsZm9EEZEczLLAMGLd19WLSAqOaGk9LVV1jTBW8GvgGGATk5EcHcMmcNICpwJ92YB+tYFHh0qMqF07osrUtokpRkppJvpdtmVdSgIYy3DpxC5BOqt7Q4azMUOZNoOqCpZEBAuWSb/klFN7adjWNQ2LYb+AIVBpVlvkUzpngiFSEqqa1A0drcanutmgqTbuuvZe1h5rkcncapXzi1XOnN/g+KsrHD60wNG5Oi+cmOf03CovvXKaJ587LoK8xEtH55id1XWvnGf2QoW5+Qqzundupc65pU3KLYNyaHJeJPDoSsRC3eXCwjpLi6ucvbDE0fNlDs+3eGXF4Nhym0Mi2sdmVzl2YYMLKx1Vj0MRRuh0DDzbx08PCxiLuG4OT/tDDtWy0oSSQVeBQsiu6k6dRGcoYGRlr7kgpF+BMuuG2EZX87iyKpNJ2bARtgRCbbqtDQhrRN06beltTc+uhy6hbLCbBIPIUZW2RVskaHNtQWR0TRXeukhqG5kLJja+lyEIiviZATmhT8cMRV4WWTh7knu+8U3u+/YDfPc7D/Gtb97Ft7/xZe6+99s88PCD3Pe9+3nq+Wf5vkjLUwLLx1VJevGV53n+xWc5omTk2EsvqIr0MovLZzi/Osup5Vne/8kPcfL8cZ48foiXTh4nVmTOORnZQ4lhtaCnp8ZEOoaV7U9x2egkV6m6fdWui7nl2qu55ur9HLxiN6HVJtuXoxVtkMtbzM+f5abbbiUlULTUTmzJV9ZUpbqgROcetYu++81viPx8QWD0XZ597nklUWucP3+OUrHADbfdzA233sJrb3sdW0YmacmGsqFFqO5ArEAXCqzmlSRl3QxTwzO4sUMmFZD1DPJ2g/F0hzsu7ueaiYBxX+dUOTD8Ima6wLbpLUwl39vNeTRbDpWNrgJYjbaIeHlxjbq6FSuytyA7zFplleXF03r+IkXbwJEOcDp0tMemKuTrJw9RLZ/HkS10LKlcxDZK92FkB8EvcW5RduAGeLkSZqbIyPZ9lLsupAeohQ7Dk9tUv7eoKzlvKfiGmQKRHxCIaBQlM780TiczSTMzSLc4RFgcoZ7qo6v7O3YJNxjGNkp0mj4bbZMl7WF+vcpSucLx2WWOLZU5vtbmybPrPH7ifG88dnKRe599lWeOXeDQ8TO8dFi+d/wUjzzzAsfPHMLNWBiexaYI/NJqGdO0SPs2gd3B6LZJuTauFctGQzzXxcCWHNvy0/O6L+bEuWU2Ol3WGrpXMlOTATcM6LZdOk5GXS+XqfECo8UsxXSKQimHIZxtBcI526SRYBx1TNdiaHCUsaExtoyPMDSUZWg4SyZrk5Z/uvkCq1ZbmD3PaMpjOpPjCiVjY+MTwkdXzwzJaG2p2MYTTvlxG99sKQldwdFzTPmhoYQqwbpCFOOJ1Aa6dvfuA2y95FqG913BjosuJja7xCLFZmdDe27T7kZ0pexjh08TmkVIb1Fg3omTmhEOFEmZKQzJLhN4qvw0FS672N2YQPoxFFAbYZOOp3NuRM4waW12Ma2iMMnFslLCUZuG1utlUkTSQ+gatIMAwzXptDdFyXR/IF8oFmj6KTqWR9PTNSmLhjphWSOHVTfxDF9zucLjgE5c0H2e7MQkrfWZUUvV3zJBLtY1oToDafQwNuohXb/AQstixUhzvtLC0D7CboWUVcVR7LPcmNABL+PJ7mP68j5ZrdWR/Zqmpz3EGO4m+cImeyYMrpvOcJG/yW3b4J23lPiZGw3e+YZR9u8MGCjKrjxTsa5DQwSjLPCrqrITm4aS1BZRmIwmhuzNSqeJ5R9hpqR15KTDLIHwOit/85yAdCpLLpeVfaRIKxHJqpWfrMt3HfKys6I+y2czFMQ3MvrMkO066YDYMohNCBXHy+srNGsV+fQ6FRGoxQtn2VhZoqwxd/YsJ4+80hvHxDWOv3SIlw89xxMiuI88eD+Pfe9+7rvza9zzxa/x3S98nXs/8xW+8bnP8jlxjC9+8aPqhHyIr33ls3zzq1/gO9/6Jvd8/U6S73Y+/vC9PHj/tzh2+FlOnXiZl198imNHXuDE8Zc5d/ZV5k8dwlJHL1aC1keNVGOFYbfLdNFlOu9wcGqIy2b6ODhd5PKtA1x/0SSvvWInt125ixsPzHDtxZPyixm27x5l3yUzbNs2wr690+zdNcWe7RPs3jrG7ml9Jozfq7FvxzS7NKZntjC9ayfDMzMMzGylODFEbihFpt+nMP16EecAABAASURBVJzHzLgEIqx+qZ/U4BimSGq3sJduZgtO/yh9k1t07bDGOG5+BLc0QmYwT/+kbHGgD2d6J1G+j76CfEZ+V8xvw85fRjC4CzeT1XmTrFXHVZJG11eSqGFERGaXyDA0kO3+YBhGDEQaXWLZkalPfjgs2ZPpy0DPqV3WjRvUW2vYnsXo1AyOANuRE+27+BI8Vb6SauUdr7+DqcktFBXst02McECtT1uGGNY3yMvxVhTYzG6d0b4iP/6WtzBcKpFxHLKOy4tPPs2rhw7x7GOPKWt5iOfU4qyJNRtOjGl0iBobuGGH2so63UqXZrnJ/Ol5Lpye5dDLr+Bn80zu2EVhyxbOVis8ePQIG8oUNwVUZVVUWwIfw3J6W+0fHJCzGYRqWyTfyUwyRdtzcWTwdV3ruZ4Ao0Pg+xS0l82VReJOA9+K8I2QrtYSNSoYSfbarmOETdDR0+xhs4qprLhRWae+sYpYJ912RY4XUpDDB74pQbewnIh2KLB2Qppq9QZBQPJj6o9araYMZB1TbxxHswpkV1o1nJyH5aF7Y3zfJ5cbxA0U4CjSsXN08gGrklVb1zUzTu/1phtT8w1aWRcz5WMoCNUVjBy9jmw9wLVoJtl4KhBwdCjk8qQUSA0ZQvJxPpfC1z0ZXZ/LBhS1h4nxAXKav1RMCTwsPA8Bma19NSgV07rfFcC4FNWuSAc+6aRSEIXU1eK2ZYAZPashsDD1jLbaYbEAxCTEkAHGWospozQtBz9IaU2hDNei0YnZrHdYEYFN/oLPwuo6yTglYnNCFd9jp85zZm6JozourGyIsFb0+QZzy+ucn1/pfXZOx1Pn55lfKbOk7G5JLYz55bI+F4ESgZlf3hRxaZEcq82ITQW2VrvFRmWTk6dP4fqSn2Xi+I5s0sC2be3NJnBNPDvGNrpYdBQsqsoil9lcW6K2Xqax0iBqmpgKUlamgN3XRyeVwiz2SXAF3FSWRrMr67H0rLoCT0xZCcOmKmyrql7Upf/Z1TLVTsS5xRVOqPJ9em6RU7MLHD19nlfPzapyscDxU7M88/wRnnjmRZ547kUeeuJZvqlW2dfvfYCvffd7fPq79/EJVdA+8bVv8IkvfZWvfP1u7rzzLsaHpnDigK2qzBbUL826NjkdE1tOOQaWKuCtjRUKKZcZgVry66luvPFGDh68nGuvu45rr72O2157O5ceOMBwYYTR/kkyfh7D9PG031VVpY4tL1NNpRhV6+uOt/0IZiZgZXONzWadxfIqXSUJDcDN5nj26CmeO3aK5FecLKja9qra1+tqKZ5fmKNrWXQNo2d/o2MDjEyOMTQ+Rra/QF6EaOu2CZYXzlCu1skPjjM8sZXYDqi2wt6ITBdMT9WdOiuLc5w8fhSEK7aenVS8cyKQnuy1ISIS6lw7SSyFUabWVxBuefJT23XphCFxrAukG0NHQ5HQ4Af/WbKLpqrnluuAZSJjITIQEEc66oUcK5nb0JyOSILluTgaJJc6NmEc4XoBkaY39d7S82LTIqW1hXpeRkddIv/PU17boCDsG1XgyKcLVMoNzp9bkD2F1Ood2VODxaUytpUWDlk0RVSaSiaqsulGq0Im5zA2XqLVWuXAnm2MlLIM9RdpSy+JPTc2Fnn4vi9SNNdVuaooUfCIVZ2ura9TK5dJKplxq8vawjIeDqFIaEp6TmykVmuQPKvTCak3miTv55XkL6nrE7VCqGxw+Pt30zj5PI1jTzPaXcNfP89wPsVgIVBxY4AtI31snxol7ZpsmdBROJTPZ+kfHKKmblsTl5qSmMWNOl4mw9BgH0OlAkPFUQInL1n6mLLFyE0RCetCq8PASJaiXWPCb3DJliJX7p0iY4WKLw1GiylSNBgSWbaES66S+dgwsKRHXzpJ9tCVMmPbxVURIF0ocOnllzOumLhz38XElkdFe1uX7Ksdk05kk8ThwHEppVMUtP52s0FbyX8k/0Brt4QalmFh6jmup6PTJTSrWEETtE7bMLFlU+iZSYfR8HLMr1bwUhk2VHShU6c/beCHVcaLASUPZiSrijAk1zdCVazTSAxGGBwp5nWFaclIsBcRR0vPdeiSMVpctm2Ud739dt5w1W5eKyJ0zaVbufLi7cyMFpkYKjLSl5WMMmyfkG4Gc73njeYcRpWI9OUC8oVSb11ZHRP8DjyHrGSbizbJRxuYwvk4IdFt2UZjE7kWxB3F2waR4lIsX+wobneEfaF8sCk/NlQgCkXsk3NtxeckBruKE7bWbuuYJFeBayvGSlzCYamMdOAKg1wcMyYtvE77LsVsmqzOJ5+lPZtsyiEjnMsEXu+aXMrDk424joljxdJKB2kPx+jSVryvCa8qwvR14cby3DnWFxdYunCeU+IaR1UcOCPOcuroKxx58Xmef+oJVV6f4OlHHuOR7z3I9+/9Dt+569sir3dx5+e+yBc+9Rk+94lP8dkPf5RvfP7L3HPn1/juN7/FXV/6Ct//1j088p0HeE73vvLsM5w69AJHn3+Kc8cPc/LQ88ydPMra7FmaWktULWOIcyRV5RRdco7BcCHNRF+GbaN97N4yyMVbJziwcytX79+nsZc33HANN115KTepc3zF3u1cedFOLt+7lYN7t3GFONvFW7ewb2ZC945wyfYt7J2eYOfoOLvHpjXnOFu3TLJt13YKo/2q4I4ysmUI05E/G/x//Vi2hSW8Nk0TwzAwBZi28Cu51I7gB8PAiQ3cKBmQTGHoz95I7rkwvyiD8smXsnhpG6+Q5cmXXmFDAXNgZIxFEcJCscTZ0wL9lTXWNLZtGee6a65gSAHh0n27KOUCPCPi3IkjfOB//SMfet+/8N6/fzcbKyu9AH3s0MvYcpBuvc5F23ewb/t2dh/cz2XXXCVHrWmBDUq+LUM2+e5d9/L0Y8/SbZmMj04zoQCzX6XxZmRy9MIsD7zwIi+rzeCozdKyPAYnpgU8PoGC/ZqCef/QEM1Wg1BBtZDNCGibeIFPEmg8AUQiLAt650MJLAnCSVUyK4PtExnLaB2lXJqRwZKYvo4DRQbyGUb1vpRPsXVylOT6LaODDOuzvkK6dzTpaM6qwKiFpzkcz8QwQ7pxC1PGviEgWVleYl3ZWygn9BS8yuUya8uS0WaVTYHHuZUF3d8gUmuzIZJdFhlbWKpKBy3KlbaCSIOiwLdcXqOtSmYkB03mErPDMGLq3SYtOWxDn5VFAOsCoo6uaeq9xEdH4NQS+Q1FCi3t3VRlt9uqkw5sEc8UuYxPQrTMuCWH3MCMmzrnyIlNXCdiUOBkyllN6dKX8QWOTQIoJrGcOda16R7ItNUq9fWZaxqYWk9yrS/U8GzNYyKQinD0uq31eZ5PcsZyPLBtsFxBWAILFm46p5Emo0ws29dPKldkcGSCWNfaQQbHz2J7aZKg0I0t1PWTvC3WN+sis21VftbZqHYkuxZ+uoDppmmrwunqdaMNyd+gR87jp3xcjYpawKER43quluHQlU46sqVOs6Y8o9JrtbXqFQxVvYVjkpWhhMWkzy2QdvOaPwXpLF2N1NAow1t3cODq69i2bSfjI+P0lfooypfSmQyegnhWCVogQmY6Lpl8iSCTJyc7TpK/5HWm0EdW1+dKA3J0nz4Fm2JpSNcM9vaTLQ6Q7x+mNDxOamAIf2KSQH5RSJJEVUPTOT2vMCxiYlJSh4NOh8CyyMj2Mq6rhMukoz17okJ9mRR5ycA0LfZetI/+/kGGhofxPE9bysp2uni+T8pNEzVCAjcgFKi0DYUcP2DXa66GgUE2ZBd2zkcxET2AoJgRUeyjRaxKCjR1fcXwIFWkf3SMnQK6scEiA6UsuVyWmpRYrtb0nFjLbWAoWNSlB1sydQNX+DNHX85RICywqYpoUxWsNflJrtBPOlukIbLUEgi2tFdHlhSJaJ159ZiqJ2UsA83ZYkREfFij5//ygUi+0BXhNC0LS3brSP+h1htrWBqGABT9RBh46bRmNeTbluytA4ZB4lsShc5rfpGaBGvECHXeoCWC2wU6ekZHfqPlkhDXQEkapkXv2Yap6mJEB703be2ho/0VSX6VUk62YkRw+f7LoGtCYudqq0U4wjRTydQ655SsvKxW2pHDr3JOycqFuTkGR4bADMmLsBh2i1RKb5sbpBwtRnt2ZANx1KZTXeSlR77J3hGTotslbjdIcNoUq0rIZ219g0UlgLY26NsetmFjaMNG4sVKGuXewooumko+0tV6NrQXU8loA1tBPajM468cx186ysbLj7D+8pM8/9C3OfLE/Rx+4nscefohjUcVvL+qoP0xvv6lz/O5T3+Cr33tq3zj23dz5z3f5Wv3PcCnvvglfu3XfpX/+lvv4hd+/C388jt+it//jd/mb/76PfiZAqHl9nTjZxxcP+TBOz9I5/RThPOHyUZlOuU5diix7vdhNGOzfTDHzqkJfNlXv3A8V8iTTqXx3BShZFzrxuoCzRFI/rFlUhrox7As5IgkLXLDDfCERyooSy9dwkqZ6f4Ml+3Ywk1XHqCrwkgYWcIIjz7ZrhVGicSk745wpUlkaJh1ukZNMkXY3qI0MszMvv2Mbd/HtTfdwaoq5pHsxza7mm9TiWKNVnme9sYSs+qGBMLOpFuGk8OUkcj1SHDJd01yaR9fbzztz9JnGd8i7xv4nTLOxnlK0Qp97iZZp4bR3cBQkcXXdY4U6Qj3M3rmzol+9k72M5qBbKhrzTYWXWw9yPZTOKkstmMTODFpo0HRrOEp7gWKf5m0Qy4bYMorPNdUjPHxPQdXNu+bLinJL6PKbF6YZ8mmXNMh7aXIp7JkXX1u671r65xLnziJ71lYNqTSPkVV6LPpgFi40GrUSGJ9JExuCJvbwutYMosV/035dKREMUk8I8W+TrupeNXVmsBzLK3H0hxtbDPGEkm2FJddySCwTVIatl6bKpp4ep0QYFdxPJBMc8LJYjZFVscktmW03rxwIRsEpBxHe0jRn8uRD1IUJCdX/ma1u4iYqAVeob5eZmNxkZXZWRbPnpYuj3D22EuceeVFTmscee5xXnrq4d7vCX/qoe+KrN7T+47t/Xfdyf3f/Cr3fuVz3PX5T/G1T3+Ez3/43/jyJz7EVz71ERHdT/K1z36Ce+/8Ag/d/XWeVof4yDOPcPbwC8ydeIkF8bO186cpz57ROClbmqNbWUGNFdlBirSdI/DSZEsFBqYn2Xr5pey47FJy/TkiJT+GMMwAfjiQTccaaH8Ic80I8TwDW1c4wkwHvU+GPpPoJGNDnxjoj+R/kh9z996LuOa6m5jZvptS/yiWl1HAGCGSQdz5jbv4zKc/y93f+rYMKE3yr8YEMpKOHvhn//MvufMb3+DRx5/giSef5PEnHyf51TwJqYgEtBubmzz08MMcUcYwp7bc6VOnlbmfZ2FhnpQUs2NmBx//4IfJyBCimpwrbFDIpzk3P8e+K67iD/7nX7P7wOWk+gawZJTrtSZLcsgg34eTLREUhugb30KYGLKC8pTW78uYa8rEK5Xp4kYeAAAQAElEQVQqnutQXl3FsxwqIl1DE2OoiIFsjZoIn5GIQIaVSmdYEgmsiLzOi9h2JdBWS4RvY5OmQMRxXCRXEcOQWPc09Fmj2RRgtKWUCE9Zsz4kr3mKuQKBm8KxfV1pkZURppKsLJ/Vnn2mBHjDIwNs2zpFQdXDXCbLmAJhKpUh1zdBJl0g67kUfFuGjIJNSF7ONzxU0jmX8ZSAdqnMrsFxRrwsuwbGGAvyTKSLvTEtAjLQ38+4KkZT4+NsnZqiXwSmL691yaFz6bT2bxApuOgPEtBq1WusLi8we/4U8zLM+QvnOKuK1JrI8op0NT97geQ7fRsivafPyGgV0NsiZOtryyzMnmd9ZYkNvU6IbEuk14i6JIbakMwTgMikU7Qa1Z6jmwIv0wgFjh6+rDXtmAIiE1fnPFmoZxkEviNgcLS2UGvt0GnViQQMhmxKk7ApIh93uzimgR6EqaOdAKJGkPIxdDqbzeA4NvlchsDzyIvkRd0I27Q0Z0xHerUtvTZNPM/B0ByOrrdkDx2tf1OkbG1thVBA1hSR6ciBYsPEFNCYApjIMIj13g1S5AoFHBFn19U8joUhgEoJHLVo+tNZFTja7JqY4OqD+7ly/8Xccv21vPamG7jtpuvZv3cX1151Ga+54jKuu+oqrrrsMq48cJCD6jpcvn+/jhdzSfK3FFX137t9J9uk35nxcfZs28q2qUm2zWxh2/QUWzXGR0cZGRhgTAnYhIjdhN7PTM8wmnz9wATDscnmi6pUtegbGGFNreDNSkPt+CVWV9eJBdZV+U2QFsHSa8d1RTo7pGTXlUpFcvJoSW5YBtV6lcRfOuoENGUPXuCpGleTTAw8yaSqRDNUcDATOQkrSOQHpCWPUMEdJxAhg4L8ophxmRnrY5daTZOqho2PDuFJhl0lSfl8nroS4UgBy7IDGo2OglGeqpK4zbVVsqkAV3o09KwNVexC6Sqj9fquJ9It21EilAQR14hlp8vSfYjrupiKZJl8AVN6k6GJEIRY0l8oG0uGr3k938NXQLEx9Z/0HZPgrfZoSo4F2gpolmuTXK+t9f4X5moeF1v3tmRHDdltqE8szR1bJm4qjSX/brQ71IQhHdmXaTug4SXr1sgXiyLisinHlXkbstU2BRHzXNoThrjyDZdtO3YwNDrCwsoy29WK27pjG1e+5jIOXH4RV193JZce2E9DVThfwa9UGiSf78cyfZlkWzJssC6Cn/w2jNiyKOYDfvT11/Izb7mON77+RloK0sW+Akvya0v+kNGzB5WIxIkUDFP+ZbBR3sC1PeGTSV1V0P7+IaLIIqsEoF/r8mT/oyODPR+X1vCiMg1VPg/s3cFl+/bwxusO0ud0SHfKlOw2freC066QMrsUtc+Cb9IoL1JeXVCr8wznzpyhIvyZGMwxGETsGgnY2mcShOv4cZ3V+VlhelnXrFOTHcTau11bxFw/SWf5JKdefIILr77MQ/fdxQtPPMRhBfcXH72fFx59kG985fN87jMf56tf+SJf/dIXue/uu/nAv3+Qe7/7AE8/9Rh/+Hu/we//zq/zn3/l5/jd33gXv/GuX+Kv/uyPhM8WG6vLpCwoCbMe+NrneOXhe4iWT3H2hccpeTEDGZ+xUpqBrM2OLSMKzh0Kwvw+JZkF6SQKbSVGnd5fYkwKExXhZyydxNIVli+d2XRV/UzshlRep9JkhGUjQ4MkXyvyZTcbShAsSzZnGj1SlZLtZWS/CVZGiY0a4MhnHT+grdiWSexf3baU1aFeXcHykgtsHQN82Vw68Alkox3hbj7tKhnZYCQveQ8XGUib0mWNhHAm1dXYcjC8LIabJnmN/Mr2bUzHFH8w6MaR5nWJTUvIHxEZMaZtEQinTcuQbzd0TRdX8rPlS5b2YGpYGCIrMbZhYVsaWpdp27ham+Ekc6H5TTz5Z07FibQ6BKlMllQ2R7FvQPOnySr25pRUZBQLAsWgguKiJ/9L5/JkcgUcJdOBPsvkcxTUrg6Ee6lMGlfY4TgOnmTg61wkDDP1PtQxkv0nx44wra7qbUMY1VLntK0Rirh3ROIjo0tLhaCu3seKa4YIeCbtU1AsQtlaVmtxbVOytvAkC9+z8V1HMSpDoNfFfIac1pGRjJL3nvabz2Ypat2J7aRcVwUhj4xklhPuZj2HUjat9x4p15GNhXQUb5NfEXnh7EkWLpzl1aMvc+Sl53jhmad5+dnnOPTccxx9+XleePoxnnriEe799j2MTG7jwI2387q3/xQ3/chbufTmW7n4upu56KprGRufJKe1Gvz//EgmhmFgSC6WaWJKd+h9bCCcjEn+0yvQ+TjRvYY+xsTAMIze0fwvv/O7DA1NMj21l8nxPeSyg9z62tdx8PIruO7663nzm9+oz4f5/Oc+z9Gjxzl95hxPvniE0AmI/QzX3no7f//P/8Zv//7/4L/+0Z/yq7/+m/y3P/pj/uzv/pr3vv/feONbf4RBtQuEWLRVjXvlxKs8+NgjPP3Aw2QiiyAyGR8cotPpsKw2XGqgxBWvvZmHJaD7n36SWM709Esv0VUQ+5mf+Tne9Uv/SYF4O6VMH8NjW5jZsYdrbrqVLdt3YYm91xtd0uksy4sruIbNikhln7LXmoDVsCzJI1YFyKetYGrJqNerDRljBifIkha5bUcSjvZmOj629rdZbxNbHsncIbYM3yXIFJXlg2IjVf0RhkbvO5btZkSrHipwuBi4CtgRjunjWI6CSgbDiLEtk7aqDL4Mx5UxGWLFJQFSysljtm0KXoqMY+seFPwdwqiiwLlOMWMIrOoMqIq2srhEEmybalfogt7r5NjYrGAoJa8LlOyYXqZlqqKUc32yGkN6zuDgAP39JfpKJTmbI90OMtDfR19fieHhIUYGRplS1XlqfIbB/lFmpneQFviZhksCmulUlnwuRzaTYVhkZ0RjTGRnSOSnKEfOK2CVFERHRkZIjjk5TzJvcm1OTjg8PEDKs5gcLLFjcoSx/jx9qqD353z6sinSDvhmSC6wEPqRSjbSqbG5Ms/6kgJNeVntwFnWlxcpL89TWV9WIFhkbWmOsirIjUpZ75eolleoqfW7sbqo4LSq65awBABhqyotdglbNSLZRNL62dwoS3whieNYlkUgoCvmCwIIB8sNMDWMZMgmLNmEm85jqwIbmg4tkZ/QatPoVqXXGsvz5zj+wnM8/Z37+PqHP8KdCmb//p6/44P/9B4+/9EP8Yn3/y8+9cF/42uf+SQP3/stHr//Pl5+8jEeue/bvVbMqUMvsrlwgQ2N6tI8nY1VgrhL8vWUAQX2wUxAwTOYGioynFTkxwYZV0t1lxKZPYOD7OzvZ7cqKbvGRtg1PcH27ZPM7JpiYLKf4vAIkR2o0jLJ/JrsKsgxsmUbmUI/hmze9dJsyIZK/QN0RfLrSuZOK/ifPHWGTZGWukhTTbrw8h6h2Zb9gGN0sGTP/QoGWQkwVDXSUeBwBC9WGGOI+C/PLZByfEK1Lm3DVjWngSGAdoxQOlpmSYmP0a6SdaBPFazBQg5TftOotkj5Gdpqd26uV8jK9gaK/Ry85AB7ZqYYzAY4qnwkdpNxLCwRvpZazwMKPIOy75Za0ZvrZd0XYCgYhroWIxKWhLgKyKECiZxS+3B7+GOamsO2SRJQy7Koi0gnCbVpmiJmXRzP1zHCtB0iDNmMXhsGhmH07k/uiYl1TQtLPhzJ39GxppZ2F+iEIckjfckqCFKkUik81xM25Kk1GtRFmGvy6ZoSoGS9admhqTn6i3kKkrlBU/NGvHRYbTr5guHGNCU3JzDpRJsKdRXNscaKiFuSJAtSOXz4NC+/dJp773mEx558liefe5ln1OE6cXYew5ZtWzZB4MhHlqnUNsA1WZbNFeSfLZHosooDCW47CohNtVCjbojnebRkC11VdQTpXDh7QRgUsba8TleFhFa3Rk2JrSU52QqSRmCT0XzLarvmBkcZTMXsGiswmI7Zr5bwlftmuHj7BAf37WDn1Dhb+rNctW8rV6hteNs1B7ho+zj7d0ywV+3GS6YG2DueY8eYyZX7Brl0a5GLZ/rZopbkRLHA1uFxck6atAJmzjdIyOylu7dy7cGLuenqg+TlO1nXoD/tkze7pOS7fcUAWzX6goK6KfLa1p4vqAU6f/YEgxlb848xWfIZyZiMZC3sxjqttTlGc16POJv1FUZTMcN+B2P9HOsnnuO5+7/Gy6r0PnbPl3j03i/x/KP38oVPfJhPfeQjKrx8grvvvI/7v/UIX/3st/nWXXfzxOOP8Gd/8vv8zV/+KX/953/GH/z27/Cnf/j7fP++byLDY6Pj0DRTxG5GemoLa7q4stE++YAVtnAcG2SVsRSSxNK09JXScFxbvgTN2KTrZTVXGssK6MYOh06e5eHnXlILX9f4BUJTz5C/RqZFRrKsyB592WAyd06kaGa4xJAfQW0F3wz1vJiOYRL7WeKgRF3rS9YQym482YglHURRjBwEV3YeCg9C+Wi328CyYxzpxxHOd0TcgpRDkHZAlUjTtLE0DENr/o/7DdPCcrQ+xTfLdUmLcCb+GOma5Lznp8gVCprTw9azLPlxJF/0U+mev5q2Q2xa6EOaIuKW4mFDsbGreJ90TQzLlj+4WCKmsa5NZB6iNSmpigwH203hpXJkxREccYVc0n0SxhTFV9yMj6fhSxfJ0U25BHldn/U1nyxLcacdtzFFMCM7wpD9IT/z9HmQTmE7us52JSdH2BESxYb8CLQgtNTe14k2q3VqjRbdKCZZd6hrauIwpmTRSS7Cpq3uj6t1GqZNSvv2hXG6XPMY+GmPfsVo0/JxHA3XATPClX+mC30M7bwIW7Ggkc1RdTw6QY5K5Eu/Wc0cyM5jTGGoacTYpoFjmdIRWAbIAkgSnoRkhmZMZEJoQaQRJq/1nFj3hMnF0ok+wZCtJkdzaWkZw7DZsW0Pb3rDj3LJvksYVhDrF4gn/2rCm+54Ax94//s4ffq0bjW5RBWav3z3e/mzv343V99wC1t37eNVAdBapaaMfJ3h8UleOHKERIm2APaWN7yBv/uH9/ILv/ou3vL2H2d8yzQVAdGzDz1OVy001woEzFqpm6YewYYqKg89/hDHT5/Az6R44cUX6FeAveHaa3vrOvLiS0QSdHm5zNmzZymrmllvdvBlFKsKqgUFqNWVsuRhUFUVc3JsXCDdwvAcPCnbAGIFV89xqOpZA4PDnD57nrKqPItLKyyvljlx+qwqAOty9AaryvbXyptYjqd5uiTPO3t+luQ5KSlr6/Yd5PMFstkCgZ+mKGXmMgUFzjSjw2MEXoBtWvhySNuycGw5Vact5RkYkqgh9UVhTFfVnSGRy5YMzfNSdE2XFZHjhDinApRB1qnaIW2l3GHWpSkgbXjQSknD+aD3GZovIab5dFpZUANPzzMUMDp1BXxFo+T333WVFScAFamcnhORdByXoeFREoPVKTwZsG16mIZDVRWylgi952cI5HzJiDFxJDvDMLA0v+O5C9UvsgAAEABJREFURIqqSXB9+eWXSf4WaiSrX5hfZEnyTJ4VKvBWKpvUFZRWVLXZ3Nwgeb+uKtaCqhfdTkvkukqzvokZdSnlJMdcikGRU88xVDH1mVIFe1wEeWxkkF07t1ESSRnq76MgUtunAD0u0jU82C+ZDzI2PMjMlklG9H7L+AiuGbNDhKUggChk06Q8S7ZUJHBMHDlGUjl2bQGQ5BdHIab2ljiVa5qk0hlc6cO0XIGB0QOGTieiIZurSj9r5TLnF8/JXmZFPs/T1J6cVhNfI1DADgS4GQUHDwMhBF2Ri7qqNBtLi8zLp84eO86rSrDOHjvKkw9+jxfVSXhY5PX+b93Ft7/6ZY2v8PUvfI47P/dpvvjpj/Hv//IPqoBu4egLT/OlT36Uz3z4A3zjs5/h8x/6APd89rN88YMf4Esf+hAf/9f/xb/+47v5xEc/JOAqY8teXhWZtEXi5lfW2XnRAUz5jBWk8TI5LNcjqVhkZROuQM2wJA/t33F9kt9JGYg02Y6LqYAWKvgEaY+OSPyAEo6oVieS3cbqUtQ09/kzsxhKyjQhOQG6pyDhSqaB7q/LX2fGR2W4DebPn2VArf7EBpeWllhZnMfsthgfGuTC3JI6JnOqxp9Q9eoVGmuLLF84xwUlwAOquJWXFojU4u2KNKVsi458OZCPeZ7PysoartbdL7ITGw6ra2VKxaLsry5ciIhk6C3pxjANYtmm1C4gNYn0ui1iZZmWCFYLRzZhu46IXUxsmDQU/IJ0Bt2OZVlYIOLV7fm357pE8oOusEWnFUjaOPIT3Ylp6lrJs6v5EzPwhCW+5G0oiIQdBRzNm1aw8DWHL1vx9cxV+Ynv2WQzAVdecVD+50iPmxhWrApOStWjus75GLLtDSVbTekir25JVdWPnKo6iR/GWmGnjTBpiOtueC2vUaJ+0cErue21b2BqapqWbNQwDJJ15QpFXOm4G2v1kktN5GNtY52V9VWeePoJsprbF2mzbRNLnyc4YhgGtmQUiEyb//F6YfaMOH6LhBB0DZf1Rpua5FKVXi3Nf/jIUZ568D61Gp/n6HOP8eDdd/Lod78p27+PL6qN+NB3v83zqlJ+5+tf4fHv3MVj93yd7uocsdrOeSvEE1kppRyyqYiwvkDarDLod9kzXmLf9Dj9mSyO/lOYVCUqFFFrErc2Gc45DPgwPZhjSh2l5Fd/HVRydumuGaYn+tmzfYK9qsJfuWcbN1y+X+8n2at2+sUaU7rnNfu2M1VKcbFI8OuuPsC4MDgTNcg7IYNpG09t68BsY7c3ueOGy/mVt72eXYO+1tbi4q1DDGcdzT/GThVjDu7eTZ/8blhxok8+2OkYlFVNtbobjBdsBr2IQJXPuLLK0rljLF843cPzC4o7r54+R7nWwrBc2RUiByEpyaUtXFcY0XkbW/bTlh0mIxQWR1Jp1zSpdyPWK00uLKxz/NwCCSHtG5viiaeeV3IYkcgM06XRDoktB9sLdH2FU2fO9rokm+p09YmQbx8foC9lkHdDTCUb7VY9cXUM2bUtoqV8Qxpok1U1tCicKGVT9AmnB/JZ+vNpsiKdZtzCMjo4ZhfXDpEyVRCoktPNSWLqC/cznq33juypQyDClnItfAt826BWKVPdXMc2QnKZgHTKpaC40RYOpAMX5VRkU56Go2dIAko+0yJbuQT/RapN7TYl/3RNA0uvPcnM0NyJXZt6tk5iGGDLzxOfTiumdjsdOkomXd3XUHJq6F7bs3B9F9t38DR/bMbCiwhDfhLqVWxFpLIBrtbXpUPyeTJ/ci75vKN4Y9lOj1tgWrSFBwmfdCR72/UxbZesbDqdzpBKZfBTaTy99nSupLjtZQuk8yXS2bxGAVe+6Pqp3nWpTEZ+m+8Rc19r6Aq4srkinp8By8BPCHA+i5PO0XJTVIVJbek9liAS3IzNFBiB4qEtfeqlBGJg8MMfQ68NQ3/+x9BbYgON+D8GREakkRyTEfdu1SXwg5eYjUaNF194Rm2Hf+H++79NVdmvr08tGfTv/MZ/5tff9aukpbCf/bmf5S//5q956zvewYX5edZE7qZmtlLW8RvfvIuHH35EgBjQ0X0JIZPkesLMSEBdeca+fReze9deQr3+iXf8VE9BxaEhZlfLnF+tsNkCL8ixfXorYwoWx597FlsMf4uql3ump0m7Zo+cnD1zCsMx2bF3F7/yy7/CmKpvF190CWNqxxdKAyS/lDkWBe+q2jJQ7MeWUj0xuMg0BNoNXAm4pbZRLGW0ZFDJPxt46SX72KKguHPHVnZtn2FsqJ8hZewDpTzDA30aJSwiPBnmYF+BqckxLpw9RSxQvXDuNIYd4addMGPqkmdLTtARuFsSfthukDxjNfk+bLVCq9nojYpIWPIvBx0/frz31YYL509w4tXDnNK8x8/Pc2KxxqnVLudXWpw8s9AjyWfnLnBGbe/ljTU29JwFtYlres4FBe621hfLqLo6+umAxBA86S3Qa8dzRJ5CynpmU23TmJhQ2UxD8l1dL4vIz1JTMhBI/uinK6ewHYd+VUsjI5YB52TcGe0x0Ehjy1ALxZJmMYgNE8fzpfs0N6tsv0W6GhLxnpicZmBwmIqIiWk5dAWEphzN0ryOHKTRNUlIdt/QGJFhYzqe9J/RSGNYNlgWHQXsVDZDWqQoeS+31nOyknEbRw6K7RLIeTyBeGhY0oOHqXORaVNRtmi5DkEmTV6V2aYisWCVsohwCLLfMhGx2l91tWdXBGCB2l0dIgG3pfMJMTFlI42NDZq6pyPyHLVaNCXDytoadZ1vi0x22y2ClC/A81SNi0mjdSizltiIpI+2bMbx09hOIEd2MQxXdpQSMObxrBQOLkZokHIDzRGgZFHvYxztx4pNXSMANWw8yRzJ8PbX3irATXH1lZfzd3/1l7z+llu0pirCOZH6iu5L7rHJ+gFp2yWSjrOSVVId3zI5KT10qMp2WrLdfDEvn1BiU93gjBI+BJgJiWpIdlVVPB3d39fXRyB9IYPyNWck/+02JUkxlZT2ta5qu+P63P/9h1lY3WB06w6GRydpKklsNtsYpkUulxUWtFkXoXEE1klbKKfkdFTXPfX8YYa27KLWsZiY2o6vtTq2xcyOnUxtGWfLSIHbrz3AjZfvZs/MCMODRZYUrAO1GlOuy47t23B1zAmEy0oIaupCNCObZuSwXK7S1DpbShiOHD2qpKFJSz6fYJ9E2SOPoRK0rmwj0tEyDEwMLNl0LNtrS98dtclr8llLz+horqrIdluEMZ/JiRS0evImiRjJhFGEa9nag6d56M2TsFVNi2Vq5ggM6bSlyrIheSJZJjp19FlgW4R6jqHqkalxcP9FapFukGBTTIdI/trzNelgaGScYnEAw3BIkkRfwcNTB6VWiXGsLIqRClZan9bpKwi7itp+2iEh0JZl0m0JB1VV9zWna0BGZMiU/2XlSzYWjUqdLWMT5DMZ9u/bx5WXHaCsTkJyXzcJ5Ar4pVKBovAxpwCWCoLe+tDPtBLFxPY6LflW2ySVKWKaMWkPjj//KFZjDUO256gqVNTaMo52V1mnsb5EKeNiiGB2lATk02ny0nFGht3ZWGZj/rzsvIyWzNp6lfXNkLBr4hDTEEFtrs6yuXxefmzhBC5d2yOyfVBF0BNRPPTYd5g7/BRWdYnnHv4OZ195kVeeeYxjLz6ltuQjvPLikxx5+lGef+i7nD/6IueOv0Ss1mryFaVQeN5IvgKgalfGjFg8dZzxvjxbRwaYmRxmUIS2mXRTZFihFmhIX2Z3k6mBgKG0RUnJ32R/jrFimon+NH5UYThnMJTtMlowyEuXffkMb7zlSvZN5jioiu7tV1zEdZfu5sarLmHPSIptmZAdg1mmR4bI5QusqlPRlZV1ul2q1U1qKjLU5bct6bwjoonsMMFpVwmgL8Li2AauEVKUXIeVwA30DzO5ZYqysOwmYUlWdt7RHjrtlvRlSG4xa0qmB5Tkb5uZkVwDYZhDOp0iH1jsHCty+fZhbrxoC/unSlp3iaRCvWusRDImiz4TeY8JVZcHfYO80SZvdkhHTTKST04xMy/dm62Kktd1MkYXt10nEun24jo+DazOJmazTJomfljHViKRszoE0udoMcXMaIktg3kyVpdEx2Zzk0ER5ED39qswk7VapHRvQWaQsTtk7K7mrOAbLXwR5YwSaS9qYYcNHL136eC7MTIfOq2NXnempg7bcCkn36zQn08L91fxZQP5tKvrLAz5vOckxxDktznhmu/aWLKDWFiT8lwRbEteRQ+3A713LFNm2cWSmD3bIh14uKZBTjwlE/gk55L7TdluSte7NooDMY4VY+umlK4TjNAVXjeEXZZj4+s6X9hqKKqZ0nNbsux2m/KXDrGqypHk7mqiruwjVPLtOshEIkLtO5BNeH4KU2t2tYekaOILDx09JDYtQgtCuyO7QJgT64///8MgxtIw0dy9offCOSsZeq9tkFRQk+sMI+69Ni87sJ9f//Vf4l2/9rPcfvtrSHn0WgDv++f3UlWl5g9+93d4n6opN910owJ5ScGrwUa5zOz5czz91BM888yTIpY7eOMbXsfxVw7z4nPPsL66ypoqIV1lUqYeLpnw8ouHmD1znnf94q/y2ptu5bf+8Pc4JeLklvoJ+keotg26ygQDbK6/5BJuv+xysgocu0fGiFWd3Fhc4FOf/JgC0wyXXHGA0W3T9BUL7Ni2jZXlFQUhn6qAs6WW+IYCj2nYKjh1qG5u9gKzn071CE1SfSsWCiSB1rJtjAQMBcZ1Ee+KQLaxuUYh7ZPzbbqqJrhGiG9JWALGtDIwUwDcVObVX0gL/EIQwdyortIOa9pmS+sw5KRub7SbFQKBT6mYY2R0mC2qypUE2sVinpJI0fT0DHv27FGbeytbt40xOJJnaudWJnbuJTu2g7rdT2ZwF5PTl7Jzei/7t+2Sc29h29A4W0qDjOdKJFn0rrEteO1IBhkRKNjbIp1pPbMlY4ptU6QxRUlVpWJ/CUeW11TFMcbQeiVzBc90NkcYW8rCNIdao8n3WVrduuTVRDjGktrfS8mvJFpfZK28yvziEitr6yTkdX5hiXPnL3BURPp5VaePHnuVZ59/kSeffqb3LzGtrJVZXF4mSVTK0kXy3Lrsomun2OyYbLR1xs+ypnZrZLp4CoJYrvZi4aSzVFRB2ay3sLw0/SMTZIqDlAZHSavSnJUMTD+j63LkBahepiAiI125KZxUjoR8VESCQtOmg0lsu6TyBSQEYsdjU/Yi1QoMQlZlQ57jIMMQqMR0RNy6GkkiZiakXUEoqbi5AoWMY6BCtIAsEnBFtEXeI1WKXXmqKzk6Wn9ThKQih64Lzaoyk2ZoEhoulpPGdjNEsavA0ZGN0gukNe2/2zUINYdheCTDcVJosXJ8D7mC9hNiat22hi/SkLSYb7npNgFbniH5iZfP08SgFcYkn3uWx9t/5G1UljcEvikBTJeM1hO4lqQRsqGKRqAMPq2qQz7rCaamOXAAABAASURBVDS7WpOA3rYJBIRdkTBbr5OjYVloagFxTNrNgXQXRxYZ2WALi8tvuJnU4Agd7d1Tpm57KWzPZWFxEVdzLajiWxgokpXtt5U0TU5u4fS5efpGZ1hvmvSNb+fU+SVsNxBJjklaOYbR1rNC9kz3k/fa+GaTLRODXJg7R75QZHxikvJGlbIq9a70PTA6xcD4NNn+cZxsn56bZdvOPbL/DP0DQ8TawBFV4DrdENfzEDKTUoBOklRH+4vlC1KM4kgX4SOO9m4oWFiyi66SEdO26PaugZYCfsrzcSy7ZyuSTu+eBFc6rbaeBG0xQdMw9RyDOIpIZGkmbFS24dqudGBgaL5QSUza9xjsK1HIZugrFVhcmFXlw8cwtFbHFsFo4/lpTNPjwuwyjUZES2N5cZ0zp2b53v1P88jDL/Ps00fVzn2RiYkpPJWBLKeLYTWVtK2QfMfXFNY1ysvkbPBFAgNt9Nyp0yzOLzN3bg5DOFLK5Kmr62NKTkuzs3iGQTGTxhFi+Kr0lIUBm5UN6krKakrCKiJALZH13h6xFDeqbKzWiDo2XeFxyjLIG01mchbF7gaB71LIZSjlM4wND4jEjbFVyUZCXseGBhgX+R2RrxdyBeGwT9ZzGFIi5LmSh53CTfeTLm4jnZ8kn+nX/ZO6f0R7HhD+ucRurOFieSnFM5eNpfPsGMlRMOukwirbx/qJkm6LsHtzdYHNNY2VOWqr89iqPC6cOU6zsqKY9QIbmzUWF1eo12ryl1WaSsxK2Syrc/NY0mmSoFiuR9d06MrfQh1XhY3Jb19YVFFh/vRJTrx8mFcPvSSS+zTnT7zE+VPPsXD+eVbnn2d57nmS38cYyFfMboXBQPpuruG3Nyl6BkaryiVjWa6ezHBgskhK5KuhhHhT3YayRku25CtRyMkfUpksluuCaWHJZpNjV1jQSHBMFceM1SZjhfjSuSnC2apXyQoLnOYm9uZK7/uDoaqZtj5HduKItJoGhCI5jl6klHSZ8k9UoEjRwmsske+sMBm0mM5HDHlN+v2Y0azNtqEcM4NZRkTAJ4sB24eLil397J0cZc/kGDtGhzigTtble3awd2qCSxTPL9+9g8t0bu/UMMk/P71v6wgXKy7u3z7OwZ2T7NfrgzsmuWhmlC39GQpuyERfWvePsH20yPaxPgYyFltHS0z2ZzTSjJcCRvIugxmH6aGCrs/Qn7IoyEb6fB0dKPomKZHjlN3F6FQxo5rs3WGokGK0P0u7ukpgdomaGwyX0mR0r6+IkvNsAmGCLTuwhJUp2yGRa1GELuf75IMAW77jO7a8QugjX6+rgBFINzbgCVtMxejAMki5pu5toyWR8SxSjolnxgRWTEpJWGDrtWvg6zpEGn0921Fsz+bSWLomFtl0dfR1TVp+7ytGeSL4ybC1dsfS3pL7XAtPn5lafyowSQn7bc1jdjukZRNZkdOc9J3RfpJ9RfL5ju5t2W0EWBiyA8NAP9qPjsnrHw5LZ+0IHI3kqGXLptCIfzB0PjEtkvt0rQ6Yw/1F+jJpWuV1vvLJT/GxD32UgoL5n/7F36h1/k/s2nsxgQzPE0P2Vd4dFJD3FwuM9tqhI6rkpHjl8CHOnztLSZXLbVu3MiCic++3v8kj33+Awy+9yD++5+9ZW1+hJXKzUitzammWwcFB8rkC1UpVHK5OUaTPVMZ57uQJ/u5v/4EHHnyYcq3CifPn6VPGf35hFdPyOCmi88wj3+eRe7/O1752JwvzF9i2dYJ1Zck1tTsbCvLnVxpcWGqCGYicLjCkKmZDQOl6DomTJgEo7sb4gtSUCE9N7dTIckiO3a4CRyvsVQRD06ambLIRQk0MwLA9IsPWvA6ZbIk4trG0prgZEbZQ7HKJNU9ISEdA1hGJ69ImAam2CMqyqqANkb+2lC3/7oFzqDUHWUcEsIuRHWTNGeZ7r25wbMOm4vSxHKd5fqHFhU6WKlliL0MoA+mKzFlaWBDZqlhUScnRC+kUjghSXS25uFnV7rpYZkTyzI1Gg66AI3GkjGsTuA6RZJAKMhgxeDJwK25oTx1cOYAnAw98h5SMeURBIWlnD/WVpPd+JidHGFKVeGCgxNapMbYIXC7aNslOAcn05CSjI/1cddlBds7sZPvWXWwR0R7XdRNjA4yrErBVNjctAj7Zl2VQ70MFFrNvmjWjyErXpG6HVJXtdiTDtG+TD1zWFi4ICDbZVFaerLfVaNNRla0tcI0TeTRrJEmEIRvqKCDGqvJ5IoCmyMDy7Bzry6tcOHeBM2onXZifZWltiVAAsCzyuFprUdYIsYjlHaGcL9a9bTljTATEyO+wdD06H8pIYsnSMMDROUcfOp6H6XsYkqunNSeyS6cyRCJpnp8mSGfw9HmsubrSeXIcVAcgI/KfyebJ9RXJ9/WTF6lO54pkCgWypTyBPvfSefKZAoMKMpcIoHOeQS7lKjDOKRmY5Td/8z/xu7/zW0xOTTM9M812VfLvuOP1/OEf/QH7D15KqpBjU6SvruAZiiiMSI/zp0/RVFXnwolXOXboEK5p4QhAg1SgqmhNNtvGckxiI9JRdm5bREom07k+mvIP1wskF4sgk8dL57AdV+BoyQ+qItVVXAFlsseQmE2RteGxcao6VhXIo8igXC7r/q7IiKGOQEVV+NM4rseG8CCWzE2BYcYP8E0bKVo2YDKjNmvei7lsz3YGiwVVr6sUMwEJkSmUSkxu207yS6G3X3wxuy65iGtuvo19l17Jra//Ua6+7la1sq/iDa9/LTu3zrBtcoptO7YzObNFldcJdqujsnvXTnZt38Eu2e228W1MjUzJfrexdWJcQW+a3VNTTKjtZZkOxUKJYSV1W6e3CF/6GR7oZ0zvZ8bHGcwXmBkdYyiXZ0C6LRX7JV+bjAJPElRyaRfUss3ItxJyVQgM8naDAbvGrqGAtD5DGGGZFkllLCtZWpYwohOyWd4gIapD8r22yMlutYx3793KDTdex7XXXcNlqmZdefVVLCu5SOTYUlV1dXmRmvCinbxeWaUhn1AOiGE7bG5WiVWpSSd2jE2nGbOxUmP+3DJrSxXWljc5d26RlgoEIS4yHwzpxDRjpHJkFpjSse8YyLwVNCFpuaZEDopiuY4RUkhldd5VYO9QzGl/mRKuYZESCEblJVpK/Nsitevq7iTH+sYKy4uzNNXmDIVRbdlNTftxRZgbqpbGKgJ02xUiva+om7WhLsu8CGFFHaGucCASBpiKNagKhAoHqMiwqftzkncSzPMejBQCkbyYwWyKPhGkTMaSTlOyJ5+RrM/2gSwHt48ymDYYLmXIpnSdbGygr0AssN8l4qSNYwt7UtKrYxoiERZZJ8TplBnMIBsocHD3ONPDKUb6PMZHsqT8Dv15k7TTwlVVydP12XiZcHOBuN6koziRlg82VBnsaBjaa+Irc9LhnJKSlZUFmiKMsap2xWIOuaT8tUkkTEHytBK92IZgqosh30305AnvLUO67YBlezRUgQ9bbSUWFhOy004XDMUBy3XoKn7oxl7y1JDcQ8W/dDqLaTnE+q+pZNxwbCLDkFibhNUNTMXpcL1MKtL8BrKRBg3poZnI3wopby5Tq69TUXWzq5gYSieeY1KRzivrq0S6trw8LzusKWa1hakhvhVhtGvYKkVEkoGjfXkiUFnq5ER+i65Bf8agELRV/dxg62AOu7ZGkugMBB1yLtJxlgnFmgnh6DbFpF2KPztUMb1cRPaKnRNcvG2UizS2j/ezZ3qE6aE8+6aG2D3ex7hI62RfjkHf4MD0ALtHs+ydKOq8w9a+gItG82wbyDAtkn3JVB+XbSmws2Qynoqxku/IdqsU3YiO7MMUOUxHVQal8y15h4FA8m6U8aRDVwS0sVmGzqYI6Bopar1KsJPcF0VUJBtTyUjc1DWNdaz6KgWjQS6uK5mIsOJI8TvEF9lMWSZZy8FUJduTbbl2qzdvSjJ0ug5pzyaKyqyvn+sR3KgWkjJ8kcMOmcCSOUfEiV5Ni1BHiHvzW5Eh37X1Ntazot4wtTZLhNqWfSTD+Y+jrfN2FGtONAwsNAxT9qjb9doh1PlI84JMA/PLX/gC//Se9/Iv7/1fnDt9nl/4pV/lnz/wYfYevJyMqpM4LoYAx9CibMsir3bo7t27yel48803c/Cyy6hUq9xz730US30kQSb5zlVDbZQXRD4/8clPksllOXbiBC8ePcJTL7/IvKqNRw8fwZXjSiJEImVGzygNysoQ3vKOn+Bnfu1d3Pim1zOhZ+254iquu/0N7Ln0IJdf+RquvPwgF+/aRlPtsNmzp3nmiUcpi+D6mSwrcuDz6uefq3R58fQiucEpZhc2WFpaR/JChSiaclbTdhQoOyKdbVbUTl3e2KQpsKs3W9TVyqirjdoQEekIWKpCXcvzSJQi8WNJJk05sO/7EqlJX6Ek8JWaw8RFDepyXE+fdbHpmmk6ZkbPTdM2PexsCTfbT9dI4eno5/tYUibacYucXA154lSZmj9MZmgLN9x6GweuuoqxXXspa44LDYvji2t0fJ/YT+Fmiph+gdBN0VQkiGRMLVWRs7l+6czFshw5QFfKDyEBFgGUkEoGpHUmRmJaeqvXMmLLMkilfAwD/fzwnImpd6GcwZeuDJEu3UBXgBAR9dryho6+bQo4a1i62RbAmSKQtYbkKdJbE+lZl3xjzduSTZhaihlbdPT8ertJRbo/vbLJ0YUGp1cjLqwL1GyX/oFhPdsil85IihGTIsGe0SWQoyXg2692Vs61mBwskrTush705wNG+wuMDfbRX8jRL/BJZ1Ikyc7oyCgDfQNMbZliiypnE6Oj5Ap5BkQYRnVuVOfaIpahjMSybbleTCQA7wkkcSDtDR0xJZEfDsPUKRPHtWUbMW0iELAmwJ8NPLJ+gC0CahsGidwikSqDkMB3NG0kQC4rmDQwLEPA39WIenIxBfCxBBXFHVxd6wc+GenbMwyWL5xlRUnXd797D0eOvcJTzz7LC/Kpr935VaYnJpgaH2Pn9hl1KE7ziBK179x/D7EVU1dQLmr/rmxldXWd4cFh+XKBqakZdu++SPuVrUg3tmMRJus00bmuRqS1xnQlm0g6q8pWg7TsT7ZkSj5zsxfoqIIXSBeGAkZnc5W2OgcIWAuSb1bJa2JF3XYXz3RIK9lYWlwm2dP27VsIBdS+gvCWsWGSe4LAV4Cs49muqk4tLCcluZjo0SQ2nJGNZhyHRn0T14WiFJ+STXSbFTYVzOYln5qSi/LSHEuLc6ytrjJ3Xq8XFnQ8q6rTBZZnz7GkxLayskRyXU1tttmzJ1iaP9cjPmurS8KGJg3Z77pIjWeh5GeddqVMWySuJTxoi9QYVsSGuiH5QhbPc+lTUhXoOKBjIZ1mdHBQ68vIFvNsU/cjseEdU+MkCfOl+/dw8Z6dXK1uzp5d27ns0n1cd8UlbJ8Y5rabbuCaa65nZtsuBpTwNyRzx7LkDwZV+ZItrdSrZaaV8HWUpFnaP2ZHSUM4NqWNAAAQAElEQVQdQ3YTKlDbssmu9FgVNu/bcxFSFXVVzgLZpBdk6Gg25c3EsuGGrpk/d5rl+QUOKxlJZObYNq7t4HsBnu5pqRralRObpkdaOq0oyZsXIVqTzGsiimtq5W4oodkQfte03thok3SGNvTM83PLnJ1dpaWEfVHrbygJieX7gUiFpTV2RYD7+ofoHxjBlI0EnkM24+H6LokvyAAx5FuRiJ/nGrLFBjlfdql9BtkMQTpHWsNVnIqFy4mNBbZNIZPGldwymaz2kJINGcSqZHu2iSefy6Sy+K6Lr+ekhBOW/K6tqrUhY2tslFmbOyPFb2KbepbiQEP7bLcaWmPc07thG2R0T+KXKcUEW3HF0RpDVcy6GivzZ4lVNUteJ/bZ1Z4bImudhuzbsskGOTKpAgWnRimwKCWxwc/TxSJXKlBUUprgVqrQT2l8hi3bd5F8xSmT9inmM0SyQV84k6zb0/MdzWnEEAnDjERXklqcxCTtJzZdnFSeFSUcvmSWzD8wMEDf4BD5kTHWlNy0FAe6ur8rEhFK376fwtacK/IhQ3KEWOtNUSj2Y3oZvEwfpcFxkaQQR6+7do5ay8D2c8TSY0t6rcmH+uQHSeHGcAPKItkNraes6nkEuI5DKp0iwYN6s0ls28ROiqpicCAfyuULpDIZykpMXekqVCwytD8Um3O5tHSvfTlQWV+jXx2gEcUJhLGmbAH9JLbkyPgt6aW2tqiKco2k+m3ofUsYEqpQY3VqGNJTxuzidhvYIs5ZW7sVZqWlY4QtVrtGS93RULZtqTCRkOGMHdIXwIDXZcDvMBBETPalmBkpsleEdu/kILumx7lk+wRX7J7iUlV0L98zxY7xfm684mL2bxvjsl0zXHHRLvbr88sv3s6erWPsnBhht3x7+/QYF1+0gy3jw+zeNsOOmS1sGx9iz8QgW/XgqbzLLj1r60iB6dESo/k0I7kUo4qNQ0qqBgsuk4MF+gOHoicZCxtSbpOBgo2lRGKbCnsj+SIjSrBiJQaRYYirWLSl865pIfNBEIcVGoIXGzkQsWwDDeM/hqnjD4ch30oGOvaG7CXS60TPydyxfMiS3izdY+gzCxPz61+7i5QW8a7f+h3+9D3/wGXXXYehILSmimhVQNHVDYnT2smCpPiU5yObZmJyCkNKXlxa4bW3v57k+37zCiy264vwLVNRdW5+qcyll70Gw/Z56pnnOH3qHEdfOcasKlGnz54SkKXkbBFNGZUbBDJak7YWF9kWTiqlClCRqR3buPv+7/DIU0/RL7IwuGWK8R272HPFa/jpd/wkB/ft58yxk0RqR1mGR1UtpAuVGudFdlatLCdXXI7PNTk3v4lIuuQSyrgrxAKyuoClK+KbL2RU1Rujv79AQcGkr6/A0HAfrmfJ4Tz6pdS0a8rIl6UQ0YxWDc8IacuAW7UNgXmTlsr2LWUqXRmqIaK2Wa4LMjPMrUQsVS3mqhEXNuGYiNYhvTi+XOelcys8duQsp1Y7PHpsmeWOz/CWHWxXZSbrGbzwxPewlAW/7sZruPHaa8nmB/ALw7y6uMnZapcz1Q4n1uqcWKoxtx7rGQZLnYDT5Zj5pks5DCQPA20aRAgR2NcjV2u1SPRqmjGe9uWpdGG6KTqSn6tg47oejuPi2A6OXguXRJSaIIOJBWxtGUBsuySt9Mh0acpArSCHSmEyYBc7l8EUSPqSa75UoFgoIhUTmTnKzYANq595r8gp7feh4wsstj0Gp/YyMrWbXGGcjXLE+bk6bjCiKYcwnIzsIYst8oH05mZswlA6MNvItwhFriwTDNOQDRnUpPsESJcFLnU7JvJ0vW32glmn1aFVa2F2TenQxoxaNFRVkarxZHexdGfbttxD8xmalB/8mKbu/7+GJUBOhmEYWkuI53m9Ecl+DcNQFaBFEvwT3wEDNGPveq0x+RU5yTNc3ZPNZnV/hGlamIalK2MSzHMttFXNa0S48hJfOmqrVPHqydM8/OjjlETQG52YstpwCysbbMhXI1V9mrLNFVVLOhJ4Q1X/toJmR2Dv67mJf8a2x4aqx7H0HSj56RgOkc4leoxNh5T8rqPqm6k9GFqNZZoYhqm1/WDkUg4IsKN2FUsJgWPFoErU+toyCfFuNuvad0P20mJZeNBtd4g0TGGHIRK7vrjArh07WFleVvWtQlMBqtlq8uqrrxLrv27ybMn//MIiyxsVzszO873HnuCVk6c4euoMLws/LD/FwOgAhh1Rb2yIXDUpBDbnj73M8olXuPDSsxx7/GGOPv8Ezz56PycPPcvcqaOcPvoy66qsnT11nHajgi87WTh0hFPPPcv8q8dYmT1LvbbO0vocy5UldT+0Pu11VkRiXcS6qspTU+/XVclJxmZ1nbrWXtUe5pcWVY1eJPl+fEUEIznOLy6yIUKWVPSSCn6ztkl1s9zrFj3//PO8qurzoUOHOXZ6luePnuOBJ1/muWNneeSZl/j+o09w9MQZnj/yKm0cTMsklG1OKMlYXFxChs7mhnRgeoSyZTB7ZKHT7ZLYYFLl8mRfI8MjnDt3rmePY6p2ZVU4SOYJ5dSJDQapQFIH23FotjYZGysBDdrCMkuk1ra6tJqSsapOtuRtO7aeu0mCGWklh/micFL68NI5cDzZkk9ZRYCNVkRFo2v7tIURpp9lU+8bwg7aZeKoSb3Toi776wYFzgjHLpQbbHRMKk2dF1nbVCJTbdUVE7rCsRZlJfYbIpgVEZtKpU5XTl5e39R6qlT1vl5vad2hKjybvZF8Pagi/7gwu8CGYkJSWEgqpsmoNdu0LFhOvksZ2ZKhjW2nZFMBTrZIlCrQdQJSuRKR/CKSb4aSMclRtuy6Lq7jYrs+pj4PgjSptDDKcntkOKl6V9S+bysOBk5WOOOpumyQCfpICfvCtiUcithYq9FSObqj4NRRl60jIuhrrkSfG9JvS12erkZdvrC5Vtb160S6BpG4SDq0enYRS55WbxA7SAkQ20RKfiNhc6iiRE022RLWxapUn1KSloyHn3qMF185xBPPPZlcTu/5WkeY6MgwSbDrvKrSsSLZmgo860urzJ6a5cKZOcm8IT+pclKdycEde7n2rT/OlW9+K6+54Q7aoUejHmF0TQrpAqF06gUlRif2sP/q25jeexl+bkDmkkYC7+mx0TVIlUZxC2O4xTHpQHLHkl43SRKUgoo8m40OVrqIJ52kRYILA6N08HBViEl0FnsZGklfMz9CnCrQsTxqSihWhE2dTlP+06Ura3ezBdoq1jiaKy1dB55HIDm62qeZ4DcmglrsRA+2R9ewiTWX5WfwlCTETkre4NIVN0q7NpZpYCpWGravmJUhnyvgmiLrkvV00SWnOOWJL7iOLRl35U8NOuIOKbOL1yn3RlyvkCQmZRHptjC8ro6u261hVJcxNX9bCUFV5D02TGLhbd43GQpCxrwmRaqM5Twm+3wm+322yYeH8wEj4jIjpRwjfVm29AdMDWTYIdyc0LnL925jaihHxu7QJ0xP1msY0Bvo54evjZjEDuI4gt74wfsojol0zQ+HzOwH73VrpHt65/U6wZlkGKYJWrsR64hBpD2FCnTmj7ztx/mpX/hldqm66CggtTBFIOcpK3Nd3yiTPCiUoA3DQPP2jMG2HWoC3cWlZS6+ZD/jk5NMq/U+oqpSoVhkcGiEyy5/DTff8loR0yH6VBm94/VvYOuWLVy0cwdJi6pULACx9hSSSaflhG2NDrGe8+BDDzOqObft2kW/2pST09NYMpJzApJZEd5qOxYZnWJkbJQbb7iR3/+9P+DlF46o4lFmYXkDO9fHhowmqYIenq1x5MwKsiZs02Jd1Y1sLiVQi2SEBpb2EgtQaqoCJEL29Rwk3PW1dYFSiAHUlO0nrazhwQFy2TRpgXYkMue7DoV8DkPkxhORG0mqcTm/R4pGdG2QyjE2vZNKx2KpHrJQgwsbMXNVk4WGwaxI5FwVmk4/Rt9Wpi65Fifbz/z8vPbzLEbY4YnHHuXTn/mcnAfeeMebGRiZYnznfqpuhopIxHIIlcij1kmJ6IYcu7DO2fUuF0R6l0TsmnYOL10iLweO5dB2poStgGGLbPlykIwYXODZPcdoCtBN0yYWuLUF9HW1aioCaFtAm5zvyglWVlYoSzaz52dZUIBNRkNOvii9JP+oQUIcXlH77pULy7yohOOlk2d57tBxVUDWOHZulRMrbZ46s8ajJ5c5U3cwijNMXXQNLSfNwOQMr33T2zhwxS14+TFeOjFHpevStrJshjYtK0ARQSNLx/HpaK0tw8JJZzG8gFCvEzvx0wGeKgO5Uh4/4+HJwRBZSgh3NpMmK3szZWdSG2nPFFiEuFaEZUQ4coqEBNmWJc0bGInT6Fq9IZZdJCN5nYzkdRLsOwqINRHA5Jica4rYJJ97nofjOHoZayBbszD0nyN5GoZBXfdUKhUFzTYJwEQCv1AEIo5CbDlbNuWRssEzOth0KeQy1KsVEp387M++s5f4veMnf4q3vPWt/MiPvY0rrn4Nt77u9bz+jW/m5tteyy0ayV8M8/Q8z3YIghQVPdNXBSydK7Cp4GxYLl3p29Tntm0LHJt4uj6poiSLTmzB0AvDMLBMk2ajph108WUzDRGEfDGHK3L8nQfuZ11kq6X1m8n9kpupvSefpVThaCoARt02/X1FVldXmBFenBABS+Szqrbwrt27cF1PwN8lJf8aGh5UdWZASVeeg1dcyV7hzLadO7l4/yVk5IPrqrxlpedQJKaYS1PbWMO3wA5bqjpVyUmvUWMDWlUaAvPy0iyOgsDs+TMMDvSzc9duJoaG2VDVry0bX7pwgXNnTnH40Iu0lNB0YxEeEcyGCGZTz6iJCG2q+uGmfbLac7myQUv7SXBybmmJhmxgpSyCIByZW1xiUVWj5PycCPfywgUG+krU6zXOyW9W1jaUJHVI/pGP1XKVucV1Tl5Y4sziBi8eP8OJc7Py95hFJRLbd+6mNDT6A9uTfTRFznJq65umw+LiqjDKIBbR2BRBSeyvKVw2TYtGIu8oIvnazw5h7tjYGAsL85jSS6LTpGrZkt8mnaqOsGx1fV0EVOtTJTgWUTFlb11VV0PJs6hA1pSu66retVX9NU2DTVXSlpZXmVtYYmFF7VWRv2YXmsKQrmELXw0lurCp88nn6yKIrRAsxyMKG7K5FmHiY7LFlulh6BjbTi/eyMAU3DtEqqLHCnpNPbOb2Kj8yfRSRKarOaCuRNLQs7R8UGBLjs1mh1ivuyJRhu1SFWlNSGJb6wo1sfgVDRG6Sr3OcmUF2/MpiwRGbYP6ptalC5q6t2k4Ihk2CelJEr2Kgn9d922q5d+VXJMqeKhjTefnlWidvzDPKeFd0v1bXFiWjZdxbO1VMllf3WRjrcqmCPaF84ucUcIxq+PchQXW1Jmbn5cMdc+CMHRBx9nZRVYk07rm3pCca5s1NpbXaCfPFnHeWC+TVKltyStU7EqSjeTaZNR0TV17TohsqH2AiWna+E8eUwAAEABJREFUGNKZaRnkpMuLD1zCxNQkey7aq7GH/XqfyNo0XMWBGEMyNQyLsqrVW1S5t5QNT6oiN6HkZ0Ydk/GxCZLqqOMFpAp9XHXTrTSFzeuhxXkVUya376dcDUnsenm1oiTNkCwD8iPbIT1MamALl11zKyfPziter3PizCwXlircfMePc+3r3oaXH1TMOKYE7aS6Fme4cOpVXjn8MsvyqeQvOp6XzV2Ym+e85FSttcVFOpRVIV3d3GTvpZdz0+t/jP3XvY4d+1/Dpsr8heIAlnRRbbRZq7ZpGgETuw8wvusgtiq3bpDHlV1ZposQhKHRacZn9tDX38+wkrZcLo9tOb05HNlLZFqYro/juPK/NnVVa7ED7dHFEUH1MnkcfS6R4ytR9+RPgevSFkuLleRYXloJkuzDCHHiBrQ2lJh4xDikc0Us1xHP8DE7VVK611TH0TRirdGTOi1hZKTnioyreOZFdXIqsiDSmswVWG113Zr4lkFyGuGxIcLqqEAW18t0hFum8KxeXiFubZJ0j6rq8qQ9F8OAZM0/PP7fry29MTFIhmEYoPfJiC2T/z2Sc1biigbJZ8lI7M4ATK0HU0fDxpBtRQZ0zQjzmZdeUhZhYHkpOWYoIUUYIideIIMRmfR8D8M0CUVCTdPAsWwJ11Ug6eeSSy4hnUkzrsrkLgWHshwjkkMc0Pk927eSFQnYOjnONhnvRTu28zu//mtce+BSjr/wLHPnzjOuAJBPZ0m5Ho5h4loWnuZvy4HOqNLz2COPMX9hjmeffIaC2j6XXXqAlJ+moKzbD7LUjYhI60uXSkxOb6deV/AKChA5hMq+KsqYZpVRZEVEUhlfc0MpkwKlN57t45gpoq5BWgZoCwS7IrbVShPb8giUTeUyRQzDxs9kMQVmLRGwpsay9mlqzZtaZ1UkLWrzA/ASYDQ31sV1GlTKi3hepGrmBG/60Tv4yZ/9OX7iZ3+Jd/zsr/Fzv/Ib/MhP/gw//s6f5+ff9eu89Sd+gTe99acwPVVsT5/jZVVFLt6/H1s62br3IDWy3PvAo9z7ra+zW4Hz5ttex/a9l5BWIHXUnnDVSsJICXgNhoZHaQoIKl2bV86vcXyhwotnllhpWnSdjLIUGyRn17FICKihSkTYruOKjQWSZVtBqStdW7b2LRtIa+9g9JwtFgEb7B9gRMG0kPaZUgIwMTIk3aQZGeonnwnYu3snbUpU4z4WGq5Idsxqy2S5HjNX7fDKSplmkMMJSuzYfTnF/mleOnJSmfgR7v7efXz8C58np5bQm0Ssdl12Bd7AMOfXVeVd2OTYbJVTix1ePLnBK/MtXpqr8eSrC5ytxGwSkCQeSbAIReA6IgyBgldHgTWsbmCJVDiydHkdjbZAsVsjMrusrS6KdFV/cFSQtSxThLAlEVkYskn+4yfZezIiBZ3k+B+newc/CMjmcj1fMC2r9zrQOcdxwABLskwSua7sztT8pvwo0tpSIsKpVIpcvkA6le75le95FPJZhgf6SP5SxsTIABMjg8yoNVtIO+zft0uflbDikOH+Pjz5ajpwKYnYjWyZId8/TLo0SH5wlP7RLZQGx2jJF0zbJ6mIZuWTrnSdEFlfoNhRpSkSeYrUzmuJXDZk055sO5INyKDkR93eSN4new9jA0OttI1qQ/Kzpcc067U6r1f1I10coDQ8TlFJY2TJ3rRPU8DWIcKV/7UEhO2oS1H2k+BJX19fTzYdPd80TcncxHVcGiJqCVm0CeWbrsA4TbLOwHeIRYiSCmZeOGDLzkdkH7Nqsfsi113ZZ3F4kNC16Tomnu+T7KXTboH05sq+B1QRXFrdYL3apBGbOOr+LJY3MRVMc8KVtqpLcyITyyICnuNjSm6x4WJaPurIEcU2UWQRpAtsag5T640Ng46ebWmvSB9tMSE38PFFvC3X1e4NtFFSuSKx5gudgFpo0sSh1gVFHrX2W1SqdQzLxvdsAifioh1TmHFXSX+XUPpIRkMEM681m6bFQP8ghw+/wtNPP8vjTzyh49OcPHmSRx55mOHhYRK5ZoUPyV/STHSZYPOmCguzc3PYWqch/RimSUmBtiRbGpLetm3dRrFYoqTh2K7kHVMTeXS07pSfSswZwzBJdDco/E6+djWgYyZfIFAV1JfM87k0vu9SlB0HnsP46AijsuFsJiUcscgUiqTyBRF52bHk58l+PemrLxcwkHUppAPFjjSFbF6BOYVrmWTlJ57tYRrSbTcmigHDEBGuUBOZXFpeoS7Z1GW/a0qQqzouKbGpi7AtqFCS/IXJc9LrynpZpLRJTddiNLlw/ixtxYmWkrG401a1rk4sO7Uk30j20YkNUlqHl8pgux6Jr6P9d7pdGkmiaVhSn4kj+3H1eaTrbcfFthzSim2RbMET1ibVm7r8K9FJMjzPxZT8Iz0rmc/Q80zTxrIdkvctdQ1iDFrq2EQixY4+ixR7Woo3iR66stPkvMyapIqdyQZkMho6ptI+tmPgulZv2JrSk8/LkBRrXdZVREhLnmn5jGfZ6jBv4hhx79ndUE/VuWQNlm3LJqskOm1IXrG6HQ3haKvb1DNdkn3pMXSEBY5k1ZUcK2bAZuxx7e1vYnLXRfLDNJdecxM7D1zNhs7H6X6s9AAtfG69463s2HeA/Vdcxy//+m/j5gap63yf7GnfRRezZXKCEeHgUF+evTu3kfZ9tm3fxsTkGEODfZTkB+OKFWnZ2uT4IHe8UQWvgQEEUNSiDGs1k+17rlA89Flcbapi22W9brF171VsdFMsNkx2XXEjxy6scn6lypmFMrsOXMPr3/qzXHzlzcKhKifVGXn+mac5ffJVTh07SvKVv7nz50i+3jM/P8eFuQXWNussKbl4zY2v45Y3vo0bX/+jbN1zgMWNBg2R3oXl9d7nTfGNfnX5Lr/x9Ry89iatpY0rPfiKA6HhCzenueL62xmd3ipsjYULEa5hkjK6hI1NItknpk253qauqr0jeTUkr47uVWihItyMLWjLKAwnrbn7cYICSUxsSW+ZbE72kKVQGMIRhodRF8sySM63BW4yAT0TWR29Y6wlGHpnmSZmMgwDMxk6Z2okn+lAbOjyZJg/OBo6YsYYFpimgWGg4g6YyMZ0UrOgK/Wui3nJFZdzTtn/mpxVaSmLEug5kcOTp06ytrZKWmBgaJIouVwbi7QqvaVYyMtRQ1IKtH0iqnv37mVyYpy6hHDu9Am+/fUvk/zNrfLqggjkIzz9+IP82z+9h29+6QssnzvLglprNQHu5voGhozejGJcDDqq0KRk+P/6j++lLUGPDY7w7r/6a/J+wMTgENNj4yKRebIKQEbKp6zS+oXVNXbvv1RKczANV/O4WM2YWME1V3JZ25hnc2NJQghpVWt42BS8LP3pPpGwNOcVwJp6lqHgYhmOWiUhjuXpeocgncUO0iBwCXIFYssh39dPKEGWhkYoDg5Tyg2xZWwHeRnEyMgkJVV8B4aKeG4X25AD202a9TKhyF2StSfKzuUzZLI+JRGHFbU2Pvy+9/HI9+4X4HrceustnJYOMqUh5tcb9E/uZN/+A3pGH+WVRc6JnF971VW89UffyM/+zI/zS7/08/zKL/8qvyWC/3M/85P89n/5Ta69/gYZapM1ZYBrqiK+fKHM4bNLJN9xNRVYlssbRLaNoUDU7XYk+S5p19aacvjar+P60mVDJhHR0rqTkZy3TANDldkkMDqEVNaXsZPvKhod0p6JJUL7yz//W7zpR36eO97xK7z5Z/8TV9z6Zm5/609ywx1v4ro338Hr3vYjvPn2OzhzTNntyQsMSl7btk0KLLbQjBt8+Vvf4GOf+4Qy4lu55uab6GotTSNFHAzStAZomkNsxv3MtlJU3EGOLjZ44LnjPHv0DLGTotkO8aWvjOlQkqNlpCtfJp8NXDzfJKUqtZv1cNMe2VyGvKrYfQrAmWwWCQLHdZU4homPkJBNW3IyTZNkJK8ty+q9To6WPovlG0mlLJFR8r4toKjKDypqgYfyl1B+YzuOiEisAck51/exHFvvY+qNeu+cYRiYlkWz2VCVc4Nyeb1Hho0YktZtXyFHU1Wos/LNd//NX/PNr32Fu772Ze779jf44uc/y9fvuptvf+cB7rzrHu5/6AmefP4Qjz79PIZksKJ2Xi7l0a1XyOo4p8D76MPf48SxI6wvz+OK6CSfB/LnrgihNo6ttTjaX/I6GQaIVGXZVLBOsvwNVaDmltYwnQBTz+hikbS8alq/K9ywfZcNVQ072uWm9ohkUJNPmpZFRZVfR++TZ5WUQC6q5Z5UcpJAZ5mmAmIoW+rQ1n1NydFTAK1trONKGENKKJvlGkfU9TBCS9XMfSKAJl6hRMv1aYn81UwLV0lqB+nN8fU5IpARQbbIutZtKQlai2BFuJObnKJuOj3C3i/CbgjcXcOjvLRBQ52LWO9b8iPbDHCslBKNEtVKi8DPgWwrNkxs7cVxXInJwHZdTNtBU4M+i7CUBICXLhB7aSqaq941qHViBUcDR8nEFgXUHTNT2JJVKeMwPZJn55YhLtq1lUgVECeZT3bkKUFxXFvEa1PkpMUuVY6vv/46Xnf77Vx++eUkRYFbbrmFqiqxlmTg+Z7sqdn71+oC2ZyntU2pE+XKPwzTxJOsDMeiG0ekhHV1BcwglcWyA8kLglRBe0trPmlRcmiqGmlJfxuqjiVEqisiVpd+GrL3lOYq5tKYqtrkAkd4YJNyDfRS59qYcRuU6NSVENWTZF+JS6dVo765qvM11pcuKHFfks4btITHdVX/DBGtbKLTzQobilEVxYuwHQnHmlq77E741Za9FhSDEv9D+ORpn+l0RnrKkNhzUWR6eHiEASXsGQX7dG+k8OyI4aFBFVMGSGwxSLmkA5OkKuTLpz3LxpW8lkRgK5VqzxcTcotAohtGmKaNn0oxoDks6T+Tz1NSUuV7PqkkoZTOTAtptC1ZNrAcg2wxQyhCUVdlvh3WSaVd2UnUI8RLy8vMKjk4J4KzoWpeUr1uKXlqCn9d6T0pDDRbbSz5ZCDyaBiKl9q7aVqEYUt1lYaSjpqwqyHMrmi9NWFhFZR4i98TqkDSVsxtiTBW1zc58cpxXnnpEJGqxp5hYsgemq2m5upqng75XIGyKutV6SnWnpfWV6gqcV9VLD19+hhm2KStzsPLjz/Gsaef4Z4vfZUv3PUtPi8c+siXvsaDL7zCMyfO8m+f/gIf/8rX+ORX7uSjn/4sH/rYp/jwpz7Pt7/3KIeE/8fOLfDvH/8Mf/We9/KxT32We+65mwQPkoTXFx4l+FlRdyUlPKlvlmVCNXLC7oxsW4LtxflmdYWVhTMszZ9XTNpQkhGJGHZJFyfY/5rXMrb9oEjfG3jDW9/JucUaQ9O7GNmxj+PzZcWod9EO+inNXMTFV9/GUjXELwwzPTNF8pcMD15yMQcvUrV4+wzT4yNsnx5nakwxX340NDbF1NYdHLj8KgZGxqnJrpc2O6y0LaYvuYaOV6IwtnJoXhEAABAASURBVBMzP0qUHqJh55ndDHFKE3r+pcxXOpxU52PPFTfx+h97J8WRGc6LD5w4d44VJcbnZpe1rwuy/QXOJpXgI0fUTVzg1//rH3Pr236RPde/hd2veQOH1OV9+dQs9zzyOGdVdU6rsLPrwE1cfsMd+H1j+Equ3fwAoZ5//W1v4c0/9pMUBkdoKJmrdyAU8iSxDsWr3pD99456n5xPhgyp97+hP//3iMFIgE7+gPCJ5D4NwTTofHKdZRhKZKMfXKfP9AGW8MbR9eZFl1zEiLLlb33zLh575BGVug9x7OhRZa1jlEQMFhaX6aiihBw7GaFmTqkSUVcpN6NAlglcEbY6zz/zJLXNMo98/wG+pGD4nN4fOfyiSOwyX/v6nVx3w3XcLDLxtrf9GH/8R3/Mwauu5tz8ohyyxLqCUcKiWzJ+y4SU5vy1//QuGiptX6H2W1Wfb982QzGfVcB8hawqC3UZZEftKEsgYcj550SWF0WqajrX1ujPZMnovKEMs1QsyBG7yoLKDMpImpq3oyBZTRxK1bGpLRP095dIK2ha2qdlaREKCrXaJonhbwr8EnCrN5t0VIlIAk4CCGuqrrVF3iRLTp+fVzXDphL5LFS6zK3XuLCwwHe/cw/f/saXufNLn+HD//7vfOxDH+bzn/sc//iev+XLX/gM//QP7+aZJ59i5+QwB3ZtE/iZCm4bJKTeFbiODvZx/ZWX9YCxbyBDPpOiJhB+8cknefWl50VCPs/f/91f8ad//sf89bvfzd+8+2/59f/nXb1/Xq5eLZMkBKdF9s+tbTKvoP3YU8/xxAuH2QwdHnnxOCtNg5bpEgtMk6rYpgJLpA2VVKUqihgkQSsQyJqWhaX1dJSF55R5Dsp4ExnMzMyQl158z0ZxkZRnMV7IMjE4KHKXx0zl2LX/Kia27mH7novZoxZqV2TnQx94P5vrZSxlzrael1R82o0yM1vGmFLbZ/vWSY698rIqFKf5uZ/7WX7t13+dX3rXf+adv/Rr/Iqy5f/y3/6YX//t3+d1b/lxViRvNztIPfJ49vAplgUA1Y5Fs+so8CfrTuG4AaZspaEKglyGXL7QyxRz2mO2WKIuYI8FwJGcxjRMTNMiCUqmzqGfHx4jOU0yQtnBDwOwfJCOgkRCnmoKxi0F6eRz3UZyzQ+d17QsbI0kqCXnExJWV/UmubamAF5XlaGp0ZB9Jt9TW1RVZ1nJ1fnZOcoiFGuyw3mBU10Bw/VSvOMdP8VrX3u7gqTT842c9JRRopbP5nqEdl3+sC591kTihlQZ9DxXS4pZVkAdGh7pJSl7917U8/PNzQ2BRJeu9mGZJraCXK/ior0kmBFLLqHIRkfVGNNyJBuPvlI/yHFdBdqWKk4Z35c+IywjAvlFSu9tyTHZaz5XwPdTWmtAIr9zZ8/qtUcM8vNG71yhkCcZybMMzWtJVoMDQ3h+WkQoS14EE51f0foHBgZFKAZEMFIkfmg6LufnFqlIdmNbpmmIpLR1baJbX2SkrYrSimTpinhlMjmqItFupsDkjt0U1eLuGx7jrCpkA0NjjIxM0PvHLEItTgtM1hMrSbYMEyQHR3aUkIxIoBvKH3SVMCulgN/BDwLBpEnyFZZI1ybVo6yqkLlcTks3CAX4SQcnucdVApIJfIqBzZiqPK6mT2SXE/75CWmImiwvzPXkBDG+H5D8bAr7GqrWDw33q5W3rFNdhPEk/hjrXRKwTdNiI9F9rUZKdjExPqF4ErO+toZpmQTpFFooFdnrqydP9O49dfYMptaU2NxZFSWCdJbIsDAsF0fPtkQEfek0VDxoq423trrMxvqq2siLqqotcfLYYV547mlmRaDOnz3F3IWzJF9fKqvF11AiYhGREGBbnZhsukDGc8l6DuNDCuZq7eZUtW84aZxsiXwp0W0G07SwTFOYnyafzQoHA/mQ1i+5lZWgJesZGx+jWCziar6ubDSRVbI+EwPDMCTzDmuKD4lfRvJbR3v0Rehc2xQ5b1NWG7dt2Gy2GsKLZi/Ji2QfhshdTQTLtQw6+qwt/E/8IiGEtmKLpXnq7QZdycNTZ8HX6Cj5TOY3pC8DtK48XsphZHyEQn8JS2ssqVvkpT36B0ryM8gpAe5XAjw2PsqWqS3s27dP7d8+JoWD2VyW/qEBUvl8TwdFEdzk2dqYyOoCniqvHdm2YRqay8TWmlIpyci2JQ8HT8+zhNu+9us5Lv39Q2SVhGVzRbbIT3bu2EW//NhCclJFzPMcImFcYhtJzMtksgwJ6w3T0Xw+lmORlu0Mai/NmuJULsOrrxzmyoMHeMNrX8uNN17PJQcOsGXXXoa372Vo+z6GZ3YquRtnUPvIZgOyKr6MT8/gFweJ0yUapk8jNHok/NyZEzSEJVX58eJ6lXNKAjP94wTqrhTl801hWSYdML+4wJEjxxQra7SFnUkyceLYi7LBV3j84Uf4wmc/yT333ce/fOBj/MMHPsV3nnyZL9/zIH/zT+/nvu8/ygc//BH+7X3v4xv3fId//OAnOLFc4+iFNf7qn97HP/7bv/P+D36QZ154qUcCW5Lv6uo6DRWvGslXoNRVbcv/YsnJEhaY0rUVtYiaVdaWl3q/hvDk7BpLdRNnaCdNd4DM8FZGt+6jbaQUbwMWqhGZ0e1MH7ye4V0H6N+yV+Qwh2H79MkuJqcnmFQldEr3jE1OMTOzjQP7L+LqKw7wL+/9BxLY8UQoO8EARmGS7SKbWy6+kitueQP5Mcm2NEkcDKmy22Rqz0GalgtBiXf+2u8yPnMJVlAA+bMp+8Hy0YOl8hjD+D/DMkGuJzynNwzD0OcGJv8xYoT3iLoavWH1zscYIq2GfN1UXE+IZu+YyEoj1jlT3MrTMa35zN3btrJRXuXH3v4j7L5oJ1MzU1x5+eVIpr0MOwmOidNFgOHYdPVBS0bQVeUxrQykK9L46rFXeOh7D/Dyi89z1ZWX8+d//mf81d/+LT/9zp8HGf0//Ov7VI15ma/f/R0GJ6a5kHyfRQ78u3/yJ1z/utulEKh322QFwhuNDbaIfPjZFJdorjNzF3j0yccYVyv/6PEjTEyMsLg4K6BokBeJKsh48wLKIJfvzRO6Fm4moKX1pfw0XWUi84tVzKCfgckdrNRbuDmdV6XNiCtk0ham1RFI1Yh0LpNzVAW08QKDlD7LZFzymi+leW0RJ98ySOt1KODJpXxyysqqnSo5gcpSq8tCy6LmDVClgJ8bp9g3yagC2o6tUxy4dD+Xq608qKA6s3Wa4ZEBxsbGsC0Hs9OgvDSLofZGMv/M+BCvv/4ybr9iN5WTz5AK1xWSOgKdeeJ2jNkVURfI9InsHbhsPwNjI8quUkRelnQ+TzZls21ygIzTZXy4SCbtkRfZSveNEMkQF1o2NX+A46stFhsCWMkR28UXuDiey8rqKnWRoZaIRCSD6qiV1Ba419tdET7ds1ZhbrnM2dlFVssVku+1rSi4JdX0z/zrn/P+d/9X/vWf/oKPfOyD/MN7/5l/+ef388mPfJrPffyzfPe732XP5Zfg5bKyKUcg6as6EjJUyHHZHgFWusQ2EQFLulo6c4ZzR4/w/OMP85lPfIB/f/8/8J73/Dn/9t6/5NPv+wc+8W/vpVvdZGF2gV62WIs4MV/h4ZdO8dCR06qSGpzbbLHWguT3THpeAc/O0Nhok9dzVpThu7KfvsERyqq4WLJXy7JIgmwSzBIw7igQJcdYckA/hmFgGAamvFMHeQR4Av0gncYLgt5r1/fwdc5xXQzL7A1Mg1BzJPI0da5vYIDB4SEGVEHpU7KXzWTIFgoMiLxvEUBvEQCNTmxh+6499I1NQ1AgOzhOfnCCbP8olVZERsB8/S23cf31N3DNpRdxxcV7uObyS5W0XM5l+/dx283XkfINVlVd6oQxXcMmpyDkpHIYTprQ8ogsl+HJKZG2EFfrTYh0Rz0dRz6qnWJbFsn+TcOkIwLvJe9VyQy0B1c+YauqVfBtmuvLeGEHs9HC07OytoOlCpYX2/imS0f6tGILy7AYGRkhEIlI8CWbzVIUgbB1/eHDh/H8gM16h+X1OucX1jh26gJPv3CUhRXZWbnOwPAEkROTG8jyyonDOI70JRzKae01EfTN2SWcTkSyj64IdEo+ms+maSrZLK8s0aiUmRwdwlTSkZXvpW2HCenBsU1QLcBwDA5ceUCyzeDYSG0RlhVh0MXRZyipjaO2gLarc2AbFkQGtmljRJpBe/YF7kZs0FLVKfHpwIaOqtdm3Op1DDKuQaBKWNaO8DRvTdXdbCbdk386HdBSgFvRWl3Px/EyJLJBlhZKvskYF6E5f+EMuVygBXZpixA2RZBaGskx2fuIWt91BfMEYxICnCTyjuMSixiXy2U68ud0NsvlV1zBuJLwHbu3MzDST64vS6FfJF0Btd6uY2vxjkhxXSQs+Z5hQq63zmxlesskO4RjM1PjTI8PMy1s3rNnNxNbphib3MKwulUFkZvBkVFhTx+uEhDDtFXFVhwRMQ61Nlv+sLFZUwVnnucuVDlaS3NyrUlF9teWfzWFO2XJLbYMkhaw5Vr4kk9N8kllApG/LmvlNeYWZqk3a1iOSXKNaUAkWbWade03JBKOtfW6rrmWRV7OnjnN6bOzXFhcZ7NrM6/28VkR2hUR5c1KjVi+ZYmsIttOhqbFc+3eXIa0Hsq+6/KFruy/qrWEIm8t+UQunyVI+b1REJ45rkuQzhKbFpYX4KQyBJk8QyqEJPIwHRdL9mtofwLB3n7Kss/kvalzOc3RSHSr+RthG7SGsgoyDRVZAmFNKB2aWo9lCGdIdGuhU1qnRRiaNBtdyiJyZXVAkn+I4LGnnuKp55/nocee5Kg6ac++eIgnn31OFggdzR/LxjBiDMOg0w2ZVfHimWee56UXD3PhzBwrc5L1+QUW55eoybYXhPktE2zte2zHNq4S/lytuH3Djbdww61v4C1v/xle/6Yf5fbbXstb73gdP/6WN/D2t76Jm2+7hVvveDO3vfnHeNvP/gI/8XM/x9BQH2n5RVv2aQU5rNwgYXaEcxtdFqsxbqZEXt1Hw/UoSX4T0zux3DQRptZSpaZkaseOHdx002385I/fwQ3XX8GlWsvVt93OgZtu5dLrb+ISdQ63qauwe+cUO6ZHmFI1c2xqmv6JKQIlPX42J1K7wYY6jQubTRY2asyubNLGIsgViGW/nqrPEQZJC76tjpITNlg9d5zv3PlZvnfXV3lYnczvPfgYX/j6PXzxnke4875H+dyX7+Izn/siX/zKV/ngRz7BJ7/wFT76+a/x2a/fy0PPHuLv/vHf+KP/8ad8+APv49jh54m7dTzHAek19AqYQRbP89hYmuPx++/m0DOPimwf4YEHvstd932Pk/NlLigmn5ReVoWdTwgv7/7uYzz30jGOnjiNqYr8WrXFvfc/xgMPPsHJM+epicd1xLuSuJZgggHaFb0fI+4dElP4wYv/+PN/n9d7S9cIFkmGq0KSI7wzNYOpzwxGdAaNAAAQAElEQVTp0JBvm/9xTe+o15EszRQBdZS0+fJxc1aViGFVR0zbYGhsiNGxEQoic/0iK8kEGQVFQ97cVmYX6qaWWgJPPf4oZ06+ykvPP8sv/8I7efbpJ3nzG9/AT77j7ezbLaMQaqfyRQwv4NqbbyUjELru1tfyjp/7Re554CHu/NZ9FEZGmFH7aEBt+7Z2FXsOmyJ1KTlcVW2Z3RfvI07m0ftbX/9aziqbLvYX2b57B0OjgySt65SyJiRUlWhJDK/X9sv4us8QqbdFisqYRg4v6BcpG6YZOb21KFIQmi1wmjLelkhBk1TWFeG0abWrdNQaMe0w4WO6v0vas4QNHRwjRHGWwDHI6EWfwD/qNnDTrow3j60yt9k3TlzYQpSdpGEN4OWmwCkS5DSyRc2ZxrAEwFJQQ0HTcWVkpk0uk2JA7fit01PkBLCegtOJl57i5HMPkWktkTbaVJSJVVtt8sV+fC8tqLAYHh0n39/P4Pg4e664hpl9l+Bn8yTg5dto3S08MySXckl+7FSBStditWkQpgdo2VkWN9vMr2ywvlnDcVwS8mHrmC9ovZZDVkEqp5EKfMlSz5XTGwqKkbK1VGEQNzeAq2NhWPu203hWjWuu2MG1V1/Mxft2ctHePYwPj7FzegcjpSGR4SyVpGVkweTMFOlMmutf8xquTL5GofboYKZEY3UTpwspyaamjDNlx+zbMclAwRYUlKmun2bl1CEyRou0AyPDQ4wpufF1r5npw8wMUvVznBSInFI1ekN7zpZGiWKXdj2ClsHmapWcdDa3uMhquSw7iCVTAwxDAB4RK0vTS701sCxLsnEwFRSTkby3bRtbIGFZJlEYkpA0yzSxpV/5nu7XfHrREYENVS0z0H/yJcMwaKvS2BTBryoQ15VZt/Q61ByhyEtSoa9UqqpONWSLcMdbfoTrX/t63vT2n+SG176R19x4G9v3XsKmKqELa2VV/pb4xCc+xZ2f/wz3fvNO7rrzS3z1C5/m/rvv4ptf/SKNzVW2TinRkU79dJ6ltQ1C01HSF1Fvh5iuryBexXYDDMPskSBb+21pjQ1VaJeWltQJ2KSu155tSfZrSoJabAikS5lALeQu37/v29TWlqiqKhY1GxjaC5o743gin7bIZ0O+4xJqzcl3Ei3JzpSsXNftkc9VJTwNAeLQ0BDljU1akaU1urRiW35rklfS1jWc3rnYDtho17Aytnwrpt2tYYgQhiICgeTcXl4lFesjy8TReiuqYmUDh9HBEhuri+zduU1t33VS0vaGqssZrcMSQRmXDW1Uy6QLKeZW5zB9A6kXS/5jC2VDkcdIbeTY6GIJfSNVPQzAth1VPFvySR/bsrFMi47m00dk5DN0WxSzgZ5fRMwShw6GEk5b97cqqziyB88LSP4CS0cV5pqImaU5E7JXb7bll1WSZFBbwtSearKZ2blZhgYHhF8RDdlO8qx0KoUfBL3n27at8008BesldbFawg1Ta0vurSpQ+55HouOaKusyUVoKBvliQccGqUyA6VjCliHypSzZvKo2nTqG9mzp+b7v09Aa2iJGZflmHHZFwhHWRHQT+UfQ1uhEhqDZoNrsUu/E0qPeY4JsPLAs8lprYiZdy2e17TG49yq8LReD8KSp66qKOYbvKo5IYooRhmPTkU9uiETaWkdD9tISKUZ69CVnT2Q92Re6xtd9aSWAuUyGvBLdrDAmwa+MksRiIc/Q0DCj03voH9/BektLcrP0T84wML5Fe+4nly30CEAhmyGtudNaq601GwaEIraJDBMfTlrlTRHPSElJV8F8TfJAPl4WKQ6l96YwvqHCxPpGnVoz5IzI2wkR3zVhrWX7BEEG1zFlZxa29mc7FgUVFRCxbbXq6lYsgGlSSap8kntFFbhQ+6tIh8laelVdVZZarVCYEgmHJGMVKBQEcSRX38sS+Dks2yWVy7D3kou59PLL2KPO55Zt27j44KVs37NL+gppym8dTz4nvzcMo1eA2nfRRWwRQbvo4ksYGx5nemyacSWAJSW+2XwRU3ZkKTY8+NwzPKsC0bOPPcpjDz7I4yK4L4n8PPzwUzzz1PMcfukljh96mcMvPKcq+bO8euIER0+e4rDI0YlzcyRdnqbwpd2qsKkYMKsi1cm5FV5WW/nI+RVeObvIQ08+x8uHXuHw0eO8KgJ16twFyXOONRURXtU8Ta3b0vr7kmrycJG9e7Zx6ZWXMqP9bdc+9hzYzxXXvIYrX3MFl168k7e87iZuuPYqbnntrdx+x5v4kbf9OG9+85vpk/w7rSptwwO/QEpFm6bixim1w60gT2R55PsGKJSKBNJdR5hhNja47drL+Y13/QK//Vu/wU/81E/wUz/38yLgPyty/Uv8+E/+FLfddhu333ozb3nLm3jd69/AVdddz5XX38xl19zA9l27acmeI+k8n9Zzpf+FpUW5SkTTTtPGpaIkIqfk5lURVKO9yfriOcJGheTrCmuVOqv6fE5yuyASeu7CHK9Kvq8qyTj0yjFePnyMV46d4PsPPcID33+Qz3/h8ywqEVtXB8MWRjo92zZI/jOTP6V/EmCQb/EfwzD0qYaZDF2TfG4AloinlRx13tCxNxKwEgaY+uz/HgJqXdHFlONbSnDM/MAIuXwfmZQE20RAWaSoCpplmPiOzfL8BV6V4aycP8srzz3Fqy8+K0LmcvzIEVU8X+Qv/udf8tM/8/MiErt6QmrjKUg4dAUYiTH7MtC8nL6vUGDfvr289e1v5W0/8XbMzXWeU9X0sXvuxe0gQI5J+3mUpGpfAlI/zcBAjrPnThBJGZepDd3X14cnoPbcFEmWV1UAqgYWiQNkRboMoZ4fmcTKzJpqU2VSDpmM9pQxSBtNCmYXS47sS3hWZJNODxA6JebLXc4s1kTEYparcHqhxtmlOuc0FjcjTquCWg19XddhqdpluRZqdLmw3qAiUmt2fCrNNPXcXtZGXsPy9I3Mbb2R+V238+rWmzk1/Saes65ivngJa+k+HnnpMA8oQ/r6N+9V9nI333rgTj7/ra/xlW9/g4994sN84TMf55Of/AQf/PQX+KsPf5Y//MiX+b1//gR/+d6P8L8++1l+5x//hj/+8Af5g3/5GH/yj5/ib//pEzTbNm+5+Qre+fY38Vd/8Rf8y4c+x+//3Yf4mw98lb963xf473/7fv7kHz7A7/35exgZm6K9vkKqtsyY1Wb3QJqxQop8WuRdhmMJsFZrUG27OG6WrgKcQ4dGfQ03DVaqgx80KPQHuOMzLAwc5ETpVs4Wbmaz/3rOb/sRTheuxBnej+vohs6mTHidpbUzVKrrxLVNxq0OM9mQQadMrr3Eq49+j5NPP8Xy3ClWNs+xrDb66eUKF5RgNL0MFa3FtfsYHRjjqssv5vpbr2Vw9z6cwVHGdu7F8DOkZceu75FNewqGLWxbdpQqEdlpjiUgt7LGpoKFl/PI9fnkCp4I0xoDCi5D2nvOtXWPQ/K3XQPfx7dCZMZYliN7i3rDwCJWYBXmKxDFRGqpGkqErNgSkTD1qUFXQN5JhuQWd1v4IlnoBhMIFehDEVLbtEgIaKT33UYbs9YlrLSIWh3Ju0W4UZOcGpQ31mhK9p7bwDUaBJokLb/0nC7N+hxxa41A8144OcuzLx7n+SOneEbAf/TYGY68eIxjOudYGULDwRUBMTRXX86Sl5Zh8zypxhJGeYHW+iJx2MS0wU8FxPL/lqrd6XyBtAJ4UaCeK2R03iKfH6Qj/zH9HJWOSdfLcdlNt9M3vYv02BZMAXPbdTizukRHWVDHRdc1hA8dnLRNoICeVxWoo7226k0q5U3GVK1bW1nG031+4OHn0uSKHuPjAfv39TM2HOsaV0HUZK2+gRP6dMsh/Uo2RgeHcJQkYoc0qLMZVmSjFoH2vCEcMAOHcnOTdqdBVwBfF+kKRZq6doyZthTMjlHvCPxUoUv1jdK1AtLZrHhErH1aWBb4doTvO1QjE7L91I0AbYYwMrAtj1iaT8hjN4xUxYpBYOw4DhURtRgT27XIpF0MU58pmJlWrmeXTcvWMxzyfo6CSGNWw7RSdO2iuifTOpcmpTVHQQiu9qfXrhKGYm5ENt5PeUW2faTJMen72KuvsrZW59SpJVKpAT01oFkNOf3KLH2ZCQIRVldyTUu+sSp9fmKT2s+K7qlFKcoVWzZdpLxpYXn9LG+0VFlco6yExRTZtGXLHSXBsXabdKy6lknHsQils47WXZMtt2NDcg5pqzpYEcmqNk1yI7uxS1upa86mV6QdDMlmStScHGfDIocZhx1Xs1qv8/N3HOSaA5cQkiU000pALMwgRVUEui1bC7wSniFZxSkyii2m7ClU4tSNdD4aQmcJjI78tqP7bRryy1oXTPmgYSDdhLQMl3XN/1xliHJuij3X3qT26B4q7YyqXRFtw9ZY0/1t7cXCCjN45HCkZ0edJfyYIJPClp24mS2kvDS+0SSbsjD9DOWmTb9wKok5ttMiTHkkyf6S9roWTDDvFNkQMax2YlKGZnabBK6B5fjSW0DUXsOnTH/KoJTOMpDJkHdM0pbBaKnAoAjS9NhoL7mxRBJc08D3Ihy7g+vo6EaYVpeYrvbbwrBjHLOtrsQmBbtBLt5g2G/jN5coWE3ScYOANpGKIqGIAfqxTQvPtqgLf/Lyn6TTkc9YRGxi2bpH5p/Ss7LyudFcQJ/rcNXF+8ltv4zM2B7soB9TUssEebygSNPKsW7lWQ2lUzPLejNmvd6mrArtGbWrv/7NB1hYLgt/HEwlyUE2h+tZDAz0k1WRICfCN6wE8ZLdW9k5PsKOLWPiHFnGpz3GR7Psm9nOluIQC2de4PiJezh8fJVvfedpHnroWZ58ShXfh5/kgYef5TuPvMQ9jx3jqRfOc/+DL/LEy7M8fWyZh58/xtMvvsxDjz5CRR2cavKrqyodzqg1//RchRfKcLab49R6xJw6M6fOn2NpvcKF1Qrzq2XOzC9jChfKVpaqnSFV6qOYTzM03Ed+YJDBqR2URrcwpXVun55m29QUexW/dlx0Bdv2Xc7111+Ja9fU5VngiJ53aNXhfJjneLnF6bUyG80IQzKsKQ6uRR6jl17FfrXbb3vTO3j7T7yNt//0m/ixn/g5fvKn/x8VAn+Jd/702/mZn7yDH3n7m3nLT/4st7/jN3jdT/48r33rG6h1yhgJNrUs6vKDmhXQsSxs4YEdR1g/HIBMTnpE/qTn6zyygB+OH3wWYxpR73MFEAzC3v0O4GLiRCauOJItfuJ2PawQLJ2LZZ1NMxKGqbTfSYKygMR1DM3RJgkENbU1z545Q1L96O/v55ReHz9xiqPKXJ589llec+113CYWPzgyAqaBVgCalN4CY03MD4bOGjFYpklXGa2visj42Bi3qiR/zTXX8Cu/+isMDvYrMHeobVbwPVeBvkMmSDFS6JNjWHJGE6PRpuCn8WKzN1KmQ6h2k29b1LXWjgAqnUmRZOS+7yrIeT1nbqli2+l0emx/59YadwAAEABJREFUTlWDVOCpwtfRqiDJ+EyVuvvSPkNy6rQVk7we7cvTl/EZyKUwWnUKgYvRrpMLbEgCVaeOoWDW2FilurrAWZGm1fKSQCcvh12hsjiLr3ZQSkQrW9kgqC9TSrdo15dwXAQLBrEZEMc+ccfG02vDdIliS9KzlY3aCoiQlUPFTpp6G533iCO3N4hdER+LvKp9xcIAngDQ8wICHR1MCq5HqHZoIW5TsiLiyjpFydVVBXt8II/ZbZAVMTCUsdeUCDSUTbdVSahorXW1arvrC5jNdZob86wvn2dtbYnedw87plq5VdbOLGC0LdbWW7iFMRpugeyWrcTFAt7wAKlCibYqV7Gbx++f4LGXT/CN7z4iQPg+9333fr717Xv48p3f5s677uXfP/IpPiyi/bmvfZuPfe6rvP+Tn+fv/+1DvPeDH+XTX/0GH/jU5/nnD36CD37is7znf72PJ557SS2dt3H7G9/Kf/vvf8xf/fXf8t9+73f5l/e+hz/+oz9Uu/+f+B9/8bf8xT/8K7Rr0CyLrNTZu20L0+ODFDOuCF5VgXlToAzDAofKRpl2q0kqCCToCEekoKkAKiXRA2VlO3EsI5bVRHLCZCRAnbTouwq6nXabtkZL7d6k/Zlca9s2vWE5miPSnZpa91qmiWlZvXOJXVarVTY2N6hI/puq4K2U1yTXNVbX10l+5dXmxiauwML3fJrNNuK7hIZFGBs09D5U0EiIT1LBaur5SZWyV+WqVFnXHOVymaRSFAlclpQdd7smvuzmsAhLtRWxtNFgU5WZXP8QtmwoWX9bJCPZS0lE0tDKHT3f1LqTfVnaV1cJoe3auL6L4zrau8ixbRKFHRwTMrK/SL6egFCjWhMOmIQKbLbtYshvO6qAJbLb1L5T6TSJDEJlw5lMFss0cRwbW3bryVkq5QqENqZAt6Iqku/6dCSrPq3NtCxVBussr6wIM7qE2mMkPRk635JsGo0GyU/yDFPzGoaheS1mL1wQPqSwXZfVtVWQH6zLZxtlBRH5uSGilXwXVlNhGdqQ/NK0PZoKTDnhRyxbMXVPKJ0bwrxILSVNjWHE/OB11HvdEWmzLIORkSF5pdFbY1q4llxnmoYCuY0vMt6SPMvSvSe86VqxAkRTo01D5xuauxZ2oetRr4cEfoqh4X49p06ru8LwmMv+A2NcemAn+y7aSZ/8e9vOaQw7pNmtsllb5aprDwo/mrSqG5RyOdrdLqFW1NWIZEdnTp9Whbom/GiTTrVIBx1cu0NGGDE5OiadumT9gnTgYGqjiS0Fvq/rfXLSmSFB5UUY8ipcFPM5JkYGGCnlGEg7jBVTDKhQ8LpbrqO8NM+58+c5XN7gmdkFHjtxjtTIJCNbtivmVOSuIR/994/LVgyuvPZ6BsdmpPo81U5AgyxlBbIV2exaJ2YjtFjarFNXK7qlZK9ZW6fVqlDeWKcZRr09ZpVE7N1/mchPmrbXx2LTIcwM03DylLs2ozO7hK0RL6ggsG37Ti697EoiO6BppqiaWSpuhnoqzRoRNdOg3oVWWzpuRMTVJo4SqG51VbIrKwaVcSUTy8+SHtjCbN1lyRykEYxQ7nhcWG/TEqFOFYf5xV/9DWy/wEqlzarmqnV96dtls2HQIQVuASfop9F1SGX6kWvgyU4sV+uPwVYMbanCXq3XtbKYruy+K/9K9BIK4xMfSOwd/SRHwzCIDZuWugotJY51kau1zabe25y5sKTnGLRCUzG4SyyAsU2Tlmw8ll497aklO68qYalpv03FgGZbslAIDe0MxfHt+ML4tabB8bMLIhiyy8oKVqchAtLGMzRnq0pKzKMoexiS3w6pkDRUzLJ1tJ/dE4PcceOVbJ8YYnJskImJcYb7cmRcyIo4JyQ+E9cIulVoVpDziw+AoUpw3nLwDVeYkcLLjNB2Bqhbo7KpSxibHGf//osYGCqxc/sME8L+gVKamalhJkf76Bfn6B8eJRME2HFTcd9RTKvx0rNPKRa0yMlPBgoZ+rMuBflC1qjT53YZTJviCimG1K0c6itQymel97TI5RSfvfNuXjlxnhOnznDf3ffy/fu/y3e//z2+efe31IL/Io8+9RTfuPtuvvT1r/ONe+7hvu9/n+8/9CDf+tY3+fpd3yLB43RxED9b0gZtbbUpflDXuipY3Rp21Oi9z6cDjr1yhMX5OU6deFVFunO8cvSUusSLXFhY5bR0Oru8yULy1Ytam8W1CusqaJQ1GqqUd01b58oiu+skOg2yedmHhZFgHZDoPbGhWPEq1nuZD4Y+E1SAwf/+Sd4nI9IZ5eE9CmjrhaGTyX2hGdHWaNihfK5DxW4RaZ5Qk3TF49QgwwxlaBsiK7XKmioRK73fhedYJk1VCr/ylS+T/MLke+/7jsjVMG9+64/xEz/9c+zcdzHFoWFyxZIywQzJArQG/a/HGrEWEmPG/O+hU3i20wPzJBAFriejsfEFppHAoiMDH5BRWnLyUGSRMKZTa/TIZ9b2OK3y8eLZC9SViRtqZ1j63JGj5D23Z5CuJNTttPA8j6Qsbjk2hmXSkZPGEsj6epmERDtyYMd1qdfqenagQOeR9VwcgbxvRCREM+dpXdpRwXNEXDrkUy6egmFWWaAZtsl4FhlVQpKWdiHjkxd5LfZnyfdlFIgr+tzEEfF58t67eOG73+bl++7i5Qe+xZP3f4W006am9lFGLfSUgMjy8hiGKwBr40g+hiEjsFxi05VR57j40ivoKviFOJhWQLdj0W2bAgqDbitmz559bJnYQvKrkTYF6lVVCx3TYfXCGaK1eVpzJ2kvnMZpbtJUxdPVPhsbK/T+hYW9O7lo7y5mZqbIFfLkSiWyIvxDff34FoxoT5kgJp029HlGwdrH8Yqk3Bxj2SK2Wtq1hkk1TrHUdThVrrGohGBWLcVNJRJVZbY1EebZSkTFzBEGfeBmCKMYNwHQyCQB+67lY/hZBYPdbAgYy01INF/TvtcF9k2R80gV0NHpbcS2SyKLyAgob7QwBKqxgmlKQdtoVwmkJ1PgGbspNkNXeu2QNTXsCLNTQ8ZOvbJBs1mTbbQV9FbZKJdJALcrwunq3khoH4gkICcVt9QztE4BsWEYem2QgHys98lzXNfF8z1c2V3gByKwackrTRCkyaTT+IGPZdvE2jP6SWw9uU8vSY4lyXxsbIzJ6SmGJ8YY13FCY3JmmpltW9m6fRuTWyaTywnDWHs3cdJZQsvCsGzABMOha1gE2RxoXV3JIwlCie2bpqH7QrraU02VuEj3NDoRhpdmesceCv0j9A+PS/eD+JkCSeb/w73ZWrdhJPMb2LLNxG8TQtcS8TJdm45IURxHrK8tE8gfDLqofItjRrRk48nqCiIAHdlEWUS4VChhaL21ap3kL19tbm5qXV2GBgcV1NssLy+Rlx0mBDqU3yaVylBJZcrJyj8gVFUp6+dpK+iacUf6X2djo0w2l5eMHa3RJtb+k2HoSckRYvlkq/c8T+Q6I9k5rktNwTT5rKpWd1fPMsImVrvC3IlDnHj5GT2vgqGgrliuOQ0NC4kQS/MWAk/X1kmqUeheyzL0WRvLQrbRkbw76GYMI9Z9IabOnz97Vj7aRy6b6Z03LRPTNPV5rGQ4JJL9dq0uuf48Lclx254dtIwQJ5tmpV6hqiQ6VOBPBTntuUpCGNfXl/D8LlG8ShgvU2+sU6luEur+MG6LWFWwPZjaNsbRk4d0vq5grTUpMejKlnACWvKxIJNndHSU5Fd+mTS1rgaej3zdIJVJa34DRz4ai7iYsdNbc5IsJOt3XJdQ9paXDjQzoUhQLB10lQjRbZIPTAKzRUI89uzaxn/5rd/it//bH/Bj/89v8vP//U/4lf/+Zwxt38vRV0+TDbIY8v/R/kklJDVqikvX3Pw6Dl77evZcfhs3vPGnOXDDG1gS+Ty6uMys2KBbGsLyM5hGRCFjk8s4OL6DKfu2bYckgdp9yUH6p/cSl4Rz2w4wfsl1+IMz7L3yZs4rSEeWh2FZfOuub2Irbrzxx36CLfuuoG/HZaQmd+KOTVJxPDZig6bpkC2OiJz0MzM5Q8q2mBDuD+RT9Pf1MTYxyeTWHXzvqZd45Ogc97y8yPdemud8OaY4uUdkM+bUhSU+/NHPcOXVNzE6vYcqAadXupxb7bBSiUm6bssVg+WayZn5TRZVYVtaW2d5fY21jTJlJW2b8q9yZRNT6+3IB5GvovUZhkWseEeM9GiR/Nj6zDAMsFwcP0e2MKhjnnZo4QUFzZHWZ7IF2ZclUhAL9LqKsZ1Wh4SEWtpjOpfG9V0S7OiosIBk1pEtdKw0/Vv2YubGWWs6zK02cMMG99/1Ve766ue58wuf4TMf+xCf/8RH+PKnP87n9Pozn/g4H/7QR/jcxz/CfXd+ngEvZCCAX/35n+CXfvHneecv/iL/+VfeyU3XXkHOjdk51sfusTwXTw8xNVQkEj9IWtV22KGrJLu8tE4U+ZRbLqnh3ZjFHTx/ssbs3AXOK9k5f/YMzzz9BGdPHuPC6eNcOHX0B2N2tkfWWvIvv1tjZjDDlRfv5EpV319zxeVccdll7JiZImV2tb6Y6aLNRDbG75RplJd73MZT0o2S1aZkvqF4E2eGGJ7eyeT0dm664QZuvv46zXOQO974Rm655TbF8wPccMutXHfjzRy88ipmduxg545tXHHpRZw/ew43yFDvmrQiC8uyERBBfZ1QRaK8Z2B2q2RSNnVxswvJX5hU8aSvVCD51Vx1VanKKibMza9zfm6FBdl28ntYk6rysgjo7OwFkn/s46tf/xp+Kk02X6KlWNBqd3XsYpgmyI9IjKc3Iv7P65gffhbrs9jQnxqRRvI6MmOS18n1lvzf1EA/ybkE17pWm9Dr0rZbmIaeI1s1DVuYZGIePvSSnF9OcOI4cdgi+dvrjz/2KIfUdt8hAb3lLT/KL/zyLzO+ZYsebSmDnWeHSsd+OkdV2WdTBhsbhj7TE/WnEUfoEQhTe0rSGjF6H8Ukr2MBu6HNdhSUk/tmtm6V85aE5U181xbYmZw4cYxjR19RK/kv+fqdX+ORhx/m0Uce5dOf+hR/8Zd/wR/+wR/w8U98ggfuu4dFCbYjsDK06c2NDQWDEBR4a826ALnae59VcN7QZ5l0Cl+OlEqlaIpwJMLoSAFVVZlCRRjTsHrnXdvVsSWi5GJbDvXkWhmE6/n4IidGIkQNy3FEZlp0RJbNbiSiatNUoG83G6RcS8PENjpk7Ii8I2ELrA3Txk3lCNQu7kgWlgTly9FMVaKRU5k6l8jJEXBs37qNlIiNrf10tU5bIGJpHY6ea+q+rTNbOHDgYg5cuk/l/K2Emlu+wL1q5R976UlefekJjj7/GM89/qD0+gS2bVJUBnr23Hmef/llnj/0Ci8ePckJgeL55QoLG01mN2PqZo7k1zetiEi2taY4DkmLTHm2Q1GkwlBwqWqfmXwRL6ORynP+3CxPPvIwLzzxCC899QRPPvqoALNK7IiICfRixxB3z+gAABAASURBVFegjHCIaCt7NTFoN9uY2k9Te5ucmdEnkpHrgc5hQ5DL9ozUVgDYun0ro6qs7NyxlVqlhm/7nD95ktNHXqS6eI7FEy+xOXuSuTMnSKqSse0xODTA9NQUUxo5BUlbQdfPFskocJl+lqHxKUpq7/iScS6T1bwVHD3bsiws0ybRleM6mLLX5Fxy9DyPQFlzop9YNpzYjUyejnSbVAqa8omuXtdkEw21lztKrgzpL7k3Ia9o38lcoYJ1UxW6hIxVJcuW9F9p1EkCS1UkKxnJNZZhktwrFfSAopYAcKxZZAuGhGTLPpWLkVb1yTAMkp/k+mSgZ3my2YRktUQKUlp34gMNEbBAlQ3kM5buCbVex7Hw5H+ZTEYEoCpi1CUhiVXpqil7bopIJgTUcmyeef5Z1tWaa8jHUumApFvi6bylxyfkIxJhsgFDDC6SXzVUBbW0zmajQyqVIZLcqqr8JntPiHFS6W1KbrodT+uqqSJvGSFRt0O70dWAmmyzWq7rWCGfCTh18hSm5vS0P8MwMaU3w7RwZD8xsWwp0vZ+MDqq6Nryp0j7HegfFDEpaY+bepbXW4ttyhZrG/RnPXKq+p0U9tS0ZgOTSIRHW6Ba65DPFZgaGWJM1T1DCa+bPE+2EspHuiLmyUBPTp6eDFs+n7wfVuu7K5nURRq60l8srGiJXHf0GsnfS/n0y1ZnVdFIPm9I/wcvvZQkgG7bvp3RsXEC14cQ7cnAkT8kWNTVwhJZxsIM3wvw5GO26QAG6XSGhnBxrVxm5+6dLC0vsmV4kDPymZz2EVqOqm025VpLNldXFWWWNWV/F5aqvHp2iZeOnuX5Iyc4L7K3IbtMEo+m9mwn+5W9JD7Wlk0ZhtGzk0hrySiwmfKbrkCoJZnHWkdT8eH46bPqWryVP/izv+EP/viv+Pt3v4d/+df38bFPfobHHn+SvkIWQ52oidFBbnvtrUyOD2Nps0cOHRY5PcPLx8/y5EvHOHTyHJH0a8jm1hSkj82uUG3FmNKfZXax7DaWa4qwR+gkruuigg/ZwXHGd1/K7suvJ3Tz7Dn4Gh5+4hnpM4ttwshAiWuuPIgt4D3+6gkmt+1mZGYPOy+5in0HruaKG27hlbPnObu8znojpCnydW5piUxfXvyjQVePaymh3r7nYi49eDl/9Kd/yq/9xn/h9//sr7Xnd3Pz69/Gq+fn8YQxI4NDDEj+Z149xc5dF7HnwJVcccubufz627jiupsY376HY3Or1O0UeSWHvu4plPrICL9SmQxuKsCULceGyaZwIzm25CeecCkZlmVhJb6gvcQCDdNEPxGx8KYtH5sVKTt39kwPIxfm56koLl5QPHBsB7kcgWwo1oYSny8IU5aXl0n+sZFyZaPnK4neQ9ly4ucLkkfHTFMXAQztQPbWFRmq4NgGzVYdS+Q18WvTMrH12rUswkj266cp5AvcdM2VNDeWUcYq7N2kLtK7pspykrDmC0XGJieJhYv92RRxsyKbiJReWSJpMR3ZXRTLzoMM64pTp+fmMVNZNoQXjUaspLOl2G/w5BPP8uxTz/Ktb9zFE4pJD9x3H0889BAPPvgId917Hy88+yS1pXP0eTEpK+KON9zOa2+/jWuvvoqbRRZtgdrwQIH+nMtwMcXkyCBjqpzWhWWO9tVtN8j1DXHRVTdz2Y1v4NmXj7NRrvJtVTT/5I/+mPe+++/5s//+R/zD3/097/37f+Sf//Gf+ef3/hNf+vznefiB77F8/jQTA1n+5A9/j/+kbvB//k//md/7nd9hXK377RMDXDQzxNToMGbUwQ9cqiKfl1z2GpxUH8trdZKY35I+MtJ/WlhYklynJ6cY7B9gy8QEYyPDjApbrhJHuGL/XmbGR3vJZn8xx4TmtRS8+gs5YXUXolgeC6Zka8m+TB175iPcTD4j+TGSP/7PkDqFtiBV9EbyPhkJMTXQfIoBjp6RNmMydPGFj55825eNeJKt+eLzz/cynSkRzEcffqhXiTgo9p/8epfbb7+dbDZLVWCczuSwHZellVUKxSJJ0DRMizh5crKe/70wA9k+yYJDgU9y1JnkCi1HB22qKWBEToI22VIQdoUCnm3hu8l8XZYWF3n88cf5s7/4n/z6b/4Gv/k7v83P/MI7+c+/9Zv88f/8c/7y7/+On/rFd/KaK6/gJa3/3e/+O77y1TuxBdKh1lPe2MQ0bTwpxNdIAprr2iKSVWw9q9Vu9rL1jtbXlrOlckXakprpBjgyaE3UO3oiim46RyDSYvsZigPDveuyxX4K/UPEhkNpaIQdYzOUkuzSkyJxMWyfrmRVk8CtfIrESOKmRaMS4joZ+gZG6FMwwIkEoOtgN0AtC1OBjLCNKeBIglU25WHofNys4tkhGF2JLJRjNSQ+OUzaYt++bbz+9hvYvnUMw3PUfurQrxad7YCj+XM5HzewMAXMOBblRlutPYs2Hh0rRR2HpVqXs6t1zmg8O9fk2Qs1Xpqt0HQLWEFesrTIqvLjRG1a9TJdo4WpuWMzJFTgNVUN6xdBLcjYRi2bnBkxUsiwrpZbXVWZQj5HTmTSd2yBSJeU9GzL2IWCyZIwjZADapckx1AOHSbgZaoioLZoV+QnLd3dcM1lvO2tr2PfrmkBhanqdMiF44c4ffh5jjz9MOULJzj8zKNEyhjjdg1XBv/SkeM88vTzPHvoOM8cOsHR84ucWihzfq3BStPU63U2VA1P2nhJVSFUIDdNQzbiSLeAafWIpWEYRPosIYRJhSchjgmhi4lpyfm7yWcaHQXhZLR6dtWlI9DvhBEJUTAMA0uBoyPS0RKZM02T5HnoJ5m3qXNJ1bIlwtqVPOsiIQ3tfUMBIqnYJ77keQGR7nOUQMXJfIILU8PXe08V12Rtmk5rjSVTk46qXZapKwyz5+Ou9GLIhsqqNkZqYwfSR6hj2rd6v2tObEv+HJPOpHFdR76fIS9A0zY1Z0ShUECP5aKL9pEQc0d6dDSH7wc888yzrK6uclbVvkj7LpfXaSngDQz0MzQkX5G+8wpoTZ1zHIdMJsP01HTveTPT0/T197Eov28JG0w9ZPb8BRYUVObnZnnkwYd49firnDlzmiNHDlFRFWhCLbZCsSC8WqFc3pCtu9q6IVyqg/ZraCAgskwLQ69XVtZYX9+gITmnRZRigSIGWJZFTTbQL2KazebxhSEFrXNxfgFXnxkCTEwbN8iS6MxRW7wv7ZILXO0hi7aFJ/DPqLrZETGL5AOu9tcRAUM/lmGQTfnYloFjm1imIXHGJDJwXY+uZCXToVjsY2N9E8uwkDtQK1cYHxpleW6BZa2lrQptFLV6OhkU5gwMjLOyXMc28hjdjCr7IfVqW4SioWcFrKtyllFiOD+/pH1XSQnHEnuYVFBvijgmI7YcNpod+kanWa/HtKxhyq0+2s4YpMfx+yZIOhFdrdsMTCKrjWM7sqsOSQJTKpZIBSkSMpHo0zJlc0k2ZHmk1eGpxh41M0M3PcD1b/oJrrztRzhw9a1cKd3tUQdtqyo4o1mfyaLH9Zft5I7br1blVvgi/7WFNb5jkkkHyEg4dvwYTzzxOLMXzqk4UGNhsyoiYnHi9DwnT53j1JlTSopWOHPuDBg2K+Uajz3zPP/8/g+xvFHlrnu+w7fuvo9HNcdDinPDQ/2k7YhJVdWuOXARw6WsILiqZKfG8y+8wL++7/184sOf4e/+4h/49Cc+i2l7NNSmXq52OHJ+AdR6XWpuYLkuTrZE087xpW8/wO/+tz/kv//X3+F97/07/ubP/gd//7d/y33qIOZyGXKq0A4XAm696iBjxTwnXj3GSRHC7z/9HI/Lf46q8HJGBZU4SPPUK8dYVpLWls5rjQq2bMowLWzJvyXbqituFiX/ho6xDLnTCWnrPPrpCGNs2+7ZayxrMy1DdhWR2OyWsSH27phhUPvdMTPJzq1T7NIwVHyKwmQmC08JTi6dpabnb1EHpr+/RF9fUYWiAgXFpLQdkxNm9BXydGNTMQcs4X7gGMK8iIYKCo7iaNLWLwyOYAc5qiLu4peiHiZbt+9gaHiIW269lWRftQQTFF+dVA43U0om67WRn33lDOdVyTt28oz0e4bT6oK+enZOBH2JE0srnFtY4rgKZ+fOn9E6mnRpgNrUTtxSXHK0/q5s1RAOxWRSBRwzwI5dFYnadGWnI7LBYsrhjbdcpxZ3g80NYZZkmOB7u1mTvXsU1CWqNjRfDE3hekVdk41aE0cFjKoKIWklBG46RxOvV90OxSMSkh+Id7hugBsaZCyXrIofOb03NYeRYJBhcpk6kBdv30Le1eStCp4RkRIxM1RVTSteZz2LgmJ8SthjOa7sLyRyU2T7J/DzYzx7+BQbqlZ/97vf4auf/wxf+swn+dJnP8WnPvohPvWRD/Cxf/9XVZ3/nSe/fy9uVGfbxCA//1Nv48fe9Hp+49d+hTfcehNDpVzvmZY4B/qxLUt/IosySH7iWGvTC8MwxEtAISSBVXo/Otc76o9I1yV/76djyOJkb2gGM4R0bJHVMad1DstWCrKRUuDhiVAHmszctWsP73//Bzh+/AQ33Hgrv/af/h/6B4dkSCE1Vf46ImiZTJbkWeVymd27dqLY/n8GaEFGb4CZmDuWbet6g7YCoGlZem8RaoGhQD8yITL1mYK1pc9sWxtONq9MJ+W5ZNMpOu0Wv/hLv0hdAdjX+4oqIp4UnWzw/x6WAOp1r38df/g//ph3/tIvM7+8SkuG5cv4YxmCbbt0pPA+tUfamvPUqZOEChClUgnTtEkMJFsoqt3TJi9SWRbR7mISGRahYdLBkBwUzG1HAORSV9XCEzhE+qwiI9SjkHiI2yH1zZpkYPau6wBd7c0XUa/HER09qxu5OG6GtlJyy7SItY5usm8Z3IYqDN04IpL0euo2oC2S7FiaR+QzF+j6bpPY6CJGiusamIpSigtk0j75bJrBgaKC4f+Hq/+At+266nvx35xztd336efcc3uVrrqsYkuy5G7ZGAOG0GNKaC/wCCHwIQ9I/slLQvLyXni0kEAgCQTTDDbGvcqWJVtWsXq/V7eXc++pu++92v87t+E9Xo60tPZee605xxzlN35jzH2OMuWM2cPBcxcoBEQKZDfYI0e/XUjNDpUbu1dsl+zoMkluZ1Roc5DyuqetUa5LE8PhdHUc6OXT69rqpDoP4F44e0bpqKOCAO9BiuNayBpGcmy5uHGfbYJtLZCMYhQyyznAweosoA1gzTQrJMpi+l3EpFpXBJEy+ANuIJYqn5QziKcA20YSEIiZQtYaKFcJmFp0s7o8p5sg24f375K/1qKb10APu+ZnNAe5RVWqVkjodOUioCjB+1MTKmzMqzK7IlWxcxFrfVjoNN3e19Z26Gh01MeIrYUlJbW64koCQRmyxkxj5iVelOcF7wtNAxHjZFkmY60c9rWcq5CZEHDwJKxer0O0W6qw/jZ+NTdHkoMYWhaaMp4xRobXQRjKGKsqxNETkTr3VOOELnPuTav2AAAQAElEQVRVzVpNdcacw0drnL1MSaWiOAjlx5GzaAV5kMtyFABmBmHNvfegU/FjOMR/jDHofAjYok9kRHFK+10t0fEZkFyuXL407TJ62y6gx9GwLx+zvgsnBhgAtkMSXIJems3mVAcOcGEJmm23FZGoKpUqc4x16+vu0OLSbi2v7JaPjwTZZ+bnNSLuKqzpCh24MTZuzzQ1Sxfer73VbqPfXHspfv34nmwXrClhvYskh/0H9mvP3l16y9vfqBtuOqbrb7hWt9x6C/YoIVU7OkEXdAhG7OH5AVhVYc46WDUPsQmjCFvUZbywkmL0m+B358+flyNwGhACT2S97tp0C/yftMpsVfO79uvipatKWNvW+hXFoVUCweYh1jlSZ/OKcmLS60rgi0OvgQvlu90x5NXagDUVstYpwGZCj0PwK/R6A/vG6NN4kManh+i3wtgdupBnL17V3v2HFQYVirxUOxs7woWVUTDOQG4H/S0FAK+3zalTZ2VMzJyFXqVT+cyTL+mpx5/S4197VCdfflVfefBhHdh7gPsjHafL9vijT2r/3sPoIlaj0ZCXpxKHitCRI/Hb+pIeePKEPvbFZ3Xycq6vPHWOjt+2nn7lwvQ7wiE23ulvKyQpWmMY1yoHv59jF8U5B6aNtb25RcLvawyWjfHJPom3tfeYlq57vbL2Xtn5g1obWkXsmFx47CG9/NADeuHhL+s8BeTzD39Wj3z2Q/qdX/8VffbTH9HDD35BDz7weT391OMUGBeIS6sf/qHv08/81E/oe779ffrub/028sMP6bu/9/v1lrd9sw4cuV6Hrzmuequh49dfp0pS1fHX3aPK8iHdes9bdYQdu1tvuVl7dy/L/5/EDuxd0SoE9PDqPF2tmoa9bQl7lJJW6BjVKRje9uY36nU33qI9i7s122zzuVSptbTeGakxv6KCoiMPjby/5mFDvXBGdvaAbnvTu3TfW94uT/TuvfNWHWMbtwU+7yX533Hrcd39ums12byoSjnBx6yac23N4evrm+t6+aXndQaC3c9LuXpbVzodtlPP6SJFmPevDo0V3wzyMYmo6tMBreHvGbYwwrkArLI0yilqfKE3oWPt80jK2eE7E/x2Y+2iLl84p+2NK9rBl7c31nT18nkl5KGcampAjig4+zk85l26cFHpeExBsy6/s5fSHDDZUOPeFsXOplKqJxOGKsGgMh0IOCW/OxDYqXCRShtLLpaDOBXGyTcsbrzhGNvS75YlL+0/dIS8FnJPpIh7jJzG7B65pKksmtH6JNRaN1WlOatdxPmegwd1DbY8eN1x7T98UIcOHdA1xw6xpZxQfG4SP4VmqpGcC8WgQgBixaksnZwN5bheoidTljQzDustb3yD5lo1tSDTk8LKRjXxgBz5q8cO3YlzF3Vpq6vTbPUP+Lw/KYR11CF3OmtVAcNfpJvt/6C7tU61KFLsxDoLTYgBW5RqY6NBtwfxHShxgY4j9+75lt55z+tlyOtDcNdR2M42qoqtFFmjs3TcX6Mz/Sqke+3SutY3N7XZ2VYOpthqS5MyUVybgdiPlKP7HBvVwU3xejToSoy70KpoqV3Re952j1roJBv2NGb3K3RWa5cvKQYDrCkFxMn4VXG9VAG+Zsp8M4zX+juHJUb+7mHgMP694R4/jmEMBpL/MaWBI1q5zChAZ/UiUJXXFvkcz/l1xqzTTrcM/tm/1PHrbsIICwrCqsK4qp3uQHMLS7KBA+w31SdhNRt1NeoVqohCQYEZMCJ+DfEyEhPKBwEO5M8ZQdBoNnlpZByOh/Bwwult/mxsoIwxxihOnFvNugYkxz5bfsZIxphpQraSYozqf6FCJW/+5vCnMEk0gGAGnIdslb3ujrsICAMJc4pYQxjEmgCGPhhDguQgzjsz02aevsIImkLV6DsW1vjRMvlfwsnSkTY2r6rOOre3N7Rx9bLi0MkbNaNb5JPSzuaGBr0drvVkUGiPStgTsko9UYYjpVyrQZxLyEo1jmRJPoMyVX/SV0D16Mlju9lSiVHCZF5lOM8i6yrCisYmpNIxBFxb23RmYsbxpNKgiBydZnmhEl2XXmQfSATFDMGZQmwjSKZhzqH/e4sE0oRqL6SDWau3FLqAw2mCvnxyn19YwN5t9BBqFoLehiz7hNSaSdCdVYij56mRgbQtL+7m3lnMlCvHjnN0f4eARIhBUvRgqZ7HVIxJra6SKm+SFjLIGBrJ0slI+axCAZHKQXz7dFtyiL2dgtQEsPWglbOgOImpVgdyppQHKg+AYZBoZWUVFy8AmZosgzK6UIV6AHKBM00KJ99xCapt7VCtepvmk8G0Ml/b6un0hSu6wrbIhfUt+T83dQEwuez/MP/Gtr7+/Et64rkX9Pwrr4ihIHe5vL2sE7aycs4qwH/94V9b/DIEOK11KoqCex1aEAFbTEnrkA5eSkIYQDT6EIySmDDGTu/lUfnnxU/GthmGpEBKAfiJLEoICsmhNyeDDqxKxk/x34AYFHYr8CsXWVkIlLMGoHLcX8pKitEdJxljxH/khXIuYA2BaviQMUZJrSGmUZhUZYJIzfa8AuJkdmFZm3QRE2w0wOeCIJS1ZjpMFVAriM8JnVlrrUKOJAyQLcdWY62travW8ETSyrqKYvyt2mprguz+e3w7AO8m3dCEpG5sCZZsaBMwLSV5wtnpdvXiiy/K23ofCaZPAvTze2wwxE1hJ8jcR84M/fYURCHvrVZX92jv3n3aw9EFm3wy66PzMUXvNn6xubWlAL0VgF06Jf9WGcWR9/HTdFL9Z816TUfpxgxJFF1iUfV5iEVLx667Rb4oyCC3KTE/BKN8V8egkyQJITgBMRLr6nZHOU5jbSB/BGGE3g2vQ4W8zlG2n3NxYV5bYEaJLH5eFiv/U8EuviPr2F166ewlvUx3ZwBYX9nYUhhX5L+GMYE89CGwSRThh1YFjr+HrbUeOwsVZPHJ/Jabr9Wdt92od7zlXt1w3VG98a476R6f184WuN3t6DZIuycv49wxrcOGkv+bqBljJ3VsV5nTxUGs7TTQUy++qh0q1HOXNnSB49Rr59XvDFWP6/KFtvdHT04GyLRrZQV8vDrNDRMKDcPoIfGeDTu6xNb90FS0Y2rKm7t0hQ5rGTdVgFnX7FnQkdVFrZKEF8DMlpmof/6kQjp9fbrzfr5N4vbJZ57WZ7/wab2NHZ79B1a1f98e3feGe/Rt736v3v6mu3X3G+7WnXfep2p7WRHksCQmQ3C+jZ/vv/Eu7brlLZpUF/XCyXPTr2N9+C/+bPo///jAH/53/Rkdow/819/RB/7HH+r/+L9+Vf/Hr/22fvU3f1f/9v/6Nf36b/y6Du/fo3fdf7/+93/9b/QLv/gL+q3/9Fv6337xl/Ur//r/1Hd+2/dIk1Ltao3AHymkQ3XH29+nXmWXNHdIfdfU0y+f1p9/+K/1pQe/rKee+rr+8i//TL/5m/+nfue3flUf/cs/1Qf++3/VZz7/OX2cYzzK9A9//B/qH/zgD+tn/tE/1v/yk/9YP/aTP6vv/8Ef1bFrrtXhg4fkO2rLSytqkTcW5hY1Pzs/xdgCrIlcKOcC/M7JWauCeCXcp6+9TSx+m4EdJnCaW1xQnYI9BC9iH9vYzISBhsRNRB616C+I/HiO8UUOTlSFbCculC8sPE6nNEdyduoCctswzSSwxIUOzMplxHuaIFKBmxeyzhEjhSLGdcYqtqmuO7is+VaiXndbPv59fuYmWTDRgZ9N5p/QMVvbGWt9II1tom1wodPdUq+3qbNnT+rC+dPapqjdwV/Wr6ypQcFfbc+qsJG6/VTW5uhhjBSZjMNM5MYMuUowxSArqtB73vkWHTu0V0kSIXWgIm5obEKFFKsGAtqo1+iqd8gjRld2Bjp5/jLNqkydnW1kHZF/NuWxJk6qcqyzUYkUaaKE/OVtUARVjbDPyu7dslGgIXrbZg3Hjx/Vu+9/M7wiVbVelUkasuDwiCLa29Njyaiw8r/HsF3WdPDAQS3Oz2p116LqjQq4S74wAQXBGP4x0RiMGoE1Dszwv1TES0wSaN++Vb3pja/XjdceUgYej+hMy4ayEXKBW6mczl66QryPZF0AtmQquS+wToG1sljz7x4B7//u4Xj//3xujPxnYSEF5DBjrGQcerXKGS9lPHpbysDaLJfkQpkglPXKGyOYCxJAtao+rL9EyAWcvUQEr8gJySfEaAlKzHAQBwmZHjg6OQVHNYzIhICLOMb02hOSWeqdHsNsAISyRsytrCynh/wj/CclOaRs4/ZJRGM6dxHBEAWBPMMweaFKGENiSjWSigzz/d1jQGKImEdBqB7GW1jepfbM/DRQdtii8Y5dB4wCxitQbLvdkjFGGSQtI3CiKELhI9XYTijzkRbYlnD0PX23zdKNa9Ui7V6eV2ILzTeratdiLQOazUqolfm29uMQtdjKVtBURWrO1xUmVg6l+O89JMxZhWDldOXKmHuSUsNxh4B2apF03k71fs+979Wb3/7duuft79G993+z3vrN79P97/tOvfld71VvkgNE/6t+ElD66Z/5Wf3sz/48APVP9FM/+Y84/7z27j6gKKzRCcmUj40MWxmxjGqVuoKgBhloQ6onEgStTRVmSYAz7YZmWnUVtPlDUygOrIbdHWVUttXYqWq7qqirNuuYqzNO6RRFNeU4VU7wBjg5jSzNNubkCVMFsAjxjaBa0cCF2paTTRoyLp5uyRb4QINxKtihObesxb1HVJlZUWthVTMLu+WvNecWPJ6r1mhq1+oeLWHHheVlre7er6WVPaq15nArp7CaqMQ/bIKEdIYK5gqYqzq3oh5E2dbm5JKmhBzGSJVqXTNsrc6xBVytNxREsWZm57TE2L47WcUGDT7ff+SYjh6/js9DVVmHcZLlGAMYxhgZgkfGKMeepSRPlgpiwJ+9/068D7POHH8t8NEckmCdU8Y1T0SNMfK+5klhgf8zooIw5PNclrG933uCKQqiEr/MiDd/eNJQME/GeDE6Rv1eDE1I9hhQETFlkckAs2EUTMcyxngJkTXnXqPhaIgdNuV3AdJCqjRnKNqkoNICGGLZuK6YAqUP8emi0yiOpuvza8hZT0asGGOmY6W89h0uL5tYZxRGqlUbAGBOwTpkeYFS4j+TwWZtbUIE662WqvUqt+cq8D9jSuXopUbnwOuuSUeuVqsxxlgXLl5Us9mcvp6ZmWc3I8UmUpiwljBTrjFzlKrVWlq7elVCrvX1DU5WBbJWSKjHjx9nnlJNfGljY13+WkJiLZF3N4nAYFw/38bGhsLA4CMVZJ1Ta2mf1vuFUpJGXEPmak1N7wvMmvvEZZkucJqfm1WAITy2BUlN3q8n4OeEWGV5CoJYzgbYO8FOmaxx8n9QfnXXCnLlyvCVJE7QQT49XBCoC15ucayxizLh2T4+cO7SJQqGmpZ27ZLhnlqloZG3D5hVlCn2HWh1d1vD8RVN0iusv0NC2uboKJ10ZOmwRa6EHO7I49GZ9moTHQAAEABJREFUs6e13R3pxZdeUZ04atUrKvNUcoHW2VY+t5NRGA60smtei2De0tKi5tqzmiP2ojJUM2goyNxUn3PEULVSZVzHOiMFyJej/xLrODov9UAKrFEfh7PE5NeefVUvnjqvrz/1jEZgvMxEocdNZ8D0VPvoRi6h68VKTQ2FIh1odmm39hw6rCPXXaPC5cpY86sUiRfOXtT5Uxd07uRL5IYQoruhV147r1fPXFBnMNS5M2e0uX5VaTKvV7akV670tTMpp7tXuIssMsb4eEHc7Nu7W2MKvLDWVr8I5OqzuuXOe0jyLc3PzqpLN9dAKpJWDSIxnq5dqZEFawFnbZ+/qKy/JR9jO1moHdfWWlbVRl7R5YFRly7VNt1tn/9saLW5ta7NzSu66/V36Prrr9eVzW2durCm21/3ejVY+5EDh7W6vAeMWtau3Yd1+Oj1xMOcjMfgIATtjJxxauHbw95AkQsVYr8S3ecUV8ZIMb5eRZcO/HHYRfz46w6/URjLRIlsUlG12ZaiGBzGzuDtmPhIwZkgjLDRWJJRzOdLi4sS1yteZ1wr+DwhZuNqVQ4/DmpN7JyrsEZAGSQkIxf10XOOT2LnwKpIJ/J8IQCnEo00VylUdSnyl9yT4a8TeSwL8J2qSeXIRY58E1eaGuN7Ab7vsbbVSFSLpVbFqhVJTeK3xqSBsRrDuoqwrjxokSNmlZcj8HWggu14g/9EPDMpRpqQ5wuTK4mdKk5qUQTu7OzIxNXpXBNFcuja+kbSqK96LcF3xorAuZC8WuX+uWZNKzM1+Y7lCP+p1GokhWL6FY4QPw3AC1945iaSiUIZfGjC2oNqBD5OdMddr9PCcltZMdAALNwalxqRoz2eeP7lm2mprWjoGtosqppAvnNk2dlcI65TcvVQIbZuxIEiM0GHqVIbKgLHU/yjsIGuUIDfedcbdMutNwsH0gYNmHFhFTVmNEEuT443ehNlNmHdgQZgGNAskZ8sthQ/5n86LMnv7x6BtXLWYmtuxH9cXiohxwQc/mqBXSbkrXEcagt9biqjuWY1yi16CMn5TjwuHC2SB5EenYQaIJ6T4PyX5nudHTp9PVWSikKMknohma70h7ESBzJx9v8tJJRconwbWj3/ygv66Cc+qv/2X39vCgjeCUWFw0foA+cEANCc/PsxHbsRgV2ylZGikMwG6kKmUmO0Q8vY/6ZfjnYyxmbFzGKVFxbyFePcGUeqOAw0pCtwlY5lwR2NdpPkGshFRgXVT61aU4f1Fc5igALH4DrOYk2gSVZAYCcq/RqNkwkTDTMpIgB22Grf6g1RllWH7tq4MDyL0WDTEzmlHIUJGXtEnBpZjFsi24iqNoyr8m38IAxVQvhEMNmgoUFm5P9EwZe++Bk9/LnP6quffkAPfO5z+vIDn9UDn/mYvsDxwAOfg48U+s+/8/v6r7/3B/qd//Q7+i+/+7v63d/5Hf3H//jb+s//+T/rkUe/JoeBo2oAAGQqmS93EboxJMaaEEYBzj8GQIrSacz2O1GpZr2uBok+JWOynOm91XodPbFmIKSOvVmMgAelVIIxCavaqGt2fkFxJYZQJFzPZAG0gvkyxi5tqJwn6q0GYJ4p8WQ/CDSioxbjJ0tU7gdWdunQ7j269sgR7T+wV0cOH9A1Rw/r6NFjGqXS7W94k669/ibdeOONesMdb9DNN96gN933Bt1x2y3K01Ijuih1EtoI30DFqpIgh5CiEYVITjenjmyCsIn5kmodaUoNBn116QKFUaD5+TmV+JFPGP4c0QWoV5sKcN8KsmZ+nLzk8Uge8ALuFb7ku5Wl1xV69Ncz5iwIOMmIG6e+5yTcOUPOVDl+PqYbl0Mk6gA1HynnWWONfwI955yN/Di+4zeGlGzg59t0gHrjLkVgT5tb29PkuE7nrD/uq5+P0S9+i8FCG0o2UuZCZdZhZqfJuFAW1DUysfoKNYxr2sQuOT4MNmvAdt6Jl19Sn0IPQeVYm3NGJQA4hqRGxE/gnDJiPPclamkUktxYvsqikMpSgbX4pAE4jay3O/cl6NyaXHMA8s7WmmKXK7I53bLB9Ly9flnjwQ5jFYpjSRR2C8uL2iEWMxJnio6GEAccGFxwGkKySoyb0gFJIcV5GuKRLfV3hGzYJQ/RsVSNG/jDmDEjCNiA4iXWgELv4uUrSqotdFcqNpJlfR7PvPwlvrEKofNrqoMHrnA6/dpZ+YInriT4RoadRrK2lC9kFVbBhlJR5FSrBEpCpxL9V5KWakldM7UqyXPEcIUiQLYoC7EIWWentnXcb9BxQoLaphNsw5DYqU0JS4LvxfhkFLipLwQ2RDelAnQ+QB+1ekMdbHaZ7s7s3Dzxxth8FkbJtOschYku02WscN8uusClc3JRpBAll8Yid4adStZTqrPTRW6p3qxTkM2pT7GOOfFzp51OV9VGTQO6KOOiwPfG6HmsyBSqoodbrj2quVZDE4hjToE0RMdjCiTv/tY45A0VgQMxcztjpCDGp3ItNSuKSDr+WsrOVgOfMBCRtHASzzn8L7KZHHPUKTYcfipZzdcqWqyF2r/U1v1vuU/vuf8dqqKnqivUu3pR50+8qMvnTkFCT+IXfo1jdQCPKwPp7FamtV6mwgVsGW9oC92df+3k9H8VadEJy9MIvwrx7Rp6XwTPCmI5h0QEEvYNdNstN+pb3vsutZqxFubbeuTLX9Ijn/6EnnvwC3rqKw8ogbVcpft7+uq21odGZ4Y8WG2rRKEn2UJ/+uuPatjvKLSFGjhgmQ3k0MMB/M6ht3poNOysca2v2288pvtuv1VzjYoqZO2Xn35ErzzxoDZOPK3zzz9OXpvo+dMX9MrlTZ3Z2NEWuOfttL29LpWpimyialzRmFyDpZXh69PvLzKPx8iRz1cUNv3eCJun6pDLXmC7+PlXTurclXVt7PR1jq7e+tUtCFldI3ArxZvHKjXAwFkQ6flXz2h9e6QrGwN0V6oHod5Bx+tbY/lfxCEA1KpUeCJQHxJeBomGOTYOmxramsr6jDJ8o9BEQdETQoJj8RRHfPc/oYtvTIEfWXRoFQQV7pQmrIVFqkrseHKZNBfIwRXZqCW5miLygM93Uaut9vyyrK1oiFxRVFUJ6U092WQtqYsoQKQirDOmsIsUQ05zMKlKzG/7oo9cvnF1XWYyVM0WYEbBeiIV8A1jOZsKBNcpYnfPguERsTvOpR7EsUKeaYADvoETsxYbRuhOGpbSCDzo4l9xrSEfI4aCrOZCtSHUEAfixKqZRKq5TEIHqbEqbaB6UlXI876w8PxjfbAFrhuVEePUZlRvNRWGgoxmssRkRNyEplSzmijA1wI03ESmBjnekNe6NBXn5urcn8uBrZbDGCMXMh9rLCmeW6ytYa3qxsmTyBD7G46S+womm1inAAhiGnRjhMpEEpGKiVzaVxOi3+SG0BbIninCP2Ni3mEDHtPYBPhDognrHHFtxNiZnKxlgm8kmFzOSjlOjf20QWu7iqJbLCIKAokHcpJoWRrlLBjOpqwsVfK8B94SZfO0DMkoZ/IDhw/qLW99s+64/XW6cumC/vSP/kh//aG/1ImXX0ZmhEaIyJa6evE8Co8J+LYiFG8wgN9e2trZwkalXJLIAu49kqQJA2WSShcwL0fpdeAkyEHAwpYWZlSjyojjgLFClYzfH/VV8nmXKqdDEkiROcBQKYYapyP57q5jPJ+AtgHjmMTUI9AdjjQcT9SgtZ/U6hDUMQFaKqZSnZDRJyTPCUrY7g40IsAnkOgMIGD5qDUgAWby4yiK0VM+derJMFNeRiSKKjpMEbujIN9RPOnKjAeyBIBh+0qjjsRri57Lwmj96qaKaaLuaUA15EFmQHXuAWecDlhnrtLlmshILlQFu3W3N5Xx2ZhxUmzqn2s2Wgr5vCxKktgV1jRSh/G2IQPb3T6JMaVb1tfW1kA+MLchK9uQ+lNnX9NLL7+oV19+RRfOn9Ppc68BShs6d/mSeoOJiAHlEDcRbIa5IpL1Tm8bG8QQhArAHpMMrurkC8/p+Se+pheefkzPcDz1xFf19Ue/oq89/DCSOwqWz+ihh7+iz0PGP/rXH9MTTzyuj3zkL/XhD39QQ/SbxE31OkPVaxUFAHmO79V4bfA3R8dn0NmYBuEE+6XI4wKHSBNkiFSQfbqsJQPYavWamFAlvhARGIE/Sxqw3gJ9WxfxsZUpC/n4kEpxQcZiEWN4bWSMP/x7KwwpZzQlol73lThWu9lSA78pIWkZtvOxI//Dc/7ku5i1Wo0kt6AmZL0221Z1pqFau6YaHcP5hUWt7NrNsSLh2xm+LEc443MsVwGAsePXaaz66GbfngN60zu+SX/ve79f3/9D/0Df/QM/rPf/2E/qh/6Xn1KFjklJDBw7cpiEFcryuqQgcoAPGCQPXu1GFTsFYsmsxQGYEf6D3zJ+wLoDZ2V5bfCfQk4DklspKSWGDN782KMP826sixdO4Scvazjsq0pimp2ZkeETr+ttv83PtQId5Oi84FBppj55+eKaZiEirdYsHaimLl0+ry226q+sbelzn/6yXn7htNYubenpJ59TEicSzyboeQbdbW6SPDBDq9WYxvPiwrJyYrRWqUJWM9QWaAL5GUCimshTb7ZlbSRx7Nt/GL+fKAydZtD9sLeFtIW2KDrD2qwqdBUmkLOUuLRgVl4YfMqiq0Q52CJwBPVIppTBRjYwnEFCit4Q4uQLnRg7G4+hxmpCko+QO0WeLgX+GEJXTxIVkIaYewpiKCFhd8Ar/9WYFn60tb0t4cs2CNWj87WyvFvt9oK63bHOX9jQmXNXNJyUdJz7JEohZSAbJhSWDbpp8+jyimZmZtXpbMr7f78/RN5ABfL4rn6vt6Mx65uQiArwaXNzWzsbV1VO+vjKCDJ3WcYVas+3gZeA11YRNrAuwEcKGWunNs6RPXORDNjZZ6sxAAx73W1xl2KNFLlSmQm1sT3WJoTKd552+n1dZk2XIcUpMT3KespG26pFRtddc1Sru1ZVgXQX7LwFOP5sq6ogYE4J4tVXyDOFsxq7igYGe0d1Oe9j4J7DbjUnVdEnQiotkR2C1IeI5RCzGuTB+7RTqZAjsaI4PqA33n2n4sRphG0CAmIGDJ/Flo5t5wk4M+L1tol0fiC92i11Yg37kBsD8LZqJirTnmqxlf/OXaWSqDROB/cdVmRDCqlt1esxvn1J97/1Xn3He96t0OuFsXvdDSntKNu+pLy7OdXpJoXlJbaUT1/d1itnzsuyFoZTGFjFYaAMfAmDSNYaOWtZplXEPWEYKQxjCFydo0HToaFGvaajFP8HDhzQ6uqqltkZOrifJsDhIyrIdQ5djdn18T7LYFpjl2BpZVVxpaEqRV2T3LgCafcxuri0SzPkk4gGhZ0MFBqn0sZ0jQt9+3f9fb3pbe/R/e/9e7r93jfrjW9/u/7+D75f3/c936nv+b73q9Jc0iS3CtHrzs42oZzLMHlpQ41zo8I6bCxZupV9yLb3qxG+eSjXzAIAABAASURBVP7Suk7Q7e7D7s5f2tAmfrON/1y8fFkDdjwTxkgp4ousL+fX3mirObusg0dvUntuVbtXD6lWaWqm3tQqHX7H/T1wjKHlO97+l6sMxX6BLQuXaEyMbkFQx5kT4SmfQzeJiwuXLmqdvN9PcxoFW/jJEP0kgl9qm2LIwBFyYqtSTRSis7w0mqBfk5eKTCDCQqQhpZnBV1JiY0IKmUjIY4ipnMlK+I5DtzW4j8eWkufCuKWiTMjZYykw+EJADIfwEl6HFVWYNwQjGJVHcjl8t0fzxTmjQX9bEecIueRzSFEg00AW/KoGgZK8UBXMqomzStWMQS4hay6fO/xjXGbcklOpwgidjBSAefU4UKJMhlzgTCneKjaZHB3tmDE9SQ5KJ1uELLGY+nuBAkr0YQuE/MZRCkwXo08Vvcw2ZRSGAEymDIM4FGMRylijlI6Nd1L/2ifWgsX4BCN+/BhWVmJBKoTDH9Xr73y9/v7ff7/e8fZ36vRrp/Tbv/Uf9eyTT+iZp76u3/qNX1NoCr3pDbcSdFcVTroKsyEcbBtBHfOnzJex2AlJbaiUarVE5pDgK5mnNE6ybiq7T+glshQsLpuMUXqftXzjmVq1qtk2AIr8BesxPCNCfK5ZVQHQzjWqOrhnWe0a5KEWqVmJBAapFlnVYsf7UA00a+hEVbk2U09UB2RmGxUcOlGrGmmhXVeAQT0ZrkaBOnSvRlTDBnkNhkkYx2EYQ7XgSNpCQRbwMXQCQmtxmBJdGHzLKQRUKnFFzgZK6EhmGIthkJjPXcjZqiDJxhEAV0iOaxYQsxCLCUSrs3GFLYG+ulsbjJtrhCNu0hHY3t7WEsAzxxZTFEWaIzF5vVWYo96oa54uYaPZkP9FrSpbOf7eleUVXX/d9fJ/KWH/vgM6yFbR0uKSPHhFgZMVK8EnBoBBl21X/wevhyS1AmcoWccAOUt8qUAHfq0lOvSdNwMRcl4HRqzXyhvxb32pYN1rG1tyUUUeJFwY8XEJmYyVY78comtISOtX12SxaY+5UwDBb80G3Ov9uM+1hOS+wTbtmO6m0FpAsHXQhX/vj06vq6tUvxcBlSpgEbAeP76/zxgEk+Sc47/+bP2wjCIZY5jXTg/D/NbymmsIKcvZj5GRkB1xk0I6jDEqIf5GknVOIfpIAZoOJCTFpzPIZMb7PM3k/TP3+uz1lfNZHPg4TOXH858xlcYkZGf9mIUabIn5LdaXXnxKTzzyoL7+8Jf0wte+qpe//oQeffjL6rLeHonlKluTvuCqkYguscW7vr4u/7fhzl84P9VpDKlI8IMxseNj3KELFsq/lsNMjypxUbJ1WyWxVompAd06qJeWd+1RvdHW3qPHte/odSqDKkdNvumem1h1OhgmqCkrAp06fUYFzjwEZDNidW3tiir4Wgwx2yTpdfGd+YWGVncvaHaupvvf/Wbdfc9tuu76w3r9XTfLBhNVYBa1RsLauhSdLZWZJY5LYke6eO6Ebrn5WhKC1RCwNSSjXFaX6Pr0IF8RQE1DXT0SzASLWtYZyKmZ1Ij1KvYJ5f01Rb95kck5K6+LEl81xvC51Q52c9jR+6u1dnpteua1ZORfix9jLAlqDG5N5H9bfEwi8t+htNZRaDQkPh9jd2etvE8EjCkZRcTmCMJcrdWmfuPtYoxRQcwM6OpfuHBOx44dm67/NPp84aWXWN+aLtM4eImt6gUS7DYyijUcveYa7eADKf7o5/adET9/AGYkkHSfuBoUKRGEwB/+6xoeB1oURO3ZpnbvW1WPDv1WdxtdOHlCkGM365xcECjEP40xQmwl7KR4vXn9ReDJhMuVVkP+l0dLEmDBEeELcXtRcXNOroYOiFFbSzSC5KaxFLfbCutt5ZCACbtGhYmUlY5dkkIOTExqTSXYMCPHjOjuTHXKTkuKPbsUkVtbFBE2kMCekjWmEAC//VhCynsQOldj7KACWRorYDxxb15KIb5frTdVZfy8tLLOyhdKBr24akMBhHVMDG8Sl1uDkXYmhXbGpYzvuslqjD97fXgi1c+tTH1B2xOnbh5oZBO6QLGyoKpLGx21Fla0a+9BFTaSZedqzPomHDnvK81ZiTFzE2qclUq57ufIDF6KvBGHjFNWFFNMcIGdylriy+LH+6RzTv5tyT3eXinxH6JfC4EOyEH1JFAclOwi7OjypbNyXCsg7A5/TyA3js5WnXyVj7tq1QLNNmNVYym0GSQEvbmc1xxM4/OdwGMLLrgg1sMPPqSXnnlSL9JsuHrmNW2uXdLTTz+nsxc3dIFCczwtTqEs4KKXsyBPTMC7HN/2R0nX2NDB9B3yZtXJ8dp3iH1+3rs8p1ZidM3+Ve1eaGuRnLtv15J2Lc5rxDZJRD515ODxxKpRn9VbIcBvuOUW3X3b7brztjv14z/xj/S//pN/ph/+sX+oCYSp3qihpkKYTyWxUjorEwbg1kQl/uV50OxsW/V6VQsLs9qzZ0XXHj+qvXt3aXlxTqsry3LWaYgvlC5WLidjpLtuv0Xf823v1nd973dr9/69+tmf/zn97C/8nP7hz/y0LBiqJJSSgN3QXBk+bm2onPlSCgrf3CqMVcF7w1rquVElkxzde4uoktWQHNjDth2O46+/R/tvuFONlYM6cPwW3fi6O3XNtcc1026qXYuVoZc+zS8TRBqBNXJGBpkZgjlLNVsteR4ibG7gEJ7DxKZQzGpqplSFWE/gFYUtJSM5SRFyVPFVUrD6gPygQF7eW864kkzOfRwRDyTcn4D3VRWq8rpqjCImt8hiS4zPtW/8a6QA5VdJLGPATzzsk5611r/kMEpxlATASEmUA7YZrfOf8aA1GFLKmWjikz0RPdNsi7caUWVsXN2AEA60NL+o7//e79OEBPonf/InuvdNb0EJmSyLr9pUFZOqETk9/fhj+j22m//zb/9H/eZv/IZ+53d/V7/9279NN+zD+jqJtUApvgObSypKfxTKuOYnRCJN6BA6Frq6a5U7jCLWhUWVAOz+noytxghg8Z3RuXZbEw8e3D/muZD15oBZJQqJq7EcRhgOutzTV0aQRoFVytkvPQ6dAgxTEnwlwZuyFczj6kN+ao06shl1e0PFUU2ZDzg8KOb5AAdwpZUxRiXWCpASRciyFifDvJm8aUru8Yc1gYzhfnEYR3AATNhgCBBmEK8E8lBiVMc4jvsyHHl7a0chTtdhC87IqM06HQmjBtHyIB0FoXp0hcuCSXnOb4n0sWkfHXjbTiA/PmFNsGfG64KAGJNAAxdqa31LQ0C/ROdeV1V8wplAY5yxS/fVqtQAUmUgkGMvb5TIYAOmRJJUATpFDQqsUYQi5+fmFKFLv+iA+zIF8sDsE8iY0jJl7gnrDYJAXZJpCGnw1WjgjDbW1+UDqzCScaFK418YOWundvAJ14Ow9/UcHYnlJpWKoiRWvdGYHgsLCzLGyPJMSVAjnoyESYj86dl7mlTwmQfM6Zmx/HgpMZGhh4z3mU/yxI7X24Du8gQyZxjJ388w03/9HP45f3+EP0aQ0cBYGexQYLeM8QrWa3AAx7MV/DRBf95nSkA6ZcyMhBIFTlEcyhONnGr5AsTr8tmTuvjqizr9zFN6/pGvsmV5Qv4XYCY816Rb6PXbo+Pdarfli4zDdEX37tlLd6xLsTaQl8nHt9eV+ClRVsHxt+cc/64lkXIAyctRrdVkbCDfEQnZ9u93hwCqU5DUAbtcIecorsv/JQUL0AY20XXHr5uOvDA/r62tTd140w2amWnLdzLn5mdljFSpRnIkkzA0KijYMpLSaNxREBa6un6Rbt9l4moLIlJRvdqS8lBFWqoP6crpQL124gXZMEQ/MZiVaQLY+c742bNnwaEevhZAPgJl6K3CfaOdbRm6cBUmH3R3gMpco3QorCKvswLbRtwXRaGstYrxnW3m8vZmMTL848/+sIxhjJG3cYm/xEHMZaP19U2FYaQKpM/r03cfjXPfGC+OFeEL4jkvqzFGNXQ7JvY8IdzZ7viPtLS8yDhXVK1V5f+qx57de3THHa/XzTffomuvv04rq7t0hM6h/3pNAqlfg5COwTIXBMhQyq8lYE6f6EfEp/ezEfg8Bg99Jz1AhiCw6Gyo5eV5YiNhm/aMas0a+golI03wT7+OMIoYrkR+M12TX08f/HD4a8jcJox4JpEB6/xcJUGVEyd1El61VlebInj3nj2ap9v/xnvv0z333qvb77xTx2+6WTOLy1IQyRDPOYGdkU9yHw9cCxi3Um8oAPOiJGHuRLVqVQmvvV4Wl5dUazTksBchhYxGYYjfXX+Tbn/93brp1tt18+13aM+ho/rO7/m+aVfuu777e/X2d7xTsgHPtlgj60JeZ3ORU+WJZ+LJspHCKFBUrYv/qD6zwPtEE/JZgzX7XBEh18LqPkWtBS3uPazF1f0qXKyDx67T3gNH1JrlmaSqLtjdZIctR6mlscpkZYlzg79Uqg0l4HSNdUbVpoZ0yyykFDNpQPfWWCtH/Bd4aqGSWHEyxvw/Z/kfZI2RpVavsX4nZ43aFAN796yqJF/V6NBdXrvIPBF5O1OC3XJyVImvx2Eoww5Jq1FVWYwVx0b1eozOpXMXzsg6/AAMGEImS7DFj5eCSQN2Y7YobC+dPqG1Uy9xvKKXn31WTz3znD75+Yf0wJceluH+DL92zqHndHr4oioF10rmTOJv5F0D+WrUEnJiCvl1xPdQLWSYqVdFd0WXzp6WgyRVwKMG8eBjzT8v9JFB2i5dvKS/+OMP6MN/+kd64NOf0Oc/+xn9q1/5P/SL//Lf6d/9h1/DZxIVzOFCqwE5L8CuY3zb5xIXRWBECHcZyuB3Qs+W3D0cdYmNPjOMeT5UgR69D8b4xkZnIHgoerZ67KsP6pMf+nP91Yc+xM7NJf3+f/09fQBZ/uyDfy4fmwFr3On31Jxb1AjbZvi3WPuQrvs2u5GlCxUEIblREO5EwJ4i4xRw5BTVpQmYy8g3eIbkR0tRUsOXrr3+Bt186+t02223KcQ/yixXDazKwN60NMqYw+ekjDw1htCK8XzM5MRljl1y1lNwiM9ZqBIjxWBYyPvC4GkcrigVIm/p/TCXShdpiCWGhZRxfQIfySmcnHUSzzrmDNFzjIcHEEJDsYLm6HCnwiWZAWc1xkwduMgZBZyyzmlEUIU4YowxMpK/T7TcqjGAFnEtwbnHGMwLLhmMImROmbOEnAyn27xrV65oi623MI61a9cuHTl6VMuAy913v1H3ve2dqhLAPaLq1GsndNtN1+m6o4fVbrapXur6off/ff3Ej/2Yfuqnfko/84//sb73+76f43t16+tuxWlHylFEgWMULBKRCZJYFV/FcjQIXOE4YwhTQUCNSS6hC1SgSCujIeTAJ+ICxU1QVo5xDIqst2ZwaScXJgowaqXWnJ5DqlR/TUGkCQ4QsHbD/SdPneF9RkAGJKxMjZk5hQBGF+NOFGpiI7mkrayIZHg902qTJAcKFEu000scg+mRSFJeiuVWCU9iAAAQAElEQVSoxAQZcnYhh2OIX4oTpbzHQtxnMJoRS5MnVRHdHX9d6CJE3pz1eFDMTKSgPqNh4dScX9EOxHCIYwRBMLXTMl1QIwE6yGWMgjBQvdVUGEeqeHLGucn7Rr2uZrOpGHvXuB4z32g40Qyd01ajrjJLFTkrn2CGOGQbe7YgN0EYaYye+ughrDZU4OgjAGYCgSkg6g7iWODwKf4zxs9eeulFOec0Apjy6XpzGRvIBCEyJXTNziqM4mmScdbK+2OT7UlPcv1XHRoEnw9aT1THyJROA6pQlcQ0NzernU5HDeQdM35MQKYQkhif9PdNuD+MInk/8p9bw/jou0AOHw/++t8eJYr3h3+f41cZ8/jXqHJqF4Ns3gf91mm9VpeMkQuccu7zn0lGIwiqY605z19m+6jbAdSQa0g3sUdHdocucg9w2iFufEe5h+xejpL7Hc8HGC5mzBRdpsRiewb/Ql5DEWdJCrEnVXhxI3QaM55xVo3ZtsSzObFijFEVW4ofi7wZzy4szLMllEL8qtP49jHt5Z2ulTUXHP615dkSuyX4B2JowDbYaDSRDbA36FurtwBsycvqk4zfWi7BjoDnLfIHOPcGndgqyZqh5OfvQ4jH+EAD0jAcDqb+F7hYQ4hRlURflgb9lZqAEwN01MCOzXZdUSWQMUZFbgDbipqNGUX4S4XuQiW2iqJAMTqInVTFvw26sejMoqc4kJq1SK+++Iwee+gBrZ87pTMvPKsNzrEmdF2AVF/Kl6UCbKW/0RvTyWOOt7uDqHk9oUZiCkrJvUZG/l/x43FnamMS4Wx7VrNs/0+I54JYlbGMI7b/R/LxNsb+YRhO8bNCd7lJzFWSBB0MtMN2fA1f8mvv032L4lCNRk0BPuBJV59CsFavq0fRW282sEVAQkX+INCBgwd1mZ2PGWJgRJE9OzejMb7v9Z6AkzGYEQSRnA1YZ6Cr4PWZ06co6i5hx4meeeYJxt1BVkDJfEPmMIoUJTE2ydSkqEnwpYbHCmTezW5Jo1JVTtyTdyTYW5ft0Sp4mbNGQ3Lrdy7AH66qu3FBZymWrpw5o0e/+JCe/dpTeuqrX9eDX3hATz7xmKoQC/+928AwNzFqGNDaElNkYG2hMXgmY/jXyjojK03t76zTGDKUYevIWdZRqCROTtIlfoQdgaeefFyP0+B46eRr+oMP/In+4sMf1gdohnz8E59Qgj52On3V8OOCreWA7htDA80lczBBPtKos4l/TxSBHyXr8Q0IQ8zFFEwFW/9JaLVx9SrkZYz9hhRKPVljdeb0aQ3oJNcqiSYQjchJBiwUY1STkHtKlUWuFJyMQ+xBrCTOqD8YKsG3HQTUuEhJUpOP4xidOnygwDqp9yviyxgjh79aa4VmVDJGge+WXC+tk+/+d9gFsGGs85fWtHv/QYX4luPIDXMyR8j4cBpV6YpP8NVZCoSAuUpn1SWP7j96TKkYi9w4KYzHeeWSrAtUSSoaEs8hMrXp9MU0V2r46wCyHSQNpX5g5AlDp5A1lkROhm0d64zQW0kHLhf2Ixd6UpfTgGkSO7KBoiRRjK9Z58DQiap0q5vkmy6kNwQnxjyTlwaCVyhgrPGwpwYxno46Orx/RYP+llJ23yZIW1jkxiccYzlexzESo6sAmVCcfG7ycReHoaIoVK2acFSIu6pazbrqtYpC4n9MTHn97uDju3bvVoyM/lnHugbdTZXE2og8nlPsnYcrrF3wvj+kQTZSBQz1z2UQ0BF8xELSrCk1JCemrEPWqk4M+K9flcwV4TcpuirhaCnYaDMK7s2Ozrz4vE4//xjY9ar+6k//cPp/mfrLP/8z+eZUdzCB4ErWVdB9JoM9MrbG8yzThBglLSFpCTUUqBdw2Cmx9WYqsUOWlsrJ44EJp75kwDiL/QJkiJHRE2JrQymIlBvHs7lyZ5Uh+5A5hsTgmMPPWRBLYn3e3j6OjXJZg/KNjEocbXogDm8VBMH0sAzmAatGhZGRSMIgVEzgeUVUuFYi0NqVqwT8WB06U/VGQ8LZH3v8cZ07f35a3R44fBigamudLVWfUIyscoz92FPP6h3vfZ8GealTZ07rheeenn7HcO3KBqDb08svPK86DtcG3GoEyDxdKk8WunQefAIUTh7iMD6ZZRgthzD45J5xbjbbJNO6dkjuvvPx0osv6rUTr7JNMpBXgF+DdaH89oaNquoMMgxltLkzVJ9tmktXt+X/ZE9vlOnKxg7XMuU2UGkjFRzbdDWvYvzm7OL0s8EEZUJSt/ojTQjkhb2HFDTnVJlZlonbas/u1SQ12t7uSmypJGFLzjYUJW2F1ZrCpKoI4HZRRJAUknWQ1kJhHCqKA8UAFFYS2RaHSOXBdUDCKfAgfzjsZKJEQ5DAVpqqzC5L1baay3sVNOZUm98lm9SYI5GMtM6282US4zq2G0B2Ll6+pFfRz3kC5ByH/57L6bNn9PQzT5MMvq5nn3lGD32ZJMH5xRde0Ksvv6SvP/GoFpbmNABMTRDKMb7/AnruKlrvDOUBIYwidD5SGIYsKVSJbjywFJwn3rHjhDVWFEEuB3RPqhDGHqSpTvenxEf6vLb409EjRxQxRoZTVyoEP89tA2qT0iqsNuQJv/8TFJuQtXq9KWPMdM4JAHDxwkUtQbh9VzqOYwUumH7uO76b29skm5q4oJJ/Uu9H6BQEUoEfef8XP1P5CaqI9SSAjAfaCrLWkLNFR8dfC0JsxecFcueM4QI3ncsaK8ec1mJBPkuQIWPsdrutvXv3anl5GUCrq8047ZkZzUEG6yTzffv3aYXPKqw1ZtzAOSXM4ZAT4eRJZID/i3HrjYZC5siRvyQRZYBrytoNn505fZZOd1+nTp+W153Xw9+ud4jOvU4uXrwoH2Nd9F2t1hR5GRnHOsetyI0OwBv5dVnWlQNAkqE4aaHnSCUx3AOE/Z/GAl3RaYUiK1MtdmrXYu1amlU1sqqEViHPe3997vnndODAfhJ0l7mrxMaW/HVfeBWZU60yA0hKRe4UEaNJXBNqVToptEnn9DRE6RTHCGLThZj5hBRX6rIuUh/AbzZqanE0a1WxZaGA5F6y7TbY2dBksKO0t6X5RqxjB3crIDF1ty5r++oFPfW1h5QPO9K4D14W8rqPSQQ7O9tT/YXovMAGCeOG2MOgY6GLAiwUPx6HcnRnjJGzTseOHFOHomJM0mg12zyJOPix12GdQnmCzcTPFlvH3j5hGE27/Gtra1peWtYivjuBfDcbTXnCu8h2Y4AOfUHvbem39rtsPXs7bjOGkKMkSQwhLidPnNTi4qJm2vgVuwy+691o1OWF8DKOKRpTiJyzoRbxuxCCt2fXgvauLmkFm11z5KD27F5F74UMa7HgTBRH8r6dskY/b8paPO56XVy9dIluTaFZYtDmLIokWQUX1y5dQZ1jJUEoZ3oK7Wi62+V/k3kF33VDfKUINRs2NQMOzreqcthkCNnrb21QQFgNyC8ddlcGg7626RLlsvhOTz4X+QUV2HdEITOAJA1I6BmJLx0PFJqCgiJVyi5Wu5bIkIADkt9wkmrsZfeELw7VR4c+bry9tyj+qvhqALEMXaBt7Of/rFXFSSVdsJ2rl7WzuaENtq/9d4Ed43kykqCbCXgo5rB07Qf+f9vIOrJRTzEdtA06jpYCqIUc8+2mCohy5HL57WM/Rh2S4Z/fZHz/HdKNi+fkCarPY74w3UGuoSeQ+Ju3twsC+V9U3NreksfP7a1t+WNj+lWWrq6C8/7YJO+sbWzrY5/8jL744Ff09LMv6sLldb3wykk98+IrCmsNSIhT4WMHn+ihmw3i+UtfeUSf+vwX9dAjj+vxp57X8y+f1GNPPquTZy/qxJmLEI9EhXGy2FXIVECoK9VYJbYwplQUhRQwPXmsLPDJaq02LbqGxGeAn/vrOaQqIcdZaG2ZD5ChCpEJtNEdyefaNfKsJ1LnL11Vtz9Wh+vjzCg3oS5c2VTK+fLmDs8gAXIMxxM1qgEFQEcO3VYqIbl0pCwfKoxKZBsgl+WzgGvkdbAsDEPF6NLvnBpAxoHTxhQqWEdOfPozD4JJFfmcMsFnBsRXgyaIJf4D4mbIzsm431VIjPiYLo1TCWeyjJ9xb4Xxq8hXI9dl+GhYSkkQq8kYSCJN+vKkOaS4a9Dg8bFulSuabWgclOrweVZmmqeYDMDbRWy2QM5tmkzhYE1JuqVGkIJzI2JMihNwL4gVVdqam50HRydSMVQbzLPYoruDT3JPgM+mxmhs0Fnh6PY7TRQoJbemhRHURkAEYxquGnn9BNjWlLkCIxm4Y0EuR7PyRHmMD6ToLuWzAl0Y4qjwxRkeVjgji60nxFVUiWQLlFOgbPFjUKQ1VsYYlR7E/IGgRkbTRIViMozTIVBjSMDG5qZm2EZZYsvDB36EYl948YXps2+46y4tkjx7VAgvnzqpTUhjg2r5c5//PMljS49/7SsKQ6cuhlnetaJbbr5BCatZnp9DEitnAx0/dmQKOidefVUf+9jHtA25OHHihBBTWxtX6byV6gJI/vtQCbL5+dGDNrY6On/xClt1fssLAyDX/r17UHxNjjVNkMkHwwSt1mp1tmkHEmu+StWaQC782uv1OtVOQzn6cdZOHVX8eHLkO6dDHMhy3etuBOCMAZIcXXWo/iaQixW2xpZ379fs8ipbPdeoDiGsNJqamZ+RYQF9KpPhOFeP5DkAkHwbPS3sNJhZvIYAaULV1e3tSBjbB6lRoQBjRpGjs5coTgJZQC3GoDsA9RDS4cc7fvPNOnT8eh257kbNru5Re3mXrrvlVu2gay+7DzZrjOoQjZWVFZJ/XQvzC1qlglsgWVVJrP5cqVTlv8LgE9giVfAhuil7Vle1G3ut7lrWoUP7FQRWFpBpLSxo1/4jai3vUX1pn47eeJvmFlcUoKMxiaME0KwJVJhEnUGpzMbKTKgh3j3GaENAzyfSjGD3HQIfiJEt5SvAXmdL/V4H4jGWc06WhNBhLa+/9y269ubbdPDaGzW3sld7Dx3TbXe+Xtv4WkCwb29vK+TsA9k/521ujJF/HyKz10PA2YWhtne2pwDur4VhBKEqVGP9PlF7f/DP/i2xyElaGaCZQvDGAGmXePCdqQnA55O6Byjf0RqQBP1z4icInEoC1Y/lwcnL420xwv5ezoxkPmbtBfeO2aIY0xVZwx97dATHzOPHTrk35zNnJGsEsR+oJHb9nB2qbCmScbEshNWSyMooFPlfDr3X4roO7D8gM31uDLAWyvHTeq2uEb7WwDd9jBsGnuBHJXJ4PYn7/eHflygD3FNBDGWsxettxJrXSXIjiOyYzu7apYvy9to8fxb9xdreXNeVK5dkEDoDdHyxcuHiebVaTfyuph6628FOQ9Y5vzBHwrwyJdZXr27qpZde1cULl/X8cy/qya8/peefJ2leuARgt7V7934dv+4GzYIXOwB/c6aJL41VqbdJRKGCuKUtik+5SEGYaGZmThZfaAPsPTqGlWpVC+02xdfuZwAAEABJREFU20C5LiNza66lxV1LSmqJWpD/Ey+8qMQ6OWs1pNDzNp2ZaavT72gIfkywQwB+BWEgX7QUJCrvO+LH64mTjDHTw/tBFERyDrwDwzxOuCAkGcYUbyMV4IYxRnMQxBzf8mQuxoYN5PBFvMclT0wNsmxsrE/1tgn58V8nKLDD2bPn0POWhpDwDKIaMbaXucCnbrzher3y4kt6nm3QJuP57/5eoeiMoljOIjtxeWXtKjKU6kBePf52t9bl/1j7fLtO0RAoQLatzW3NsnUcMLZ1bvpnsEr8wK9lgO16kMIC/4iwcw9MzsZDbHcB30rVY8ek1mij2wY2SnUe216FEPXpnEtOnlCFFt3gB13iMAqMPBEYYNdGUlEVTE49VkPWe8RbKktadszmJNYQIpMnCQ65oiiS11suo9wwNvpAvfK4EiKbJWma0o+QydvO359DVP28dfD28sULkrclY6VgfI7Dv3buokxYAzeshhRoKV3MRr2qGmRqrlUnBnNlrGOrN9EWBClAt0lgKWpGikyuQWdbuxbnNOa5eiUGy7oqEWqHznYUR/I/Pu/4Rs4FCLz3T2st8ZmpwnpqlUQx47WYc2VxQTPEji/QvV+NkL1FDm5A4pscjWZD9cY3cpe3d4ui1nfe25z97tvb3vRm3UtuPrh3v645clTXXnMNcXSdtra25fOMJzgGPXlfNNbprrvu1u13vF633HKbjlJI3Xk7r2+8Vfv2HtTB/Yemttm4ekWnT76qC2dfw1dy4mGsCOwcoTuhiwp2800jU07gEX0tsAMaJVWI6UBjME2QlWeefFRfp/A7/eoLKtBlRLE5M7OoEQ2gWrWpaqWupYUl+a7ekEIupqhpEdOygfrYaYbCvZJEeuLxr+nkK8/r4umTmmnW5TnDBF+4sLauKnKEuEyz6iBRKfZkySZAz7lC1nqROHr5uWf07NcfU0qcW/zeSsgw0g7E/+qV9ekvz11Z26DDva1tCNz2Tleb7OjErOHquZPaWsPnwcLeKJX/vm+9XkNEK1+keZwOgkAZeG7A7QJyavCDy+fOKqBgGe1chbAONUInr505i24mNOTO6GkK9fNglG8IpeSdzc2rCiF065cvKoCQjimk83FPrXqikg7yGD6yCU7k4HvoIm0i+wgstOwAhQa8SbuqoqvARvK6LFljl/gdIc8EvpMiU+YPZBzD9woiLTeafu8zsVaVJJTBry0yWNYdO6nmrELu819BiaNAQRhK3CviyHC21vApM9lApHuVjG2VixTPRfFjJP7V9Adg8eeSs//UGDMFqIhgGGFsw2D+Fxi8Ms6fP6cOBMMnwDFVwaFDh5Qh9AglD3nfIej84nbosm1Qpd31xrtV8nx//aK+533vAWi6qlOhLM/UdeOR/dqzNEMh0FMfoE5JjF7wxcUl3XbbHVQeY83PzSsmaJuthgY4SbtRVRPF5ximADgkq3qzDbhXJBOqT6UchigERTQI0BAikKHoDECrkoRKAtgrsOKViOJKiGSNc4znGRJxBMEr06EW2g21qjGAbNVE3jZzNmuRZjgvANTLJDCKLkVotMDQMZ4eEsi1aqIIcrwAYZtZaEPEr8iFQgel3vu+b9Xdb7pb977tbr3pHe/U2971TXrXN3+L3vMt36Zved/7cNpU/+ZX/rV+6Zf/qf75v/hl/e//6l/oX/yLf6Zf+sV/ql/+pX+q933bt3DPSBldnRrA5vXQqFe0sDCrpeUFxdVISSVSnIRygZXXWRiF6C+WD4Ya69/Z3pbXcUbiy0hYOY7hz0OCCCmntvT3+cMnggjHMqbEmTIlEOAB2xwx26lhta76/JKW9h1Wc9dBze85rH0HDskyXh197oO03nD9zbrvTe/SG9/ybt1xz5v1xrfez/rfpre8/X7VWzP6vr//fv3IP/hh/eiP/qh+7Ifer/d/z3fpu7792/RD7//+KZnJsEeHQPKyxgBc0pzXwu6DWt53SIeO36BZgM0nuiqJYYJdW62WPFmKSebixxiLzIkKgmsACfGJ3hOLDboFW+hhyJqngMjn/rkcnfh7fRz4c8FaUkiif8YDSoofebLmizivqxT5usjndWuslTEGkMun8zn8L/f+yTUj/jECYMbqkIR898L/rcAtEtUmxzZJ7goEw7++xBZ9GMcSzzkXyBO9EWDhCXnGGr3PD4iTSqWGrmP5IqZLhO8ge4/5Qq6DKaqEVQjBRWWA0rFrjulrX3tEJ06e0LMQk3MAryfUQiYP5J7wjlmLj33vCwU4YIyRtU5CBmoGyVjGKuT9YYUO3ZlTpwH8ppYoZGaotiu1BrJICyu7Nbe8oi3I0aQ0mhiIFsWK19vMTItkWdPq7l0QxBn54nLvvr0yxijBn+co1hoN//mKDhzcryNHsfXyPIVCR1cuX5VPBH6c5d1Lym2uBXxsZzBW0lhUc26furlT6iqqzS5pe1QoSJoqXKxZipWg1lYPwrC+viMTVDQiEcFcFLbnVIQJsTKni+cvEycp8pSKwI0+enfY0VgDFk3kt7y97b1v5OjV293LU0AKwyCUwQf89W3IWwx2FlQDVToWzjgAWKxjxDqrxGcyvbePT3p9p/iY+PFn/9WIOIqRwUFceqoSsz2KsREkeAXCvEUn+Ny58xpDzDISV8r50vkLWpxboMCsQj5f1p2330HxsZ+u6o4i4jeB0O3gd17eMIyFuNohkXYgjq+xJe5IagJT1i+d11V2RrpbO6pX6uqzq1EQGzsUeIvY0PvFzOwMNmwoDCOVDFSrVxRGVja02nNwH90pKTO8r9aUB5FUaer0VsAhXeoZ7WSBhujDNRK5htMkGGmiVAs0LyJ01acwnVCY59hNcYPnW8rCKn4YyUWxKqzFGqPAOUVBKP/aMF/IPBNbkXhmmBkZ/CCGyPiuZ5RUIDmSMVwHy5w1WphpSxRIqytLcjyfYK8wqkyLmTxoamJrurTRU5jURepQrdoikbqp7QLIUhbUNAoaGpiahmWkMTbM6HoWxGilWtErNE6qdIWNC5VwvsxuoIVE+XUNGDBDB7WZefw4UmN2UbmJFKLzjJiJsFkF/wtA3dKPC7k3vK7Va/yXKLWS90uPSR6bjPjHGH3jp5SxRkN8xk6GMmBFH8JU0A3u+19UJYem/R2V6UDNWqBqUCgJS2XjnobdLZFcVPBMzpxdcPLia6dUUGhm5PVIuTKe3wu53rfU1vWH9jBzqptuukEHjh3VNTe/Dnzep6PHj+vHf+JH9D1/71v0cz/7M9qmsxpBQGOOKI7ki6TX3XKj3nDHLbrl+FEtzs7KdwhH8ArYrPzORT0O5bdDZvD/mPWMKe5DZjN5pjpkajLoqF0LdfftN+jOm45pNzsHNfznttvvZf7bdPDYLRDtW/Tt3/o+fev979S7yLdFblVFx84GmtDQOHrwgG6+7rhed+N12sMuQzrFwALdch+yVqt1xWEM32hpDkyZ4ajRvVzm3mbFahb9Hdy9qFliotqeV21+F77qcMGarqXBtuvAXs0tLSgC2xoUESmdwhC7rrLz4OiSV0yO3HNgTkajakGtmbZ8wXEDxP/aAwd1E3o8sG+PLByjO9xRZ7StsRkrxVcncUtFpY3vBYTYjFqttmqVZGrH2RpnsCuymTbWzuq0/348MT4m3zkbysewc8LvWastFDB+ALl0NlccW1UqgYxJlcjK4H8irxiKxEIZMT9WWOaqGaO6jGJyZIl/WPCwgq9H1skXxWXKuIVRSkERyqmJbYJCssYY+R+fZMkzgFGhAiDx740xMsZMndy/HwNuVYIpAmza7TaCVeQrpTAMNYfSKwR2j26BB9HLa5cJzlhd3vuksrSyTEfyqow1EkHvty5efeEZmXykuWZNKVtem2vn9fSjj+jGa49pgPP57yNtrK/Lb314MuqTW4KzdTrbWrtymcrjClvJa/LEZJPq3eBILgg1YfEjyEEE8SB+FXDNyysWGJBAm1RCjnPJh4aKwfhuBsHkyWOEAUIOh4EsnUn/WYJx+tvrGvW3laB4/1mgDKLcIVD6qnBtMtiRv7Y42wTMGhrStfNbfTnr8sGxsbWm7e66wsgoiKWIQf/6Yx/Wl778BX3qcx/TRz/xCf31xz+uj3z0o/rQRz6iT336kxoBGL/xm7+m3/qPv6nf+I1f06//2v+t3/yNX9dv/tav6z/9p9/W//1//6qcMRCBVAJSxwRhDHikgEfGkY/7qsVOjorfXy9ZKwaVt5lPZD5Jzs7OKYpiJThrC8Lmk9PKyi6CaFZLBPHy8gqEdkG+OzkzM6tGo644ChhjRh5Yq/UaXRyALQgUxrHG6N0ByEFcATtylZDaGO/eArwuX17T1598Wk8985yeo8P0/Esv6zm6Wi9yHpFQH/nqV/Xkk0/qWbb9X3ruWb1KN/30ayf0Aq99p8z7YAKZD7BnjjNXGk012jMkghId5DIOGcKAeSfTNfnk7QG5Xq9j+lLWWhUk0CiK5dcaILNfT3tmRsvLy3I8z40KGcN3nPx8zqE/jhAfjwh0fw6jSDHAGSNLQgL0ugujSP51q91SDQLsn/Pjx+jEJ3pjrHyCtsb7v6Y/TeT3frlr1y5AYHaq5xnAdxFZ/Lbrrt2r2rt/H2RnLIPsdXQdIVvCmLN+nmkshoqjRAGkaQ9diX2HjurQtdfpyPU36PDxa7UH4PI2HnT62rt7r/ya/Bbd7ZCSo0eP6eixYzpw6KAcunDWyZNyvw7/2uvKsXZjzPQ5T6CNDabxJWs1plizzipAb9cyThyFqjeb06+y2KimIK6rTweqC+hEjZYmzilzRAkAduq11zQ3P4fdMnnSf+HiRR2gQ7uJn6QAfxV/XFqahwjWND/fVr0eY7uRbJDL/zmhCBs6F+KPLa7nkIJUHYj7MQqRemtB8yv76f4f0MJeCmJbUVSf0fzqAY2KgM/2yG/bFQqV836zN9L5zW3kizWUpZN/iHkX5Wwi3+UGrsDcEhJWZa1WSTVRGEc8W4CNQv+RvJ5Qkoz/x2iaRMSPI8F4fVpr5dCx7xj6s38wwqdSAH2HDoUxRgVAbp1FtQZMS4HJEnuM5a8NfQKJImKuqiwv1G7P6NKly/J/XP8Wv+Nx8KDmiOUZYtiTwy74ORqMpr64xla+16v3xe3tbTGVn17WBqwhl/dJr0/vt7Ptpo4c2q+jEP5ZkmSDhN+lqEI0+a8QjCAjzjqdO3du2gn2X93wO2E9dO+J6ab/egM4c4XOd5fOqIkCHbnhOrVoIhy54Sb1S6etrK0L3UinN1Kd3RprK5euglXjuFReLTUkMXeQPZVVpdFWTiMhxxY33XG3rrnxdu07fFyvu/0O9cktQ5JdWUpdCpzhaEBHZzS12Qb+3phfYd5V7T54TGUQq8+OUyanYVqqsCG4wQwYN6d5MWZdKguNIDYzzYb8tcwE2nvkeh2/5U5856DuvOctFFWBtnf6EFMr2Uj9wVgi/tYg57MUw7OrB5mrQgyUUx2n2CrNSsVJVZ78DiYFW9mkppoAABAASURBVN4n9crpC4wRaBvfi5sz6ufS6oEjWsFfW3PLEKbj6gxT/NWytp763R2OzvQYs2bvO/6rCDKarjmn4DS8MQbfoQGE66lkPTn4WyCDJ2khBNuTzZozwphqxAE7sl1IxdhHAnliTB7eUTbqqhKUaiShSnKQz5G+UeOI25laVSLuC3RtaLRYbO2KscphV52rFzWBqPr/YcCrJ0/pyWefl4GwPf/yS/rDP/zv+qu//DPy16/JBqGsc/IFTI5sz7/wvLz/dHY2p02lzsZVWXwgJyc4zn7uMVvbgXKl5LiMuZ3JsVVHlchpZ2NNkSnUWb8k//c9R50N1uK0dnmDXZNX9eqJ8wrill54+ZQefuir+sqXvqynHn8C/UgOX6562zCX74Ib1phCRsfEG0EvH58TOvUT4tR36tfXt+gWd7Wz3dMG2/4DurEZ/pMO+wrIs9t0Jyfel4yTS5qa27WkDjqckJ+rNKrakPXcWfQSyILlGbYKndQE7yzrs9zn/zeZDqyYsLsU41sOn3EQuAy5CnYskiSSAqk6W9ckyDSzd59Wr71d3SLRzXfeq1tuv0t333OfhhQJq4sLMtlQCzOt6RxNyO+upUX0FoMvRmEYCbqnOArluU0MlyFkFUFA/XsDMfaH/xpLgTwl3IoHlZtMBhmElxt0ZsBsQ7Hli4UAn7P4Y0kTUhSQEXFcjxNVo5g5YmzlFHLN0iix3lGNMTLGYBAiGWkMEW04C+eYHrx2fG45iFelKGmE0r0DjXC4wBrFgVUX8PFCdNavaJ5kWUfRx/esKiSoDQFUwVm3Lp7Tww98Rofve49WAJMNWtVlrale2NKVvKY0qMv/4kTnyjkNti7p/HNP6OwjD2nnmad05uGH9OBHPqSXX3hOtVZds1QfMzMLSlpLsq1lDaKWRkmdzkemcTHSZn9LHRZ5brOvl05f0cbWiNb6RFEu1cJEtozlv6/ZoQI9eXFN59Y3dYmtoVOXrnDucHR1fmNHF3ZG2s6sTl/t6NLOWK9d2dK5jb7Wh7nWR7meowNxsdMhgeFCLlSHbZhXIVUXnn9Cm08+oN7XP6mLX/prTc5c1Hgn1CBt4DiRyNEKy47q465mkLeVDdTwlSikPIYUx+h1c3tbaxxXSFJX6dasMfdV5Li8tqmNjY463ZECOgIT5EsngQzg+oUP/4me/Nj/0LnP/LHWPv8XOvHpD+mJj/+VHEESG6sUp8gKQ2Dk2uqPtLnFOHQ5Nui2wbl1dW1L6+ud6Xdf15jzAlsO292hzl+4on5vPP0D2JcuXtHalW1lWaRWfVads6f10if+h9Y/93vqfv4PdO7Tf6IXHvysUgKno0gDAurq5hkNtl/UZPMFja6e0mDtpAZXz+rK2VdxyFxPPfGEHv3aY3rka4/r8a8+qaeffEFfffQp7YzSqW43ejskgIkydBQUfT36ub/UQx/6L3r5sx/QmQf+XK989s914rEH8cVAiqrYewOfzpAx1YCENhkXkJ1C3W5f29sdjbmW9gbavLqlDnat0pGoRoEMgDpmS2QMuKEmxijlyZgH9JJMXACK3ziQBRD24O8/9+Ri4uOCoBwTfGPAZUhQWuLAEzvnnAg0MaD865R7MwLVk28BXhNAz0DYcpJSiN6y3lApVWqvt6U0KLTR31SRD2TTjoLRjoQ+wixXCUCNsOlII+Wu0Jg4GwMURWlUIuuls6cIfgi4kdKswOelAhJbVCoqqzV0G2mDOXPjACs+7w8V4idxGKoEA0pIuyfe4sdvz4wBtO5wncJjU45ENQGABtwnyMoQZKy2DyJDTQWdoJz5ROILg1xhVAC6ufp0QBr1Fr6RT5NyaZ2iOFGITCUKD/GXME00oOOUkXgcti7SdcXBgK6eFARj7V6eVRyGyJDK2EghgHaWbcDT585oTHW96aqqLR1UtwyVQHQLZEtJNAIfIhOpnpeAsBM5QPVQapHADIXtUq2uK3Q+K422Vo9co046gYxECscVFXRMywwf1LZ6o76SyqJMboi5iSw6D8pCoZGqyFWmGbFtuJ5qUmyok3U0BCPHrDUdZ7LYK8AfkzxRDSwaZj3ljUI910MPVnWFmgubmqk3wIuuXJTL23YD8rENofH/56TVPXvUqnBv2ZUgcD7hGDPBxSYajccqXKhNfPzVC+dk6pGGW301KzWNIYbVRlWZvzfM1RlsKK6UckGsKEh0DZgdpSPw0TBGnUQ6owk7Xwk+KuwTBYFgb6w7V2StAtZcqcWKmaPdTBSbQPWgpTZzlVlXcRhqcfGoWgv4BZi25+i12nv8Ri1ff6tqB69XsHqdbnnr92nf8Xfrxju+V9feeb8WKZyMK4j1PlMa1l5Vo7Gktou14pxC/MVGiSalmxY5lWoNDyghToUMsZFUSyUziZori6otzKskwR48dFi33PJ6unO3ac+1d+nwLTfpB7/j+/ST3/fD+u73v1/f/kM/qIgxU7Auxz8mzmhp94KW5xIdXGmqVokYp6q4TVJXJpdus7aWAiFbWNHBxVnta0eq4ev7WePSDXdr9da36NAtd6nRaut7v/u79fb3foeO3PVO3fK2b1dmA7lJR5PCytq6ju67VvuXd2tlrqFa1TCXlCcVCbvg5HJhJEuMGIqfMUk+xxYoRsbHuaSSf4wp5dBPit8aI1nWEMBwJnT7xqambXLExtgpntujojIrU5mRJV5yiLlsU6VpKLBt3jXAjljjzOrKVg+CbES7UGkSaBhahXOzvK6po1AD11DZXNWksqigSJQN+sq6a4qyHQWTgQpyTEAc5shQhIZ1j3hqIkeTpAbGGvxfzV0aVPerXz0ERqVKwc64UoVrGPUgXd3hRBfJzwOwKMX/gkpDA7ZiCuMUV9tS1NTYtZFtXll9t7rFUAWHS3fQ8ZbKbEtb3as6Q2PsAuu5ylguT+U81zFWMR3zsalogB3UWlXHtqZFhHGRgggb4GcBNqaG0QTFbkHCB+yMSoUG6Gh9EsrN7lfYXFKOvNn6eeXnnlPv7GXFFCmnnnlSp156SY8+8ZR641JZ7iS4g8hlO6OOesg/ae7XxiRSRA4Ksj5+ZbXddVob5FMOcrU7URcBtjsD1aK6DOO4UantU2e09coLSsDK1578up586CE9wjEEg3ric+Sd5B3tUCTFld0q7Dx4P9b2eEfjsi8m0gBMGqXG80XxUqhWWVbK4mPBREpyKY9YqxlrUOSsuVQ3k3p4yk4hbRMvHbCgh//ZOAADSzXBlDjKZF0KJhUy3FOUY8grz44n6jO2RT6VGIH/8LLkQKXm/3uUkkoW8f+eLYmw1BCQ67JtFISRtnc6ajRaTOa0srpH1dacusNMPba+MhNqbbOjcWFwvlDLew7owMqK9szPa4VOTt7taQvSVwsirSwsae/qbm3u9FSfW9WNr79Pt9z7Vl1zxxu0dPiYvunbv1uzCyt65tmXdOqVE9pgi8iOB2qHpWaTUunOOgHQlUMRjXpdtXpVs2zl7dq1rFarQY5MFEYWOY0CznU+bzXr2ku3aW6mTYKraGF+Vm3uXZibUZMtwIW5OVXiRMvzi5ptt7VCNb9KZ9CPP0fH6hBV60ytpagQzp7KQipCG8i4ioL6vHKAuLk6T2U/FKitQLm840e2orKoq1Rbg8CpHzoNg0ATGyozgcoyUGhihXkoR6dGQu8yKgFxBidISyXVmiwVZYFxPFHwHecWOlS1rREJbOhqEsGaNNsaTyZ00yZyzJEkFVWSRBUScxiGarMu/76NPeZI2DOzbc2ytuXlJe3bt09NugJ79+6W/z9Stdl+24W+2s26KpHRGJIUAhYWHaSVlnqs4wpVtGKLngtZSBu5BAeMsEtTZVFRzlpK1lm6SD6R5LwuSC6pCVh7KOJMXZLnJMvVRLaVv+nKip+SxTpjVK9UJGMhpVaT0qpwoTzR82TAEtgHD+zX/PyCKtzXbDSxf0s11ltDZ36reQ67zuKDu/fu0cFDhxRFkawxiuNIBTHhX2Mc+fgoAD5/iB9jDP+Vpu9LyVjWaYysP3OkVMsFZGRMfAh7Te8T93PNv7bWTe3gOxMZ6/OdHN+pHU3GmvBsBnB0u91vxBdnL3+IIAaZcuPQT6x+alW6RCOITBIF2t5c06lTJ3T2tZM6f/KkLp58TRdOnKSL/BLA01Fcq8rvKlQbVZJEhhuO8dOJfCejHA3UjJkBUPXEpU7cjJHdy2GMma4/JaGFYYQ/Ws1QMCbE9FxrRp2NLcXI5I+Jx4JiDCG+rMjuKFAfvx0pxNrluJAZGbk00GSUyn+vsUPR5uey6GzL72Cgq4z1oykVGmKHQAG+OskMsTqrKF7SaFRTEu/TcJBi/1CtCqOzndiuxtqzNK/5egJYDlU3E9VMpvlKoHpQ6IbDe7Qy29ANxw6qHhttrp3TsLOp2266Xq+/7dZvHK+7SftXF3XnLRCi44e0b7GhN9x4TNce2K2jh/dpdWVpKrvNS918zSHtma3o6J5FHVhd0OHdy2DavA6uzINrbR3Zs8y1Jc67mXdVZmIVl0Z7l+e1ulDT3qWqju1v8Wysva1ENxNPq2DMoYVFzdRr6pJM1ravqpeP1KdQCV1FBj3EpdSKQlXQmfCdbmcEibfTGIiiWCI2xhBMNj7QTawe3aTD+3aR57qQwEV0GoPTDXU63aldMxJ9vdGQ9z+MpaDilJlseuz4rhbENmpUlAVGOxSwGdiWcnhcqNVqjFXXdAcADLHGagKZKpE1rtRVkKgqEIyLr72kSyef08knH1I83tYZtvlfe4n37HC8SjPhyqUL+u//7ff1Zx/8U/3Fh/5CH//oZ/XEoy8oJ3fk/b4SklaVLPjic4/o1OnndPHKCV058ayaLlNiUtWSQCKmovqMxraqhLwRFU6GojqjGTJYu6gxujxz4jm9+PxjOvnaM3r55FN66skn9Ud/9Ef64z/+Y/3BH/6Bfv/3fo+iKKXQvqAILCjRzYXzZ7S+dklXkbFDdytBD8pGwu1UI39UbSpBFgwFyA7d+35nh8+MTr34lC6+/LTOvfQ0xOMZ7Wxd1f/4wB/pIx//pP7rH/wR8/2hMuI9gcxl/U3GEg2FNfmvAXWIiwKbO8YU2/iBKafyVNF3HMdKwG0HyRwTox6bvO386wnv/euUGPI44201pGvmY2tEjE8gTOcvnNGQMV948Wn54+y5U7q6flkRDuPH8rFomO9vn19j16rX6+EfI9awpbULFzWmaL98/qIqcaw4jOTnCYJAAismhSFWq3IQ+dI61cDdEr/3nzkXKOCo4ucZJM0/GxiucZ+RVI0jCf/1Y40otPzX/HxnNAN7siLTaIyvj8bKWd8WtsgokrY2N5RjJ/97HTm4GYexAvJAQCyUMjLGyTB2TMw4a5A3IAdhMsYMsGXBuBNwL6PhU61VyBWJfGi5wMrrwMvh/cCiEy6BOTGEP2OAMRhnVGCnmCo2DsGhvJjObQNel1JurEJy/4i1kj5UlKUi8nzkrCx4HiBPEIQy5L4AuQ168PF1/Qv0AAAQAElEQVTY6/fk5xsjV6lcJX6QZ8wXOu2GGzkTyK/P8cw4zZUzrgn8tVAOWWSMxqyvUk3UB0eKPMW+FVnnFFeS6T0+Zr2vOOQBCBQhvzEGqZiR8TJiN0NoOKgyyzUZ8rgBIqwAGxWwVMvcFp07cIjsoZjnY0ntpEJcWiU2kCMv+yNPS6UQbotevL5LcqGf1xbTKbE7DxYcOe//5yOFQEww1N+ewV+xGhaVqFKrT1/PkOiHtKrrnoSimEqjrfmlXao223JJVSFV1p5DR7Sx3dU1192omUqsCmMuN5tahQgUkJgmYwXWqdcdaO++I6q0lvTS2TX1bKRBDAjy+bmrmzpy9Dpdf81NOnTwqF569jk9+qUHdPpZWuo7V7XSrgIAVt6g3jAjWuspgV6wBh9Yw2FPIYYMQ6sMcPeOGzqrMLBq1quK+MwJfeDk3hyGgPDvIxvgCDnYM1IGe88Idn+tv9PVqJ+BQZlCrJVBGOoYM+N1c2G3trJEG3mkHYw6CYzG2YBAM/LrDaiqVCYywZzGyEBhytlowusMwxW5UWhi2dxiyECFsSo5RFAJPXlyliFfyfukWlOajeCadeVxQz1X10ZZ0ZXUafHgNVrb7iiEJBZFzhpD5XkuYwyEvKKMhCIj7w+QlS0ZUxDsfcCwq1LpdNwgNLzmGWRrYq/NrQ0N6WpbuluW+zvYr0PHq5jZpa2gIjs3T4U0VhBKlaCUT5gudzJ5wvj+MJz9elA2gOHXYIKIcHPKTSADSClKppXYYJRqNMlUlAbwrfCAeJbnZajcCvXzQANVZKjmh+hdOLdj68Ai8cB331mnRe4SG/h17+zsqM/1ks87JAxrrS5evCBj/PjJNEmX6CcFOIxl3Tznwcg/r7/z458zPFtwb06w+rH94e8N8YGIw/K8xVZBEMhxdtZqKgvjZADnELIwoGPgE4gnol62re0t+V9m899NvbqxLuecfBfRGSvjEshAVUVCQWETlehuTHIJTC6mU6AckjdRQOKJ6T4GeUnCGWuLIq8G+RaxkGErDxYTtk0L/6yPDUCuAWB52T3B8HP6ROZfW+dUFKUmPGsYM2XsyDq5wqiKjUqAaNDp0t3e1jbbYKPBBTpmVyC8a9h7qILnChJHJawoZNdh/9792kP3rj0zo9OnT0/1feTIUfmt4na7zftQk7SvHXYwNna2tbUz0KWrfZ0+19VWJ1Cluls4iKok4kYl1PJcQ/PE/f1vf5O+7d1v1/333a633H5cd990TO964+26G0J5+/XX6O33vF5vvvt2ve+b366l2ZqOstX89779ffrB7/8+fdu3vEfvefc79Q/e/736zm95l+5/8136nm+5X9/z7rfpvW9/o97zzrfq3vveTALYr2a1offd/05961vu0je95W6960336D1vu0/verM/v0nvfssb9e3vfoe++e1v1nve8Vbdeevd2r24qsOs+++995v0vne/Re9959163zfdo+94z91675vu0vvue5Pe/83frO/huPf1r9cb3/wm1YizNAhVn1vCHzKN2JJdRmczlUgByamW1FRrLkJSK3SphtruDLVDdz9JKopcoAG+fXjfHu1fXQZHCp27cJ7GJX7iiUMcYdNCEzDbySiCcFVqkXbT8du9d1GGmF1cWdDKnhVVWjX1mC9u1hXxnI88ix9HYTTFkTG29X7vfT43Tj4GbVhRRmIq8av+9rq66xe1ffmMEo0glKnCdKggH8mAWSW7BOPJQAV+uLZxRVfWexoNrFoUsyExEpdj7uvq0qVTurx5Sc+/+oLGO1cUTp8fa3tzYxrPV8G47UGmy+xYBYXV9tmz2jl/XmuvvapEY/y1C/noK7AD5ZMtfCyVj8uS+PbnMIqIoVDWGPkfLuvEK6/qxKuv4KcndPrUqyrBlXTU1TbEvgupHG5dVAxG5qzhxZdf5L7T6m1vKqYQc8NNBZNt2UmXGBjK2kDrW11yAKNbBxkymuDjkZlo0N2gqfKMXmHr+sSpc3rt5GnVsZOl0+63n8c0D3a2t9mZWp8eXUhhgv9nYHfMfV73QRjKEaveNkHg5NfUardUp6CcmW2p3a7rxhuPa3FpTocOH9SRI4e1untFq6srKsFMP5Z1DjlBTmxRBS+uPX6Ndq3u0goNoyVfrNN8mWu1aRQtyvuN15X3CS/LBBlTmiZlECvzSEQOS8GGFHz0MpUo1OOqKaUYglir1NBnKWeYEywOkdmQT+Bx5J+x5hfmNIv8QRio1W5qlnhYWl5Sk93PKoXlHGuaaTckeESDAtv48cEpFfIoqBHkKOc906laqTCPv3Uiw/1NiqqcuSrVWGHE/M4oDKwMwvkjh7RZ5KlBSktGqyaxKnGoxbmW5po1Lc+1tURjq92oa55GVeHzKmuSDfg3nOatgnXlQpfotDRSin5G4H3AXBXiqFpJZI2VtZEK/NXIIkME/+nK85YkCuEkFfL/RDOsOQwdhLKvEv8sSkMss07WGqFHBYF6npegAxxcAWsaUTDOz80qhbiXxnJ/qdL6+aw8GTbWaOIbGElVQkkOGY0xvPQrlsbktBG6GmI/3/UcT5gMzmKxK56miPVFyJwYq6p1qiFDzOuc3ZIMXCm4P6OVmpODiozBLbyDMUtvYGaxzG8RiZd/81+EZ10quPfvHrJW/59DknGWRcaqVKosrICsjNRoNdWhYjXcPxz05FeVwcQvAXyzszNKqWqO4vTMq40rF1UQzB3AacI2/pWrV9QCXEcI+/KZ03r060/xfl7Hrr9BWyTMHpVGWK9oedeKHCPP1RpKajO67y1v1xte/wadPnlC/v/966vKHAUNWfAYApcDYD4Q+1QV3e6OAoiUJ2r+kApNSMAha/HPTTAUplFONRTijP4aQkIwB/L3ODRVY722LJRCQDNAeYbuQQjYNugGDSA1g35H2wDQ/iNHFLRmNXfwWu278Q1q7zkGQWrLBaHG6MaWEzGtMuSjOaSgzEjOOWdclvG9Q/vPSlPgLBkzFxws3FiChAMd+4Av0JdfnycIJUHThRzsO3adrnnd3brxnrfp8M2vV9CY1Rvf+nb1cQx/n2ViX9Wm6HSLzlOj0ZBPIs1mQ37eTncbYlpViRxBEMjbsD/VX0e+Cu32B/L3zs82lUDkvd7q2G7P8RtUNOa1eORWze07rmWKiD73+u5ALTKySpVSyTkcwBHUlsPLbAA7b1NULuGDPgT89oEjoENA9quPPKJLFy/KsnYvzwYJxxc7q4x/A+s8evMbdPCG16u165AOXnMjozKC1yeAbIzoLGzIr7OPb+YE0zxbclUAaYBfOcCtN+hDbBMS3zp+PAQoUoXYqcI9EWOEHH5e55wsetff/PjX/nrwN59PX6Mvf/afxSQGa91Up8Z4mUr5wC+LcroWr3ffeT102CeC1Wmn2f8Sn/9e5g033KBjx47qnnvu+cac2MrbYZyVSm2iPKorc7FyY9UgLkJXoroMoiE1wki+Cg3SQpENNAdw97xvQ+q3N3a0uO+gnnrqWV04d0mvnTilM2fOqQIIdSCpEUnYIqsnxE3iOQU0u3Rketj/GwnKkrgzDQYjjSYTuTBShp988tOfUhgHCgHJHJLqXKiQ+XxcBJwnJINOZ0thYOS7CjW6OXUOryPDGnzseLt4+2QA1ITEagzjRRWduXBBJbqPqhWtkAznlxYgIh11KEx6+Jd/doli9zu+83v01re+Vd/8zrfpm976Rr33/nfo9ptu0NvvvVff8b5v07vf9Q695c336ZZbb9Eb77tbx665VscphvcdOKy96GTvvv2amZ3VddeTpEkuc62GZplzz8qS2j7h7N6n9uJe7dlzVDONtq45sAci29L8LAl5aUFLJMwVzj4h7du9S6sri1oFr/Yd2Kdqo6b5+bYWSFb+vsMH9muZbufK0rJWdi1rYXFB7UZrOu5BdnrCaktJc16oWUFQVxnX2HLM5ONWxPnS4rwi/PNd3/5deujZl3Xi8rZOX9nR5e2hvv70i1rZvV/GBqpT4G/SCVRp8YN5hVGEjw/UbrcVBE4VkmCGrnFM9Xa2tHn1sgzjV0lg/jt4ExJmweez6KMgTgts4+OhwtwVdJPEieaJJ3/Ny3b+3Dl2kOYUx6GarbaoG5VhRxNVFVbbGuG/oTJZtvND5QrBt1olkiGmxmCDxX9K4r5EzrTgPlMqwmcsPhKgg7A2p4XdRzQB9xxzlzw3MzunwAVaZOemkgSag5SMPYbXqsxUkCcq0/FDY+RYm6VzVg2sIuawxHMOUfY6SMAaf23Pnr1KaUAk1YbqrXlNkLmKbWSdPKHZ6fR5tqKFhWU1IeVhFEIqCwVJXWnpuC1QzLWItYXkuMQhJThfqdZkwkRpYeWCSBMKs2oSIrvUbLU0gAxs9obyeoprbbrUfVXiWA3iJEJWTySb2NMTwygMVZDMC4iPMQZbBnLESBAE09c5dtqGsPp1FWBeSvyNGd+fn3zyKaUYxv+licDFGpOAGo22DLp2znCW/HMBOkqJ/wYk6+WXX9LF8xeUM4b/hZ0xeabVaExxLHBOnjf4hk8P4pHia4VxMkGoxMvOGrysIf7mu58hGbwaV5k3lWQ0IZeyGHxCipxVgP3DKJIn3Cm4V8VHq/hbrV7XKydeo1C9rJQCptfbUY49260m71MN+kNVKIgjdFuURik4ZFw4Hc+6QDX8IcYuIXP4NYVhwLSZhF/jBjJW8j4eRt+4nuEXY0hdjDwpPMZhz5SCwBQThTZXgb+WPBsGwVQPlnF9li7l5BtDBeeAdXawqUEX1hrwz3Iv87Auz3sCrpcK5LCDdZG8EEVRqoFuo9hhS6OZVlVJaFRNEh08eBAZJT+HMcF0jdyuwgi/yoivVP3xgOuZQtYaBY7nmyoNN1irAp+JkkgO23qML8U/heTjxxgjgxKsdTLOyaIf4Wc5Y6TWKreByjCSX4txgSL04lh7Af6n2GFEjjFGdF/H8teH+DeNT56JlXLfWAZ7FbKMJ368/i1nlSR9f/iHvYCyVlEcyzgERsCcCbzWUPn0mn/GGgYDmEYkccPzEQ7jA9k7Zc7EMSMPdjbYAnyGyjPV5z71Uf3ln31AH/iD39cf/N5/0pcfeUi//4f/Tf/h13+NinmCkIFqgP8ZtkzGLNzEocYw+H53W60mBgBYIoAoHffYAtiRcMAsiDUonOJ6W7fecZf2HjrKtm2mzES6tN5RbzChmuiT8MZT4PbdJd9l8V2ngLUFf6MI34G6zFb+LPPHgFrC2n3r3weGJ85VAiB0Tv66rypKjOiM5IwlSLaoFHLm7Uuh0yyJIa7XNE9SaS0tqknyCtkaWlm5RkuLB9RuLypGV0nkZF2q3IxVuomqOKSjqg0JeMdrhsKhRuimL5MUULexMJQ8IIQ4hZfZGKMxurb+jPET5Aww9NKuXYpqDTVmFlUBWJZ3raqOQ1dIGCW2LLGXBzPhEIZjanNJV65cARTGClir14d30Oeee1Znzp6ZVl5+S8T7hU/4HUiJTzY5HFOgHgAAEABJREFU8k6QISY4du3dq7nlZQXxgvbuu1G7lg+TPKoKcXZrM02yrpK6IVhGcgSuoTvi/cSRaCKTq1kJSRAjVVyhOA4JoEA5umgBPCPAxSJjBgAuL66okNPK3sOqthbUmN2luDGvuZV9WtxzUClJYJyjLu4fAyDWWuWAcIa/eiLag2j5tfp1rLNtdpIt6xOnXpsGZ0k0e306Y/G/IUkCG/Gs15kfw5+9vvyZ4fl8MtVZiU+kJK0uY2cAl3/dpyDxutHf0bFKKSMZOWc19Ue2uC5evCT/J1j8b8KvUYj5zucFirYO3fTXTp9SiX0N8sRhrBiiaMNEGes3QcRYOQXCWAaNFMjpx86QIyPhOBughJLt7nXNLy7qCrsP1fY8W2k93fy61+vAoWO6BgJ2gLgxjF1vthThm55I1EgcPlk5fCEmHqokgBC/82SzA2Gvz82qjEINsOM2cfpt3/Xt2KKm5sysWq29qrX3KKrMqTeRhLy1mRadtArvt9Vny/wSa+71+mo0G6pVq9NfavFzeh1b61SHaMwvrKiKTDfeequWds1rebWlrNzS2fPPqE+CffaV03ryuRf11LMv6uSFNT38xPP6/ENf01NPP6MHPv9Z/dVH/kqf/8IDevTxJ/TAF7+sz3z+i3rw4a/pLz7y1/rSV746fe7BrzyqLz78iB585HF99fGn9fHPfEF/+sEP8dlz+sSnP81zD/H5Q3ri2af1hYe/qs89+KgeeexFPfjQY3rx5Vf05NPP6ulnn9cXv/ywnnvhJX3qM5+bXvvIxz+hz33hi3r8ya/rrz71V/r4Zz/G+I/oq197RJ9/4CH9+V9+Qg88+KS+8sgreub0BX3iKw/rq08+rc998WF96COf1NPPvaJnnz+pJx55Ti88+aqeP/GanqUb9yr+8OiTj+vhx7+mx555Sv/uN35dLeI7i5ta2Hutdh+6XtfcdLs6g5Q4bOjVk+e1vtlTa25JxlnhfuBifxrP3ofHvijFb/r4bVCWirnhxa8/ra0Ll9Vb39SO/2sDZ8+rc3WDjhx+h+/67kyFQjwIQkX4Rpfud6PR0BwE8NjBfdOOTQYebWxsyvvV6qHjWjxwXCtHb1ZenVfOPAG+xAm/tdO48+RvzI7DiHjvjLskrJxCqwD7QjCwUJqHet3tb9HuveDK3pu09/jrtDUq6WtGGuHrARiTDTqyPBvnfRWBUQFZWzl2rWoLS/Jf7bGuIpOHYEwExlQpogbKmC8IA1kwIgMfRjRJ1tYuQ8wrzFnq4NFrdNNtd2pl914dPX69uhQ9zfklNeeX1U+Zw0VC08qDWPuPXKsDR6/VDrofs2ulqK6oWpsSfq+rAmyJo0SzEOYheq8SY1GCTo3VBjq8iw776+58g/YePML4S1JY0aQMwc0SPYlxhtOjSrx420XocAz+1mv1KWYbYwg2/i2FTnPsMT/FvQqxOwY3A2Rcv7qtG667hfFC7Qc/T712nmer6nXHss4qBTuCwIG/kbxeNtnpOgv+N4jTfXv3aox+LE/HUQT2pd/IP8Srf87jQ7PV1r333cdxr+5705um433Tu9+tn//5n9fP/uN/rF/+5V+ePuexz/JcyVjVemN6nyd4YwjeGDvYINDi0pKcQ8eQmxQCeAKcnl1YkCe1pYTtMtZZaIdclNJpNdbIYMcUbBiy83nd9dcjw3267977WF9X73nPe5Dj5/SLv/i/6Qd+4Acg+DvyOa7T7Uzt7WXyOVbTKJEmFCoMxxqHiqJAHssLcN5v+/vrJbnUuWDKLzzW92hwSJa1ZBS5t+ktFMPHrr2OrvNN+gXW/8u/+Ev6t//mV1hxqQGFXa3RkIwjzyXKkNkF4dReVoJM98TiwMEqR6I4ChVETq+eOCHrQslYGRk16k3dccftuufuN1AQzerHfvxH9XPM9dM/849kuWcMPxvBK/wzE+LE5xIvp2UBOXEfBtH0voKCzkiy6NAfMoaM8reHVWmsUmeU8vmQfJ3x+RhdeDcvwkD+s4kp1cd2BX454uk84jpx2UdPA4J9YAXfMfLk3K8145r1hvy7h3NOFkF8d03TgIllmUzcxPjyiTZnuyFmUsbms1IloJSgIEoCXTh/Vla5zp0+qT//kz/SLI57GFD61m96t374B97P8f368R/5Yb37W79N7/+RH9VP/PRPKyKA5mjxPwJYW4LFCzthDOtyzbRrkJVMkSkUIUQ1DgngllKqEBqcshDGEUYs4jqAVKhKgp1Qsc7R9UniinzQ+W7NPKAxx7aw/y5hgKGNRUrkZomManX02DXyjhyEoXynMKnU5ANjgAH9H+fewUn9b3kWKM2rY5POoSd/s3MzgHlXmzubKq1Rxrhxo06QVDQ/11QjsWpXIwAv1OLsgrJxrgz5Jhh/TAVlA0C/YhUgSBWAqISJsKu8QxtAVJCxUTbQOB3I6zvECQqCMWQeZ0qFgWW8sWbQc4aDNet1JdhwoVlTK3Gaq1dUiwK1IcVVkkXI+sRPCtBk/kAHHng9EHuHLJEjg0BVsEOMblutNk7ekOGfBmMzpfwc4r4kqjKSU71aV8jaDQG70Kro4NKKQkqfhdacquhxQiU69pU6RcSgGKoMJO/QeWkYBv/hswldcL82ij6VjDNiaypnWy5GBwaHr1di5nD4H04OAWrPzLFuqdloapmtoUrkNNduqmA9NoxkAHoXBABHOO1uJgC99+2Aa24KsLH853WfpCDse3bvmXZ9Qz63GDgnkELr5F8bY2S9vtGrP0eArx/HGMPYsWokEu83MfptYoc6uvb68/qqA64lPuOBS/7HsHYM7PXvdd1hm9Tr3vuYB0Pvb5tswV+6fFkXL12aFgUT7G0sSuPIkMtiBEeAe30lcUgs5DLIKhtJlvfWaoK9+iTXEDtiKmK0UFyto/toCgATADtE3oBY8L7dHw01hDR4Yj5DIeblTfg8iiN0GMnfZ5nDJ8w63ZqMNUwYeBvQDSh84lqCHKks8sD5lU8MidMhT6whc5XOyoVWtUaiVbb8+tjwzJkz8t8xu3DxgpYo1oZ0VTqQ7hFbuhGxm/o4Yb0FAGZsgRyFQjdUnm6oggyu0tTSrr06cOSY5nftk+gaLlCA7Nl/UAly333vPXy+ormFZdUbM5DwXczf1uzcog4eOqJKtabdq3vUZPdihmt7Dx7W6t592nvokNqz89pHZ1T4+CzdydZsQ4vL8yoKo9U9ByDYc6rNzE6JiSVmW+05dbpDHYaAOBdpP8/OQaCTWl1LqwuaXWirTrdsgQJtz74Das+taGnXYbbOJ7KNlvZecxSyUVIUHNbCyqocBK/BDsrS7IrmmnNqz7Tl/4ceMyTlueXV6dxH6dTu2rOLWMohYYVOnb+sS1c2wY6JrlzdFGHMc/M6f3FNl9bWdRp9D0h8xthpojP4SejxADvWq1VVk5pqHHsYP7GhAmJ4ngTXRk+OBOm/4xviL5KR/w5vF0wcgo+OuPC+2yPROSM5sLrO1mVOLI5whvnFJVXqLbXB4MwEysII/wxUoqeUsfLSasxWXaXWgJxKlm5Pf9RR7nidVGTofAZJQ/Pz6GxuWdWoptQm6KjBvYmqPFcDHwbdbdUiq5CuY2FLze3ZLVF0z6zsBpcjDTxhtDUVpqbRJMBHYmUoyVk7JXY+Tv16atisLArFYUj+aanVamiRAi7gfQUMnKCLTBb5Y2VBRTapETsTzRI3S9in6XOQ3/Q3dXVz5mnNqQvhLNFzhK5G7CZ4fBiC1wUEQC5RHFU0PzujRjUmVseaxd4mjDUyoWAe8sWyjEGWlrycNeTIyCF1sMeT0AKMMcZwi5Ul1up8XrKGul8Ln9Wwb0xMHDiA7/LZAqQ8Zx233HwrsR3JE7gSHC7A2iE+AipLKtUEH1utphbA2CAKNUu328dyzHgFn1t05/GrYCxTivw21Je+8Dl99aGH9OUvflEJGPLxj39cv/qrv6pf/43f1L/+1/9GFfDCE/ACeX18jPERwzilyRWFTtU6eqM47fa7rLWA4I2mXztYIA59B7pJXNRqLdkgFv9RUqnJ4VMjCpgd8KOCbDGyPv/sM/rqww/ryw9+CYyu6oMf/KD+w6/+mv7Nv/13+i//5fdUrdan+pppz6LfoZKkojCKiY1SzgWyyBdi8yhCP2BpwOsGuDMzvzAtTnz+ymXAU6ngXCMXoWp5nTz++KP6wuc/r3OQ96efenL6F2z+w//17/W//dNfoGGQoYOaAnAjRW+lwZd43tvDzzskprzdYuyfUvBskw8KdJ3iq+25OY3J2y4I0W1CM2FTj1G8fu3LX1KXndc//eMP6L/87u/od/7z78gwbkpcjfoTyQQK44RnJ4rwA/FjjPH/VVlwxjdzbF/gU14Of5Tk57IQn3OUVilvUu6ZcIzQhy8Uxsg0wm9GfDaWUcqcE54b4wsj/G+C3N84CmK+0Dgv0Z2IxUxD7GWR4H/6F9dDKQaBxJFNEJ7BxGDewcS1gEHLnOsI4glhAZHauHJZ61SOJ15+EQX8LmC/pB/+kR+TN1affaQBbfYA4xoXTo01nBSyLqYDMiuDcjo7Pc5OIff4I+WunVFPURKrIAmV42z627OlrC5ubumJl15ClKEMJHWTrfXFvftVIQn02QIIrVEIQR12tmUUcDh12TbpkSBKlO2Nm7PGahUgQ4FBGDFOKGMDDJTj0wHzVnjvWKkBFHMc3MsWTl/7TlVrpqUKIOuJYqBU09a8MZDRsQIX6msPfVmPPfAZvfiVz+u5hz+px778MRzlc1RcfU3QYWFiyVVx9kBelUMbqatQ25nREIZm4joaCBWFseIgglQGbFEUMnScsgnr5pyOBjLYwJYFY4y4N5Jl7Gcff0Qf+eM/0Bf/+oN69cmv6hN/8Sd6mI6Q307z4JXjZBnJQfykOMEY20xw6oJnjXWAckm1l6vbRVYcOMtK1jVSge66Ox0NIU0lpDJJ6uirZBQnMc4TX6b78+Cn9NVP/KmeeeiTeuhzH1POVlgmJxM3cDojhVUcMdJQ8XSdY9Y6wUaZcerS5QziihzBVa0EGvY2BWeVYQz/PagCp2826nKAg6/EX3nuGX3qwx/U5//qT/T0g5/U5z/8R3rhsS/Lf53BWidPmra3t7WFv3jCh6DTf8cQHL9mf3gi5ImXt6nXi7V2qkd/Y+CcP/0/hzFG/h5/ZPikH9O/ngCgHoD9a39tRJfAA6zfPvL3CS8qCmzH8ypLJZBCY8wU3H3CarXbWoEEzwHy8xxLkJRrrr1W+/bv1yHIUM6zI7bTLX5VJR4cDhPh39mgozE+UAOwLX4SoFuFFaW8HgROAYS8g22TSqJ6UqVQiBW4kngaKQ4lV6aajLpahhzNtqqImU4T7ZAE5NdA4HBt+i9i8xxA438bug3Qer+pYKslElklqWhrfUMRcbd27rRsOaCC35CzucoiVRQE8iidsiNRjLLpgPv37dPy8pIavgtQSjHg6BUdx7FCiltL4VFQhMaM7Vi3M04Zz5aTUod278mMiToAABAASURBVCehNBSGoRZm2zqwf5/iSpWl1xXik55EX3/8mIpyottvv5U1zeq2W2/R4ty8rj16VN/yTd+kJYD8wOqyjh3cq2sOH9TBfXvUpng4cviQ5iACByiar4PgXUeCnp1ra/euWV17eFVvvPN1mm9DFNDBCgRnhS32Qwf26wDdofveeI/279mj67ztOPtfarzlhht1++tu1zG6zKvLK9oFkdmzuku+Y9GcaerOu+7U0tKc9rJdf/O1x7RveVH72b6/7Y5bNbs0KxsZWRLzEj6yhPyErmxQ0TXXXq+EImvov9aQDTXTqKLjVENIYUmDIAKsfRxUokB78C3/VYAROxVRJVGbsRwxVIB93i/H+KsnlgacubrdIdFIxoYSDtDt9OQLgyo+K3zXE9gAexb4gveREYWLJ0dX1q6oAzZsbO9Agtd1+vQZJXE0JYRPf+3LOvHsY3rxsQdVMWN1C6ee3Dfin9dJva1RmrOuSH59E3CgCiaXJKsxBbvB/iV490nw7MmHP6WXHv+8rl48I799n7LdOIDQ9fsjhfijXCRP6iyyXqBb9NIzz+g1zi5MpKiqHtvfHeYc2FhjclsK7o2IEQdeiJ8WBCNnbbxUAol99Iuf02MPfl5PP/YVnXzpWcWB1CffdHd25PFjmAvc6k9x6pVnn9DTj35FobPCEbU5LDUw4F1QU1hpyMdVSXEt8MwX/4ZYHeRGMfHq7fWVz35CL3ztSzr9/GMa7lwRagYzU43BmgqkKiE2PJ7k2C1Fdo/lHme8DYaQFm+PCTaeysX7HNzo4A8ZSu0NdjSiO3x1/YI2Ni9rc2tNa1cvaGtnnaVm6H0ix4TWWmF2YrSc7tC89tpJyN9VvXbqpM7QXDpz6YIuXl3TMy88R4GZKSOPOOfkrJWfO8ceEXoL8NkCXhBYI8uA39DzCKIL5iD/HHHQ6dNYQTYbhXJRwHj+s7F26MZfXb9K/unoypU1ZRTgY4rjy2te5qs6deacTp46rwsXr+r02Ys6efqcYnJ5tdFQ6Zw6+EMFDNmBkI0odFOeb7ba2DvVCL2l+JWxgSLip1bzdpkgV64wjL2Ls45MqE5er37Xz+9I7eDbV8C4p9jtePXUGT3/8gm9/Nppveh/EXprm3gJRBrmuXx6eN5U0LkVfruztSlnpJQ1BIGbrjPGnq+xs0BqlUypgoczdBEGIX410QY7DufPX9QmuxAbW1t66ZVXOF5VC+wZk2sZTtt0p3PsbZmnmfBcr6NRv6OMa77zyZBqNdoKXExROlQFwi1j5HcghF38nAE44GzI/EL+Qj6uPSYIfkQdKUPOt/7IsaLnGrCSyDhVwIrAWPl/jBwZjvWbgOctviRl8IMMPROGDFxykP9QasE9uY3AGCtPVnEV/U8/hgFyTQjKCYl1TLIuedAfFifzN4eOSVhkH4K3dumivvTAF/TRj3yIauNB7QGQ/5d/+JMSIJkq0IgAtXFVmQlF/lBhY5V8FgYJiZDRCMBTJ06rXqmrxn3+7xWWOGhn0NOABV/eWFcbYnkBR/vLv/iI/uyDfyX/f9LYAwCnoy2VWV/VWqyN7W2FdLlynoltSfXeVz1yClCUMQEJcSRjnfq9gawNFIYRDg4M4nQRybmD0/vO54S5rQtlMcwIQ6esPalWAI+hgiiUC50W6NaEgCtqnV5rJZH2UfleOndBjrm217eZP5NIDpXBporNM0q0rkHnHM61o4ikOqK8v+mWe0hO9+m2W96oa+6+T9e/+a268U1v0+ve/A7d/db78YFA3/fdP6Afff+P6Cd/9Mf1Iz/8g/qxf/BD+oc//mP6iR/7Ef2jn/5JnG2kCHsMqRYLDD4k4CpOWqiFMv1N9dfOqRVZ9bbW1SEg0bgKnKvA2Y0xCv2aCNoE3fnEFLhIlUpNYRCrXm9yjmRZU0SwRoB4i8QbeT8o/EhOSdLAX0rlBJfoWgTYpJ6vyQ0vKBtcUbezqQk2jmvzuv2ut+nW296kG265W69/87v0Bo673/pNuvft36TcVfSjP/nT+oF/8OP6iZ/6Gf3Cz/2sfu5nfko/9sM/wFp/WLsgKx7M+nTcjLEqAJJmbLRYcwqGV9UqO6qmWxqun1OoMYGTKWBdVYBpBkIRRzHBUchxzR9VACCKIhneTwM/DDUzMyMP6hlENwwCGebJAVgfkH97fOPzbDqW10BKApsAcP7wrzOSRY5u/WcT/GcImfOv/XMyxr9kO6ingPFH6GzANr2/6MF7REyNWVfK4dcpbu/SVfJJPwY8xiTpkvEDyKeFdIRKVatEunT5ihboWt1y6x264+57dc/b36H72HG44y1v0v3f8s06dPiw+jtd/A8gRDeVsMQf1tTZuKR8uKMLp17m9QWBYVOdpcj9t37h5UYM/Y3oioyTQY46HRsDyEx6Qw0YOyilCQlloV1Tiu1D25HybV7v4BtDVQBBm1n1NgY6dfK0/IB+jV6vMaS6S+fCv3b4crVW0ebOmgZD9IR9/He7Nq92NO4xyTjS80+cUG+7p9BKocnVQPAcG4CCEv+JQ6dq7NSsx7p04TRks62NtUugUa6UODn50vOaqVfk2FXokoRLSHhOsevJgf9+Vz7ua2d9bUo0OshVZ5zQDLRx8VW5SUfZsKPlpQU55rl88Sw6KTTXqqlLjJXpkMJpGyxzKsYDrV04r7WzV1l3T3ONtmLWN+xtEVMjBeEEcoHPbqwppkMW4gsx5GSmmeiVE8+rCCY6cnyfkopRjhwN/LUSVBSAoXFYVRKE6pOoo8lA6c6GWkmguUaiBvGuCaTIFtq+clHHINN9j0Xg2FTHYUDM5krxM29bH/se332XjshRl+3aLvjfQZ6t7o6qjRppp1RBovSdNO/fORgiGWXgZQVy2mq35AKngG5gVG2pSXc4Qj/lGDuNGWO8ocrwsiIw4Q4w7o3veBcY93a97V3v0ez8sn7l3/57/ZN/8vP6Z//8/6d//69+Rd92/3sV8U9gSVbkoXzSw4f60uCM4sk5BYxZgm8WfRsIY4GD+r/nujPhFtDWpfgKib8pKQXbA/R+C1uVd73j7Xrje79Zd737XfpmtmT/5b/8l/rn//yf65d++Zf0C7/wC5COkUKwwCfOIdjlxh3ws1Q52JImXQX5UCX+UYtDknCgAh2EjF2i78HmJTVDadTd1u233aH73/s+vfnd36bb73ubDh47rn/9r/6V/im49ku/8PP6d//234KLpSalU2ytRuygxeSyZLKtSsY8aRcMmwgIUoEwXbaZNzc35b8a1oFUOuLCx6YnSZbnPZ6EyO0P/zqOY0W8d9YpikKwPIG8xNq9Z167VufUaEVaXKIr34jkgoyomahAjzlHSiyVsJfdu1d13XXXaffu3TpK4ea7n0sUR9fecL0OHjmsObqhGfkxA5PQNpoQ8d6RL3wcxMvhLwYNVSqx4jiaYquMIedEmvBMACanYKXx/iiJxhlHyb2J5hcWVKW7Owt212pVCnGKxIP+OKQlsG5170EdhQPsY6dh1569qtGpHeLPFZ7JmNtwWPRW+rO18vI1W20ZG6hEqQF5n6WqZNJzPm9zPXChchihkZORFRyNuRY1MzfLWhd1iJ2WPQcOas+BQzp47FrtP3h0eu0AuyljMDMlV5RlqSpFXgkP8bNOfYPrPeIoCp2CwMkw/4j7WzNzsgEOY1i7yKHc521XhxTP8Nn83IJm4D4ru1a1vLJLe/fvFyleE3JOz/s041gWEaLnFpjZ2VxXzPghvhFT0Mfod0LjLp3k8JRYspZnM3RgFMWRUjrwIfMn5H7xY4xhzZbjG2cngyYsh1PA64i1RaWISimU4eA6+cByhwojkedN4f7mbBRwLUC/Ac/97ZHxvjBWGeN4MmqnYIIT+WrJGIMaSqqEsQpJGYtjWE0wrEEA3/3IUdyl107pQ39CV+3BL+srD39Fd9z5et1462361u/4Lu0/co36kNakmuDYTjW6MyMU5klexuiOhZfWTR3QK7NLd/Sa627QxUtX5J1HJJSAbecmBOGvP/TX+qu/+qj++M8/qD4g9La3vUPf8t5v1X622LyCq5W2xjDclG6qs1aeVFWrtSkojmhdT8a5JlT3vhNThagUxZjqqoMUgUqUkKsEzFkZwVYwPnlZGQSnB3Bt0M01OFFJQihZvydYhmDxX8D2VccYotff2dYAMOhsX1UKALVbVSWxwQEDpdmIAEpknVGL4EiCSKGxOEgwdcLCSNX2jOb27NPcvkNaPXKD9nAcOHYjzn2DltlSTCpNXXvN9brx+pt0000366bX3ajb77xdN918k+644w7dcfudzFWX/4WcCNJoAJwKeisgBrPNtpbZKmjWqnK2VBw7AMmJJfM6UuAsjlYIrWHZUiUJJWOduAavfRrK0Wcqi3MnkJx6I8FmA97nmmU9VQCuWa9B7HuKgoDrBkIQKLKhEpJ7SffL2UyBLRQTkP47UjMr+9Vc3Kt9R29Qe2WvZvccmh5LgEkQRjpy6IBuvul6ecJ0gEA/fvy4fEfqumuvmRKtEn90juQpCek0GHTl5V8GCC2+26B7UaLngq6qIPh1fCGHTOaAHaqXwxZJEk/Xy0slYQDIF2rV65ptN1lLRw5Wk/JMaSTvt2hGuBYzlhziteN5J2tCxos5IrmA99xkOAJ0kTFfxhgF/mJllePozoXKsYu1gRxrcLy3xj+HrxBTvuDL8OMsLSmSRlSsPW1Agvz3ksAlZZDVEl+Uj0zmMdjPsdYJHf92o6HLdAVefvxJPf2Vr+prFIQPf+6TeuSLn9UX6aq8cvIFRW3kjAIS2IARrIaTTLkJiKtMNqqp3lpQlnOdeImwbYCMPu6tn4sjg2hYY+W/5pETz4aYSbm3jn+10ftDX3lEKU59aX1bW/2xhmmhwTBVtdqk81rXFR9POF+73dDhI4emW7iW9ReMK/CnUa/SabmiEJt4cB11Szo1Q11gS/krj35VO5sXdensq7q8dkFFHKlVCxS7jO5TT+fpyhQQw0qxrWq6pZuO7FMNm2Q7VzRfEUXJWdXUVd301I7GOrza1HjnvJrxjuyEAi0eqGLHalZiBRCCmyELhxfmtKsa6OCeJSXEwJgtwWWSYl6O6L4a1eNCO3ThDu9dRQ5Ra15VLTEKbUqMI9f2mvbsmtd+nt+1OKMbrjkgV/QhwFsQZqcC8hRBxiq981pKUiV5R0lJLHF2g6taTnItuJGK7fM6tJBob6OkaLioMrbKKqFOXz6nfn9H415P2SBTCmG8un5ZKd3xLsX7wq5l9SYjLe9Z1dnL57FNCrkaE9Ol+uxspPhciP/45GRMII/JgYvk7VlvxcRwVe2lXVol6Uf1SN1hXxkFRB/cS4ihksSe+d9CNzlWzfCrrowxzF9yb4/5xvjwUEFQU1FaGefvS1XiI1FSU1Cbk22tKGgtqgqetOqJ2hyrFPKVWkWz8zOyzkhlKe8jJfjknw3DigKXYLdCLsB/wVkFmu4AeYKuPFdmSgXgiScghg58SacilW5BAAAQAElEQVTfggWVpb0yzRWZZFb16oxmkrqqbC9XOJZmFlTB9rVaHdkLTcDCDLkdXdWCuKtB7os8U+liRdXGFCtM3mO6UtYaRMgpOqxGgx3Vm3VZ5hsHsfIKryEUjYVFVZptSN+KlhaW1Wq01GQcvyswIoYjiMCYvOnnS6NEkzBGZxEFT64KWJFAKNroKQHjZxp1CX3EYaSykIycRAz5o+C6x0k0J08krTF/E7M5sg1Voh+L7UrWNBn15fOYs5brBbGXyBKTzljFUUi+KiWKmzZrh1XLF/sO4r9JJ9LaGFszMzjhc50hx5ggUBCVStl5yMmdzjp8ptQIXJNJZFxNlbiqaoS8ylVYqVJvobtEJXm8FlilNGwi7NvdGcq5WKUJFJPTwjhUECBP3td81Skc97VDB9DbujAZuy4jRcWIAiGVy63KwRi95BB8zoHoDI5kUidjKiqiqhx2mUDAUmPUopjMUGQljBSwCxg4ozLQVLcZvMDrVeSejHhKAieBWbi9UnTIDHJBpjhxGoCpQW1evQn3lJHQpmScLGvObKLN7gT9VMCPqiL0OxwP0Xchkw0U2gmyTTSioCqsUYo9UzqbNiwkMCWIjIyVLPa3QSyP3QFrGGalLPG0Q9E4Ya71TleZtUpllOHPBl22ZhZZQiHLuFWvxzJT6XdRWVMCfqcS62XBFrmtZR5/GHRfyhgOW4pEKee4x1jlEvLl+saWfKEMWxforyCz5NyfWylnnJLDEu9uenCRePL3ZcxbENcla7SesfvDGoNCM0BjIBcykTUA1ghyM9KlS5d0km2Mp77+pP4U4vn4I4/oMCTwne94p977rd9KS35dx2+8WTmBkuFOYZywYMCGheYoUQj2mc9+SufOn9OX2Zp+9vlntQnJ26KqK51VhjCN2Zau0kGoNWsa0vkQXZb76QR+J6T2/vd8k46wrTU3P4ejFbIEmUX4LI+QtYY6HM5SyMnIr4VHZUIcvd70V1StRtrpkCAA0tm5GaU4kIxDKmlEYs9xxBjni3CuZq2meTphc7Nt1Rs1OWs1P7+gRrOpLvLOs0VaSRLVAJh6vaE4itUAwPIy15kzr03XnbHmFCVPZEkYALCrsiaLLDHjhYBXDzlzZZgyiwKNAktwVZVnlkPyRKQsjaxzGgGEFrlSdJkyR4GBC5WMZTXB6QqMG8YElQmmtuqz9RKi/x5bUiOqn8B3LVlPzvMTtkSssaqzxiAwGgFAf1ulemcIgwD5CkWh0QxEodmsy3cPK9WYGQstLc8pjAO2ZjqK41j+/0aFelRJYsAuVUqlVak0lAVVOYKiKAo+C4nXiVigyoDAcZFGhZTbULmLlSJ3jp4s1jD5GD+fKHRG/sdYp4iuT55lrFdgQC7rHDpJ0Z1RSOfFFzsDWuvV1qxsranURkqLQNbEqqIHg+SGsb/hFyRhgr4kWMT1KAimPhNYw7qlVquuAh0HUSjLZxn3IYKslXwgliV6N0aOz5zjHhPKuUjWOYVRpIC4cbxO8I9Go4kOZxRFIc8aWQbJ8VtjkAaQy/BBa50kwxhOlUqierWuGvprN2dUq1a1tDSvRUiPVYDfIzGy9SF947yc6m1SIpiL8JlSkQ1UkMByvz4OA1iKrajpmaQzwScN9+S5UVZYzSysKERfjbklteZ5XWnLYI8izxWwhpxkGwYh+ijlO5XiZwTJCbF7ij08EQlCO/WhCUB875vfhH2d5nft0cLqYdmoJdmqShNMt76iJFJuMo3o3A6IuSqJXqUUhZG2N7fk52wSYwE69OC0e3mvllf3sA29rLe+/a06dGCPbrjuiJZ3LaixOKsXX3hGF9l9eYVtrK888XV99pMf0cOf+qAe+dSf65N//t/04T/+fT36+b/SJ/70v+grn/5TfeVTf6yvfvpP9Lm/+n39ye/9ez3wsf+hD//Jb+pLn/5jff5jf6SdtVN67snHtM6W3wvPPacHPvcpffVLn9NXvvgZjdhWLselnnv2BbaXwUI6xkr7qivTVyH7NUB9Muzq/JmTOvHq83rl5eeI4SHxMNQnPv7XevSxL+tjf/1BOqSXsVNGN/aCPv3RD+lLH/0LPfX5v9aXP/En+sxH/0CPPvTX+sInP6Avf/wDeuaBj+ipz/6lnvj0B/XAh/+7HvrsB9HTeXZ/LujEudf09AtP6stf/oIWIGzelu3ZWR279qhW9+5G/yu6cPWqIvAppLjaons68N117FdNKlOy0QC/nMFn8IUR+Jfhh8qlehyoUQ8hBhUFELSU6wNIiLcL1lIcR/LFVQt8WFlZBB9aXAvVACu8LS1+UocgBGGqiHuLMlZcbSkzRgacGoPZBcXJmBhNw4YmJMiUBGbF/Q6/JjFGtVj9dKjC5PheR1XwpQDnjKmo1lpRXF+CyDRU2kips+rzTIkPhmBuMRqAtR1N/3YhcR3HTrix+vic/2pTyhhCJpsaWYhRZsQYRiXFYcUG2GyiLrgoFSpcBFZZNSCLCbLHSUNe7gKZwyhUAKm2KM0xRsb8lWpFjusj4sOCPYVjPF4bcCNyoR9SYwjNhA5jRhFXEpNJ6GSIgSENk1JOQa2tqL2ktc4YHLNqYa8JmO6CQBNsuMMu1gB7WiN2UrqKolimZAzeswpwj3Wh62w6r+Rx3fK+RH9RWFcYVJGhIJcNJOZLwOnxMANDxGdOKgpe4w08I2wvsULwKgwi/G9dNeQJgwq5puR+zjQBWs2EXNQHV3KNSL4BazfgXRhG3BPIShqBSSnFUcibnGImhlBhOojhkAIK2+OHw51tVYJSJdgzYs1jdJTU69jZkbMzYmqiShjoEnFW4/mC+ybgaIo+DYXIXD1Rly4xDzBjNPW5iGsb2+v4dSyHbM7fz85ERP6Lo5B7cl2kcKvSNBmDlwG+aMiVQ3y+LCRfcIfYcTIaoo1CPCZEVA7WToZj9Lij2BQq2BVpVBP1uGZC9IHsAYWPKID6jFutNTU7N68IvfgOeaBMtUqoiec6+E6Gv1tbqNaoacDYIwrEDLzPKHj912AMPlRwLcePRxSYNebaoms+ZvzCOchvzrIDzS0uaoSfGAu44pvGy+bzPsoe0FwbUkB63/M+4TF+QqMkIL5yxvdPfOMo9Y1/CpU8XzJOQSwWxgq+qxzfSE2plGuZch8pEveJaznnlLknHJn8KJJKo4JclXtP4Lq4h6HkP7UTQCkhYaYozLGQIi80Go60tbWlSqWiZ555Rs8DyE899ZSq9Zre/e53693f+i06cO0x9TDKAw8+qBtuvBGg8A4tCrNcZVnKkw9/5uX0/X33vUn79+/XbbfdpuXlZW1v9vT0U8/qYx/9iE6fOaG4EqgC0en47bygQrAV0zECHM7L5bca9D/9eGX93Us5HhPgLEEUyicx//3MKIlYqJEgCwWKyD1I4WAJ1511inGMEoTKCfAcANqmI5tyVpTgIkRLGGkdmTo4lsJY69sdXVrfxGk31IMAelJVAKbGJrp6ZZuAqyqblIrDmpK4wdyhpEAB43sdG2tlmdcxZwR4TCCYExxrjB1SEoFfk3FW/r4MW/DwdC3+vX/tA8J5OwEU1jk+K0gI2ZTEoGiCROhugqiRkmoVexTy487Szh8jr5/Hf1cojhP5L3V7XTWaLUh6lTmdkqSKfIEmPlhdpC2SbwF4VSFH40lOgTJWn8+u4h+GNXln906Ml6k102YMw1r9mtE5Ajvu8T7g157i7CU28gTGXzPGyK/LopOiYOX+Is+UnI0x8uBZFKAA16yz07V6f52CK9cGAFmIrROCccBWd4m2E4IpTUeQ1bEC51StVFWZHhV5gpPg63U6CN5PHDaoNxpTcEu4x+vJ2ynE53IAnAnRJ/Mim/enEtlLZGNqeblyANDf52Om+NvPWIa3zxigmGBb/9qyFn+/82tgLC+nTybWGkXI7+dDdPmxvW38cxViL8UvHGvo0+UiV1LNO/mkW1qAU05paTm4FiQq8M2hKzW00oj5Mj4rct5kDuC1CtNA4IVarbYK1laQ/KrEAKtTHFldvHBaAkwS5g1Yv3OB1jc2lLIGy3he/oLY8bbGHeRjzZB5M8bps60dgMxx5GSnUZPj/47EXVFBUVEA6nElwSdjWcZGRZqwtgN01/x6V1Z26cKFi8wvyOpEsoW6gwtK0y2waEf97oAOW6nt7ZTiLZtuv99w883aQ5e82Z7VNUev1VG2xUJkSTRQ3juvutvWkV1V3XbNsg4txTq0nOgo7286vKA33LBXNxyc1V23XK/rD+3XtXuXlO1c0r13HFc1yeWq0n3vuV+Hb7lB77n/XWqRBPs7HR0/dkx7IcWHmWvt0mU989QzuueuN+iVl15Qv7OjlaVFHTtyRHe94Q3y26XbW9t605veoltvvVNvvPfN4EJGck81R7e9WauoSgJaWmjr8N4ZXbuf8+6art3X0rUH2jq2r6m9S5Hm6hMdOTCrpZVZ7Vqa1UwS6Njqko7v2aXrjx1Wgg17+HsUYknIlytzknpfCf4w6A107sx5+R2jRd91a7U0YFvd+5aPIWutXODQczr1Z/+XLQYkfn/2X4nYwv49tvrq4L6/Pgajurz3seyNNfaJkiPPSzn8pSQGamC4w9HiwKgaO02QKcRP+FcGw/vwsWEkWacUfBtByHIf48hi8PUx2FIQdQUTGGv4b4HOJsrSsRL0NaGwsoztAqsx+ccSTzHjtdr4NWMkFDbD4UQpSb3ZrGpMsnb4eyMIZZHfQIKMUuJmrJR5J8iQM01BYsy9gJw9mczAqoCgZKqpbgqcvkG3roDAlEWhIIhkTKDEpqoSPwPwJ5OTgmSKkSGyWGRoETsVunuOhkBM/KASni2Jn7HG+UCFS3mdyzcWKtWKcvThmKNB/il4npWo1qyrkIjOEj9YkZwlX1aUIYe/njIuqhWqUM7rnBfG4A8o2yAHJ1kXQmwmGqHfHfxiBn+IKHY9roRJVQHzWeI0QOc8rhz8GEEK86ihTh5p4OpSe4+2i5pMdYb5q/iY1IikV59/Wq+88JzG6MCU3FfEqtfaCpl7pllRHExUjSdq1lKFYSoxhzOWMM9kIHrdzct67eTLeu30We3QzS/MUKUd00lO1Ot1VCBQmQfKJ1ikqGpueZ8GMjJRhc5/LszJZxn39rTZ2dZrF86pU4Ya0oWsNWZ0cP9+VZBzrhFoqW50aC7RfEWKXCGHZmtgnvDdc2dPTf9nHidPvELOqKADwXkaGo0mKpE3w1cmf5OjXRCwpqbMOJIdFqqj5FNPP6qdS68qG17V0lJVC7ta2rfc0OpcRXsW6lpuV7Q8W1diCoVlJoJD7WZbQ1Ry4dKGrm5sS0jUx1eiMJFK3sJZjOrKRoYu8UQtJ+2bq2rtzPNKolRRtdTcXFvHDx7VTKWmo/v26s6br9ORfUvavdJQmW0pdAPuDRSEIUS1oMAqVIRVpcZNY98iiwU3Stbwdw9UjADfEKPwvsbhfd+/9mdun37+//kPF/0Y/h7vl4WRfHz5VOSP6ZJ4wPutIndr3QAAEABJREFUP2yr3Z7+JuqI4PzSF7+oIQA1hCmfOnkSY5yS/+23+++/X++mC3nd9ddpdn5erl5TgQECDHfPfffJg0i1VlOeE0heSC+EdxrO1hpZa3GiXA6A8ffMzc3p2mtu1H33vVnv+/b36d4334MR+upRTdWpNmOcXqXTDqDvgdIDpicO+p9/WJxf0N9eTgGNPkGwvb1NhTYimY1wyi4kqosjtRVT0bfpgNpAU3lCQGRMIkwJ+JjgTyAmFQ4TWI0h5Aa5a7xv0OH0604AYp9AF1dWpkAQVxKVrC+iiqzVmjp48DCgOEYPBWsOWG+ognWAz/KgkGaFMgCgLKUx+s6Y1yJMGEXc7xRxnpDwxQ+3aEwlY53l2UIhzuP1V/BwQSB4I3Mb1yOOUAH2GA5IPHSoLHKnyL+JHlwYyXrwBYCsC2SMlQ8eIfcQUm2s05CCI2dM/9kEkpmmJWuQfOBZG6LLVIX3JFm1ZufV8r/VCmk1zBlGkYZUtwWB7OUtAdwRSWmCXo1x8t+5/UYgSV5mfzhreV1wsErW49dhkMdw3SKP5WyMZU70RfIwxqC3TCU+5WX3uigIGEfy9ERoB5Ay/jUyJCTAOApkfZBHobxfr29sqodPD1nvgLV6v+rQRVhf39CVqxvck+oE/j5C97iUDP9MeO2sRTSDHCVXrIzxrwt0k3Nk3zgAbe/TGXL6Y4LeR3QpvawplXmKHjLiwhhG5SgBusA52el6zRQAmIQiImW8XCG28mv0HQBPAro7O3yWKalUFdGF8Z95X/I+4J9DJTIWu1rL25wDvaLwklcW/VuSSJmVsthv7cKa1teuqMTWFewWcF82JglmI3Q7UUGlXGKPXq+nPvpqNhvTNdvp2KUi/wx+6DvDPmFmEPAKMVAF3ccUA0nkJEhggd/mkKIAQhzFgSa8Llh3ztgGWV986WUt0Nn1dpignzCK5IvSmKIojGJ5pmKijILUKQ45gqqkqgo6V7H/PB1o58oprZJIrj+4W8uNqvbNz2g2NjqwXNeNx5Z0aLWqdjRRIxhpGdSeiVMtNowabqgm1/xnNbooVVdoFqxfrGSKxld1fP+8YkjBYNzTuYsX5PV/9sxZzc/MacS2XrVS04XzF7Vv7wHd+fo3TBPVjTfeQOwf1NWr60qSijY2ttTm/kZrBtuV+uojXyMJODriLe1aXFBgco372/IJcGGuSQcFmUjQNWRrVVLFtiebM0YV2RpSZHoajTY12L6oRtnT3prRrkSqFQM6KFs6fHS/9qwuarHd0BB/aUPCcH85Gygg7gkVDSmsvc79XziIwYgd7htCNjP8NcKmAT4ZoVtfpLVbbchFpNn2jOoUsd6HnbVqNBoKw0jeZpvE1BW6rNvb2+p2O/K/6Id5wewdfKdHTrmkPjHmx+5BeByEeAS2BFFVk7wU/wrHVQCGeD/1fuwxxgaRfAfIUah4MtVo1JUXFCXK2Im7oCC0U7zp0TmKQqdaFOEupQbgaeRzkLGqVhsqOXfAQ8f4kQ3Qi9ep/v+U/QecZemZ3of9Tz4331s5dnV1zmG6e/IMMIO4ADbvUrREU7RsOshJtEnZspxIUUxiVCBNUlwtd8lNwGKxABZxMYMBJqfu6ekcK8dbN+d7gp9T2LW4JG3/VN2nz7nnfOcLb3je532/qmosw2Cg/lQzEFqAaVkkW4mxAab668t29yplbNsUkWgTCwfk2opNQ2FFBaJI+jPkFxaOCJAR9bFsQ32Y1PsRraHmF0BfGOgg3aljzzBBWB+JvCTjm5qDrXdcjZFKecS67ols9jWWKUFE7T5eDClPPajcllSDfSUs07MzuGqfLRaIDEgCfFMEP7YMTMvG0FoM08IwTfS6SHiAulMcGei5qeuYZqvNxtYW60qgNrWVXlOBIZQfG4YhOccEesGRHUSGydr6FskP3aysb3Lt5h1uPVzh3vIGH6sgtSrC6MddjG6Vc8cXOaWC1IGFRcam5vj3/yd/nv/xn/1z/E/+J3+OUe1s/qW/+L/nv/ov/wv+/t//G/zlv/qX8bNZkfQeQ2FxPuNz/twJDhyc49CJ0xQmFzC15p3yJk0ldaZp7NvW1uY2fe3o3fj4Njfu3Wdbdpf8cE6v3SEW3hY9n5nxEebkB5MzY/Qth3//f/o/58/9uf+Af/dP/ymKSkb+T//xf8Tf/Ov/T/7e3/gr/Jl/5xfU765stKN+Q9m1r5g+qWOCccU3x0nRkX/UxEEc+Ysnv3ZdXxgdk2B8XwWGrhKdaGCS99KMpVwuHjnAwkReuu7weSWwX/zFn+eJ8yf48//Bn+H/+X/7j/krf/k/5S/9xb8gnNjZ98ftrTKVWgfLyeBnCurboKFil6/xHOnTsx3ZgE+2MCVcyZPVfaPbwA07ZNxY7btMzc3w1DPP8NSVK7z4/HP8uT/7Z/jsp1+W7P99bkhPXdlUWbJaevSAus5bO3usbVdY29qjr7jgOI7sOcQk5N/8Moh1M4kJyWHoWoaf/PtvPf4/bZO3ZE9J21DXyREYMckR6fP+oc9JwmcmmfrY+Jice5NCocC0yNXE+ATPP/c8586e5fz586TSadKJcwthLMdmT8BSEBHNlUbkmF0SQBoKyJLFJAEpmZ0lQmAYBgkTDhWA0+ojAbyUFGnIuAN5dVJxcnwXSYBCqYCr6lWn3UX+gGnYOLZNsvDEmZOgnvT7bztiDC1LTzReKpUip628ZDzHczAsk2JxnKXlTR6rGpD8JF1NJflOq0ki8yQYWAoI9+/cpFLeltFX2NvdZmt9hfXVJR3LbG2usq2jXtml3ajp+ZYyr66Ojo6WZNCiryC7ubWuCk0Dx0lUFdBXth4T7csvm8tjmqbuDTBMK5msMCnUtYBBTp9UlpK5hgI4z/f1LJDR+SQEKpFlP8mME4AxjP1naMXhvgwHDPTMMAzGtA2XyCqnQFGuVkh+ZUNdZMJLpQXaA41vg9r1+0PpBRKg0Q1sxyGj7brkmSnDD4VuYQRRbGgOaaampjWaIV0YAvoBQ9lBSmMUtLXfV2UiqRZ4AoBhQq4Nk6HS6nQqSyDCHeoIBL6G1q6hQT0lVcsk8OiD2gSynwGRbCQ5YhGVxGaGIm/J8/12EqeltSefk7FczTeRUVYEqa7gl9bcm50ugfroCpDDpMqhqOu6HtlsnkKxSDqbxZNt5PMFrTXLhLYqsnpvdHQcTxWAAwsHCbXoRJa2xjKTyWouyZix/kl0Z5q2RGSQPDMF+tb+YWJapu6bkg/6ihnKFxLClegiVEUiUHAxTWP/WbI+kkt9CqW/luxwoKA3EFD0tIaBAlfyrR5JIphUe5Of6Db0Qih5xLIxS4TXYYidHEnmqmBqyZBtXaejISk997R2R3IW08RSwDZtQ4GlT71eJfkWkqL8fG11TURqjYqC7e72FnJXHMci8bNQ+kr8qKP5OJJ1rLl6nqd/kTXH+36akz3HsgPXdXQzFtkxRNC6hFpTrDX7rguSX6New5WPL68sgWRab7Q4e/Yc6xub+xVWy3b2gb6rdSdJQV0BMbmXL4zT7wxUKTAZJBUkx8dUn+32HgS7fPza7/DV/9df4Ru/8rf58j/+W7zx7S8z4seYQYu0FzMxUSCSHtKad6xzKPkasg9LcpE4RNw6srsu9WbSXwsvbLJ07U1aK3fprD0SwXN46cplBYQ6B+bnmJmZJvkdfBEwIX/Ii5zdvnOPjqojb7/zvnzJZ0Sk2pD/XLv+sQLqIonfucK0L3z2UyJzWZYf3Obqe6/z1d/6NTqNXa2vKoK7w1A226rVMCS3SnlXvhBo3Jp0s4eh+fa1vR91dnjje1/hrT/4LX745V/hrW/8C773O/8tU3lTgSmg2yzrqBEoGdze3MQwDGzNJS3b7ivxqqsam+BCW3hgmibpdEa+kSXRYWKrA9lXNpsRed5jKFl5jkskO0jsMZD80sLvjgJ9Xnofikil9X4mk5WcJ0nOCbZHUUxTRDcwHJx0DlOBuR8iwmepwIC2un0GuFiWg2laaGnEWrMt40vOga4dz8NxPZGCgZ7H2LaJZSb+BR0lS1X5+5ZkZMmmYtlXT4QqHAQEssWubM/2fGYmZ2WnGlPY0xtGIjtD9ZnRcDaG7dHXPGONaRkmtmMTadzYRNjcx5BPp9Mpyc4kozFajQZtlahqrT6mSLQBSuZCAo0VGbaCeCA8lJbcNC3tNpRbQwxX2BdZSUvakl2oNRnCnl4yR8luqDlZsa2tXBsPhyQ+mq7OmkNVicFAxKwg+bZFwGIlcbbvaD0Sh2mIvIc4nqtxB6Qy6X2SiWlKjvH+EYnZJzjmSH+W9G9almzBxJUcS1mRGVWRDx2cZ352mkI2w/hokZrinienCO0ULSUJkWFh673jRw/zwpMXOHlwmieOL/Ds+ZOcWpzV+Tgn50f44LVvs/HwJh+++ya3bt3hd3//W3xw80OWN5YYipgPlNCura+ztLLGh1dvcOPmQ969+jEfyW8eisjevrfEaz9+k//k//qf8jf/7t/hP/9bf4e/9Xf/EX//7/7XHDxwRP5gStaG9OBz6NC8cNth8cgcJ08fJZNLUyzmyKccZkVyv/e132Ht7g3Kaw/41td+k9d+9ANufPSBEtUtrW9Hc1jmx+++w/de+zHfefV13nr/A96/epU33/mQhnT2z/75b/Cf/c2/wV/5a3+V/+of/iP+xt/8u1z98F35iTQkHuJKnolM02mNq7iXxB5fdpLOpnn77ddZXXrA+vJDvv7V3+WHr73O0uouK5t1Prp5k2sfX+e3v/pVvvqNr/Pmex/w2tsf8K0fvMF7Hz/k+6++wT/4B/8l/9U/+Af8y1/75/yTf/TfUN3Z2vdjQ3ZpymaqvRYdbdFHwvzf+Je/yvvvvKnjXV599U1u3lrmpuT5wcfvcfXGh3ztm1/nldff4J//xlf45vfe4L/7jW/y9e++x49efYVvfO2r/Ma//Bf7v47qV371V0WCO8jJSTmWTkP5R/wnDoM//or3L37yLyT3DcPYP/OvfmmuyUfD0DPZqpnYpaEh/pUjeZ70kxyR7svuHSIBc/LrXk6fObPvWLaML44ikmCSBMaOqqKB2iTBMNL9lKp9oTy22WiSksN7rosthw7FHAcCMtMyk3EwDOP/cyRB2VW7QG0iCTZWwHQci1D9uQLJcqUOhoMrghqKCMS6H0scnpw3I0dJyyH5174iLThSm9hQS0MPNV7inMNgSCRw8gX+hmkoyHQ0jsPY5AzpbEoENU1K27axgMDTexnX5rBK1zlVzyaVRY2WskyOFpifGmeyVNR1iYmRoo4CB2ammJ0cYySfYVxtkrMpwhlqPZ5vqX+XYjHDYNim3Wtoy6Mr8tfdD7LJllNC8IYC9p4qP7l8AUNAnHxO5JDI2UzkqLlHSHFaX7IW07KwkvvSQQK6SYYkweqvQUIUEh0lekkITD6XIQkGSb9qgO16NJQl7qra1xf4aUCSZGIgYGyK/DQVkMraattQ0KpLn/sZn+vgSu7Js4aUpzoAABAASURBVJoAeLdcJvl2hq2dHYH0EF9O6HoupgWJzgv5PD0FuZ4y1GSIgQJCrdbEtt394ASGgtpwP6gkeul02vzxVzJvU4ZqO440+cd3wbJskvtJ+8QWQq3dMAz16ew3SghvrKu2wDrYt2SbMDZ49HhpHzxdx96XQ7VWlex7mmcsm4hVAWhRU5a5V6lKN0O6vaHGsbl//yEp2aFhmPvVVlOz8WSvUgWWaWMYJobxk/ENw8BR/6ZsK7FpXzZrC6QSe0uu85JH8jkju03sN2mT6M2yTM04Rq/tn231sbh4kIyAbFJJX1FEOfmpz0kRmRmRnOR/Qzpz6rTm5eOLSFoimGbYw456ODoyVkTOtUjIZ0o+4EgWjvzP1aQNhSzDgtgKMX2d3ZhzF87x4P59EpmPKYGcO3iQAwcWSKpi4xrfcVwSe0rmkawtmbNhGOzLQcK2pJOetj0HqjYlz9LyScPQIDq+8uXfY1MZ/VUFms3NHe7dfyD594hlw4l9Hjl8dN9GisURWqqITU5N6RnMzs6SEJqCCF2SBKUyGQLt1dy+vcHSww0e3HnAN37/a/ze17/O93/4fX7wyjd460dfZ+vGq/jVO/j1B7RXrrFz/wMqG/d5eP8W3/3+9/jxG28LnB/y5lsfcPP2Q27cesCPXn+XH/34Xd557zrXb9znmrYN7zy8zbWP3uPjq28rmN7m+1/5DXprD/mr/9s/z7/8+3+LwwemFAya1KtbfPLFp4R3FiOlDF/8wme4e+cGAyWZo9pV+Uv/8f+RQj7HUCTps595ScmsSL0ZYcUD/s5f/7/zf/uP/ze88co3eee1b2GK7HabO3Rbe+ztrJGQBj9dJNK2oZcqJpaH6WSITBfLz+GJzDlBgwNjKS6dmOHMQp5jkx4vnD/E6YVRUnTJpR1hmidsy5BXhWxcCVZPpD7B8OXHjzlx7JiS4zbJ7tOtW7dlvw6JHbjy85QS1FikrCbyI8OU/Q+13qqIf4+RQlF665HsIGSlm76S3Uw6iytcMeUTHSUpCV7Pzx9gZnqGg4eOU5qYI6MEItb8Q8OmH8Z0QmgOYpFQF1N+kBA4lCyZhp616tgmWHKMJGHri+iaGPQ1f1/jdDWGo3NBVWXD9XFVLWrJzhO7sTDJyA5d36enuJIvFFkX4RmK+ZqWj2H74KQINZeu1hjJhv1sTss0yKY86SfS2AamCZ7nyPYC5ubm8TRessWfEskeGDb5iRkq9RZJrAyVUIaKY8q3yZQmCNT3VrlKbFokO2XJHNqaexAbGCKeHTOmId9NiCjaxWgJK9vNHikrjTkwcC3pQhNohyGh4yqdNGVHg319rW+uUxcRLe+VefToEVevfsgHH3wo34mxhDn78kr8EXl8DJH8LdFH74/uJdeG+u6IuDdVQBmqcmwKH7rtJrHiZKwCQsYVvoksDk0HQTim4xGJYLerO2wv3cNQ0pca1rC7e/jDurac9yi4AWl7SLO2jWWgXcYa2VxO7/Z48PgG77z7Gh9ff1/HR9y6eY9XXn1bvneVqx/d4jvf/0O+/f0fqqr6kDuPViU/ySDlCos7DDSBQWtAoCOrBMYWD3CMiL3ddcXTPQIaWmOPUPO2jZiS4nCgquDsRBErVMzd2+Dy6UNcOHWQYWOL5tYyq/fvsFfdY1e7OpvNLg829rijam5N8W51bZs1bX9vS3/FkZKIbYrEL0yl+PGgja0EH+0QVXa2lbR2pZMOic0nsbHeqTEwunSV9G7srLO6vsbTTz/L3OwihdwEU5OLLCweoTA2zqHjx5k+cBBfuyKzh45iZ0c4dPIJzatOXr5byniEvTopI8DX4Qo3TI097LUxUzEDeqKffSZnJwmCiEOLx7hw9goXzz3Npz/7OZ7/5JM8+dwTXHn6Es8+/7wqsD/PS5/9OZ5/+Rf55Of+R2SUTEWDDkcPTDNRTOHGfSwlCaaKFbH8xpEtGbKhf/Xgj76Se6ZpIqP7yfFH9//1k2GopY7kfiw7TA7d+Umvss3k/eRe8vyPD9MTACXPHBEA3/cx1YH0yv7xx610TiZwQAGrL8d3BQKBvM9WYFacU1sNk3SSHCT/JIde0l/DMOTcmjx/8suyhhhmQOIwrpul31fgDy1CgUQc65mMDk19KKK2urqqYNbhX/8KZZzJ+1orGAae7+0Hs6R0vv9MkzPkHZlsgVB9m5aLoc9eSiRGQg+1hl5bitUY1WpNTlRnV0Qt+cX16lrbf97+2izDFsjl8AUehqF5BiGm/oTaqvZ0L5OT49kWA8nG9xxVEXaI1L8tmfZU3RoKWJrNFoHO6CutzNVxbBmfQH44xJEOegJdwzJJdJB831ViEBjsZ7iGlJ8oLjlCkfNA4JAoM1B/SXB3RQaTZ4Zkn2yN2eo70vWmCGNFQeXBg0dMTkwj3MHWnJrNNmmBdkpHosuCgv/o6BjFopxYRKclUtoQYCVz9CXTjghjRsFnbm6WfD5LLPDtiLy21XcuCV4KMKlURutIs7PX0NoNTMksEBsdSsaOQNXWnJL+kLJsGXuodRiSpWGordaX3E8OPcYwjP0jWZOWkfwl0uRNtbMsU3Ieyl760nWM4/hUFRgq9TbJ9sKMtoDarbYANJQ9+FgaKxlPHRJIb9lcXlssEwrUBckgi53YchAzMzOnQNvfb5MkS4n9x5pjMp/EFvYPfU7WlIB+QsISfXdVveolpCzRs+woEKgnOnEkZ9uySSYfa+6JPaAvwzQYqK0jefS1jVMTQU7aJ0lDT4G2Lzvo9fok34OdfJ9hos+MCH9b8naUsKV8F1e2lnIdrXGgQNUh0rZ3X1WrSPJRTqVgawuoLVVfAlrqL/kv0doKPEm1+MiJ4zTUl6nxm9rJiDAx5BeW5BhjUa/VpIZYB5KtS6SFx8m8jZ/oJC1bdSyLZJ6JDvsK9FFs8TM/98sUtNNw4eJTTE0fZHZuEUdblL7soqet64bA3tdn13bVrsjOThlfwbkhWyuNjHL7zh3ZekhfBCeKTcbHFzhx9DQLs1P8zE9/jl/607/Iy5/9NF/8wk/xiWef5oufep4vvvyMKjQn+DO//Bn+vX/n83zppz7JZz71Sb7wxZ/hmedf4sqzzwmUX+DwsZMkv6XjxZc/zbMvfpInnnyay08/x+mzZ/jEJ1/k1NlTOs4wd2BGW1nnODw/yr/385/imXPzfPjGNwkaq7z96u/x6//4v+D3fvMf8sq3fovv/v6v84tfegEjaHD6+AGRzP8Hm0u3uHP9Lb78a/+I73/tX/Dtr/wKv/+b/5gDEx5nDo9z+tA4z185qTmf5kufe5FPPH+Fp5+8SPIrV+Qq2MISV0HX0ZEWZjl+hlSuQF8+NFoo4tkGjilspE0+Z5B2Q6ZHcxQ8Q8TYJqVt2oEwwXRs+WEZR7iQVDXHRopsrq9iWhZra+tcuHCeunw3SSoTO+6LrGSyWTzpNjmbsqOR0ojszEmsg3QqJb8I9qvjccz+V2KjkT6ECoaJzmqqXLdlvzUlnvVaC0NJ4UC6lHFiioAVinmKqlQlc0K47Fkmw0FXQTAgl/KI5BMIV0z1bmt8SyOnJY+qtvpLwicMm+LYFDhpRqbnMZS0GY6nPkINETHUu5H63RPJmlSFyjdMVcdSGOrPVdvQNskWC7LnAOR3tkikqfFN7ZbYctJICoi1Hld4sKUEqqOKp6PrA4cOU5yaR4rg1IUn1FtEr9MkJVw0JOfkf5my5D9JgWJ2NE9aMa3X3KWQ9YSVGUIljEMVI7I5H5SQOJ6Fn/alU+lRc+zKN2Jt3Sd+cvTiE8yfOsXC8RPSZY5sJs/8zBxjwuZEH0nycPHCRU6KzKyvrWFLnwlGGaZBJIzZV438FMkvKWqg674wKTksyyavnQ9bMguE16HIcVH9Boq3STtPtmKrTeKTsXzeVJ+WaZLYj2NbhIo5PcUBQ88SDOxKtwPhqS1sTwuTnr54jiOzE7zw9Dn+3V/+Ir/wpU/Jxj/B/+gXv8RnX3qef/dP/RKf/+xn+Iyu//Qv/TQ/9zM/y2c++yU+8/kvcvDwQUZLKZ69cJJTByaYkZ244gC2qn5F2UYgEpbLpsgKBz3JfSBdObZPKJzYUHEkcm1V2YeyhQ4pEy6fOsHhhVE++8Jlrpw8yKeeeYInL57k7JljLB46wJFDi5w8dkgJY4rTp07y5KUnQfF6fmaUM0fnOXZggjNJu7kJSskP1IkIZjxHWCvSJpmDQSLjJPHU8omMEFNzkMkrjkwT9ttsL99n+eYHPLz5EUtKVG+rGnvj6rvcu/URd299zNrKI6ZV4MrId08fmubcsTmunDnCqcUpZkfTnDoyR5L8ZlwYdpvyQXd/9yqdyTIzN8fJ48eYlk9dff0V3nnl2/zoe9/gx8nxfZ2//01e/c7X+cF3vsGr3/sWvmsJKywunT7GsblRjk3nOXNgnCclj/FilkCYEe4bD3/ia/+WfOKPz3/i4f+PD4aeJYdO8mJDVB4sdWLJ5hzdsRL5JQ91mJZlkUSbWIYYaSKxgqyhB8mh0/7fTCYj4mLTUbBNyQikeSz98WxPAByrcwNDnesfuTL7R/KiYej+Hx3J53/1iOlJh7H0bqi9L3AzWFnZxLYdOdMQpFTDMJR5t8jlcjiJpvmTX8nck8O0TPVl7mcnXuJItq0+hTMCmk63w+5uhboyTtmtnD+lTKtFX1tVjuUo23QF1i3S+TGKE7PKZgxa/RjTzSrjirF8jZ0uaotHovNyhIbW7GQYaAulH1g02gGG6WveKcLQoNsZSgwWvpeVQ8Sad5Z2W4arOUkaYFi4rktPVcKMKgmGYYiQDAQ4aWVWnf3rhKCi+8khvRHKOSIZgmkm/XqYlgUYGtMmudcTyUjODQUBX30bhqGgVtJ7kYA5YvHwEZHdGq2kki3QSPpr6zohPcnWf0JEdlUF3d7dpSeZBQLlSNWJerO+/5PuK2sr3LpzUyThlipod3lw+yY3P7rG2tISTQWyQGsZatt9oApHURWBjLa9LYGZZbs/WY8CgGEYWLpnCNh0SaQ1WZZJ8mUYsgGtb5/sCEh/ci/5V7ak+8mVZVoMRPD7Ar6kXQJChumQyRYlB5+MqiKTk3MMNJes5DoQiTP1TlfnhohWQqpbqgQnVZ6dnV0qSjiaIqoNJQar6xuUd/f25RWFoVzEwFUwDhQUE50lRxKcEh0kstOs1DbAMGLpPGAow0pAOVAQDCTfoUC/ocpxXZWLjuSczDdZbyiiGGvdtgJXT3JO7iXvJHoI1UdCfAd6dyhCYBmmKlEBlmmSEGo3nZftOZSrTdlyW6S7oe24WPYqC3Fke16GtshKN1ek6fi0DAfcDIadIpBeMrJH27Flnx3clI8hXZi2K/uACJu+2ohLkBCQpkhhoIAzFKk1DIOffGkcXVimQaSkKeOr36Ra0R/Kl0IcN4OfKpLKjmDJdwzLB80hEHmanJhQ0hJrHgMSYmKaNqZl7ct4dnaOocaam5snkYMvshNK517K05zquE6PVAaS78lktuY0AAAQAElEQVTs9QLCwCHo2NrqtehELmYqTb1Tl6/WMMyB5AUEMGgPNCedhy1iY7h/HSnrT44g6Ah0O3hKRnuqxiZbqd0IhsKOvgf1oEroNrHdOiN2nWDvDgdLMWcPZFgcNSiYNT587au8+8pXuPbmt/mtX/kv+YMv/zPeffVrbNx9l9Rgh5l0n0uLRQF9joVJX6RW5+k04yKOntnDSqoPCmydlhI2kZRsypZsBmTSDrYVgjHAFJlpNSuSqyN7c4hNl8i1cXJp6dYiEKFJ9GQIdyzpciBykMpl6cuGI0N60/qGsrmuAphBKBzcwbRMJcgVEkwvqFKfJOqJ3BM79VWASMgoMWxubOCYlojruoJfimKpyEDJlWma+33EiheOxrSFa5b0mXxrVWIvbdm8J4tq7e2QsZNltLmowFfQh+NH5umo6hvLT3zPYnp8hGQHyTMh5dqkFeQHwuuU64mrxZJHTEZJ8lA25Hppnv/Ep7j09ItMzh9i7tARYsPGMhyiIMZ2XPrDIa5tS/8DrG6bo1MTHJmb5ujhA1hWQC7nMK7qz8JYnmOToxR9j2LKoyBCOF4qiuBkSIoqmXROPh1hWA4Hjx1n/uhxjp+7hKfk1dBcPdekpaptXXjraNxhQki1I3Hh0AQnptKMeSEHJnKMFjxOzk3wpMYvGgHzo1lVqk3GJgrMLk7TCtrYIqoDVeVy+RHGDx6kdOAAxZkZkl/p40i+gfCu3WiC5G0Zls4RSbyel78M9cyxdE/sIcGNBB8HkkHic4FwKLmXYEog/2ppp6fRiyg3elQ6wf6xVq6rMi07MjwiO4Wrqpsjm/QsUxo0QD5tZEapxSniwixtM0/HytO2C3SdInFqhOzIOJ5jMp61uHJsng9feZUffPUrvPmdb/LK7/823/29X+dH3/0K3/vGr/G6/CX5jRPf+O3/ju98/as4GqeqymRiGwuTkn17kwmjydyky4nFEU4cmmRqLMuRhQX6iqHtViCc7tBshvtxty7i3rM81iSf1WpVCXcovXTIp/K89+6bfPtrX1Ei+GVe+fpv8dq3fkfHb/HeH/4u137we7z9/d/j5gdvcvXNH2P2u1j9FvagRrf8WP6+wmB3lUFrV4Q2FAn1yPuOqrDbbG9usbK6wsrKKvfu3GVdO27NWoM7uk6nfQ4fmmFr+TrtrY/obLxLd+Oezvd0vkt95SaVpet0dx4w3FuG5iZmZ4+wtcPe2l0a20tE+jxslalurzDoCNOkE6PTJ2h22VrdpLZXZemB2u4u09y5xbgjfJDcikqoSsKRUtxmhDoL+SFjTo2SsytMevUnpFg7O2FjG6OxyVQ60nrrTI2NEGNiytb417+Ew3Fy74/PyfX/n2O/vdoYulDeiaWzJW5o63B02BhYOkwd+20SADJNE33GMAysxIH5k18JOIUCNVvksK+gbMsLTTlEqKBpm0l3BoZeSTrU6U/8NQwDwzD+xL3kQ6yCsqEZCjsIVElUVyKGAQlZcD0L0za4ffs2mUyWZNxA4Je8968eWpv8UiRWQT3U82Sboi4AjEViDMPAUcB1XRc3lSKjbZeutig3N9ZFUvpYWkN/MAArRZJV71ZbPF7dpt4N6Q4NtsoN9uodVjfKuq6ztLHLrbtLPFze1L0Ky+u77CjT39it8+jBChvrOzRqHTSq+jcUTENM9Z0M4YgcCCPoaPwEDEIt2rVtBe4+pmnvLymZZ1Zz7IhMDgQYyYFp6LkpMByi5WAgbJUeEl1YlkBCASfS2iPdS54XlOE6jouvQNIQiRgIhLIig4GeJ2tP5Ji8axjqSX9lefv9p9NpisUiI6pEFQt5HE9B0LUplvKURotMTk1wYGGeQ8ocZ6anOH7sCM88eYUTysKKuSwpjed6Ka1vIL35dHoDdW2qytLE1nxiGd5wEBBrvloCgdaX6M4wtIY4/okOdUOXxPonmV7SLjl0G8MwME1T5CPEFuB6rgKy1uY4LqlUjnqzQyB7TImp9ERATdPGNCxc6T4l3edEzNIKZGmtM5vNipwXdZRkWxm1gyNHDjM2ObEvN8dxfjIH2B/XMEyM/cPAACyNn/SbtEvknBzpdIqUjuQ6JXLnKbDl8wWS8Tx9Ttom75mWhWlZeK6nvgx8z5eddLBtS7bq7PdtSueGYezLaCibTsYqqyrfVgBx03nyAvxMQduuuRKWnya5bqkKOXZgkUs/9QV+6s/++/zi//R/zn/wv/0/8L/43/wf+Et/8f/Cz/zUz2H02R8zTHzDtGSjQxzNI5JuoshQxbWpdZsYhizYsTUnO3kBw0zuoWfJEe3rwLFskqQjmb/URS6p1tm+SJJBR2CpHFbrdAlUjnVcn6oCtZSM53gkwXQop6hWK/vrffjwoYjRLoldpjNpkq8kiUSEIZ0x8fwI4j6W5GJqjKDvUEzPEtgjDP0ROgqeZjqDnXLBjEV0h6QcF0fz7nWrsoFI8pYvipyS/NCE0ZOsQxw7IOt5pNwUnpfGEbkIXJeWiELPDYiyEQNL9tvbpWB3GfGHzJZsZvMmCyMOE+mYA6MuE1mTo7MjzI2kOHt4huOzJa6cOMDFYzP7bcZTkUA+xexEjqyfTHGg+elshFiWiWVbeI4BIjCOiOdw0MC2Q2yR5oxvklKFxIgDgtjDdLOguXZjaMmnHa3bsD2tUWuQnVuuTSw52a4jAqFGhoGn67x8dF67FwsK5MViQZWwPLbtSFcd2sKJa9rWDUUKm0rU+kqMtra2aNRrbG5tknyrSkeVzYTMuK6LaVokNpEQnWTXKEnKPMkx+ezInlqq6Me9LhnXor4jEht0cIMWU3lPNthg2KlqvRb5RNcKmtm0S6mQJdkSbmnXJS0sCZWE9btdbt+6xcryCq+//qa2b9/gd778VX79N36Lr3/z2/zu7/0+X/3a73Pr9h2ShKmuqj5GLDveo1WrUVl9pEC/xpQIZ0cVybaIb03bs2bQxe43CWq7bK4u61hhWTa4/PgRDx885NaNW9y+e4+333lvv/+//J//5/znf/Nv8X//K3+Fv//3/z5/9+/9bVWRlyS3pgh5n66S9Ec3r7N25xorH7/DfNGhsal+rr7J9toj9pbus3L1PXbu3+LNP/w2777+Kt/59td4690f8+VvfoWvfff3+fY3v8N/8p/8p/zv/sJf4H/2v/4P+fP/m/+Qv/AX/yJ/4T/6j6ipAmwZBr1uRzJqU0mwQEmzEcUksTcQ3qWUDPrCgsQffenCUyKV8n1MvefrnEqlsWTnCckMLI+h6dHohQTynXpSMPFzNJXcZWR3ncYesaqPpu3SEK7c36iy0Yy5vlJjqR6x2tBRD1irDdluDVS8qVPZ3aaitZa1A+BoPiOyA0vFqrwVyW9iCl6fnNshbTcpuH2KTkjOiUXeHlDb3cKQTgbaynf6VZzeHtFwW9XGHQgauOoj5Tn6HAsjHKIoTa9nYvtFEU4YOj5xOodbGqdvuHiKB7dv3iGMQxYPziv5OaHq4iInVfFbGPU4Pp3h/IEC5xYnmRsvUso4XH/vDWZGM0wXfCYLns4ex2ZGODQzxczECDOTIxw7epjDi4vMzc9z8OAix0+c1P0Z5qYWODB7kHNnzhJHQ377X/xTToo8nz82ojF9JUEFTqqvwxMZnjg6o2OWswcnOCGc+OC1bzEm/JhSQnT4wDQL06PMTZYYLWZYmJ9mfnaSibESs2MzTI9OMz0+jS88zWd9Vh7doLp5h4UJg7m8xbTnMy1dz/g2M2nIRlVhVZ+ZQp+9lbfxbJORfJa8Et28C6YS85QVy552sR2Pbn/An/gyUAyPSeJxcujiTzz+t31Qa92Odfzkr7rAxEhgeZ+ImnFMYpMm7N+TuwpPZKSGYaiZ7upvpGFDAxSTdKUb+muZeiXSy4osDiaRAkISICIzILQjIltDqwmxgXBVL+uzBksm/seHqT4MwwDNL1JfMR4hDhgmjU6L5He5+bkMHVW52iIoPRGrd6+9v/8N40FkYkvw6A3Lgkjkw8Kl52X250mnzHvf+yq/98/+ASmBnW8MsaMusZzBQgZKH6wWhYLLRHGSkcwUpuXT0X1X9ydyBsfmihws+RzMuSwWUxweyzGVdVgYyzCejjk2W1QAcjk8lcePWow4EUU57KhvMJsymXQTRzMYaN6dJFBMHSaeOIg5OkOQH4OJOXKzB0VU8rhaf0pEwI4GWr5kKEOwDK2LCCeVxRTRMNMFBlgYemAqC/ItU+AtHUhu6H5f5GSoSqUhIu9pLo5a92KHlsh87LjaxjnDwvmncWdPkFs4w+KZy4yPj8nwanhmH1dBzZQykq2Vvtj/UPOptVsi3yGDUDqVAWgIydrAtTxcw6Pb6CrY2QT2kJq28aPIIzRsBlLjnkDr0DOfwZq6QnTsAhw9zcnPfJ6m4TKILWz1EfZjUlZWzpAllSlg+nl6pBgYaQIrJdAwtLpIAT/C82z1HWPYNsNkLpKZaaB5D3EHbbxYb0pPJ1+8zJnPfpJTz39CJPkEP/3yT6OyIKEmb4ZDHK3LM2OGAvChtpBQ0NvZ2Nj/bCgQZeMavUaZSqVOEDnEsrVISZZpRMQaLwGVSHJO+ktAbSiQ6amPoXTVHvYJdY61VRQn16rUaFhCw5bdojVZRI6luBjj6J4ZmjA0ZZcGVmRjSS6j+RKeL7s3fUilIWnvxXhph2JxBNfJKrmpsnxbgezjj1i6+g5333uTe9evcf/eA27cuq3zbQX3NvOuzRlVtY7LVk45AYfdFpNOC1tSziq58D2PrMAr7xoE9W027l5l++F1ahv3Gc/Z0nFA4q/oK4oiYYKBbuyfzUT4uhrqGBgmkWWR/MJp6GMYbQXHDTyriUsNZ7iDNdj7Ix/sU8gXKI6PahZDhqoOWSJbUwLDgi9/WjjA5Pg4U1PjTIyXSIl09dpV2V2ftio2rUGGyCgx7KEsfkAq61IbNrHNgFj6NIfSk2QaDh2iyMe00zSU6PnpLEHXhiCFaeSIQp9mK9Z6MsKoNAx9OvWBgp1Fo9qjW+vjDwzcRkhukKOz5aoCMi7vKqCiA92WpNiAsKP2ux0a5Rb1nQZxc4901CYdD7EE4gk0thoBqysVVtYVvDfqtLebaj9QNbFDvTJkb71Gc6vGxqNNqrs9tjaaqq502FitsbveUmDpsvm4zpaO2kZfW/t1lrUtvLq0ysadR7RW9yg/rLDxcI+7Hz1Q2w1W7txj5/EKm/cf090uMy7ZRqqm5LO2zCrN+vY27WiHrjmgGSKcMHBMF3vYo7a1TCEFDgMFqSLTIqu2iNSoKnp5BVjDniaQnB23SV/rVMRiKD8JpW1tKrC+ofU0Aza3qmjjhF35+bbse1OEZPjuV8noSN17k+ZD4Xn1Lg9uvMnG7Tdo3X+bzQ9e5fqr3+FbX/kK3/i9r/O7IpnfELn83h++xle/+wa/+8qHvPHxQ37w6qt87+v/Ujj/m7z2tX/C17/yD/n2936bx3trRMKSwdAla+XICCsG1R3M1dcZ23ud8OHrLsJX/AAAEABJREFUdO9dg/VVtj54n+0P3+Xh269z6503+MFrf8h3vvtdbV++wgc/fINXvvE1XtGW5dvvvcsP373KOx++Tav8gCmrQrZ+B7Zv0N99jIphssMUWSXoxYkMRdn76eE6x7ur7GltfVWwfMOgcv8hOw/uUN5Z5UOR/HsqVNy9/ZihZHXrvZvsLpXZ22qz0d3GN7ucz1i8POrzZNHg3JRDSfIeywTYIm6OH5DP5UjLvtOWJV31MBMsalmY4aSwyiQS1hlEGEFf94bYivCOEgaFJFxtb0wqMR7xLLygysHRmPlCnxnFvoKfZjjwaJoefSfFwLCwhENjuTSLo1nmlUTN2V1m/AHzozbTuZjjM3nm8mnmlNDMjhTpt3do1R9zbr7EwckUBw8UWTgwwoHxIofHxlkojHFwZIojk4scGZvmqJK4YOsDSsEWBxT302Ye15vCzs6SzUzKHjNM5DwRKJecMGF0tEBGybxrGUyMFsn7FhMZnzGR3RE3y1h2FE8yzzsB6WiXyyMeWbriJzF2Jk3K9clgSy4W1cCgFVtYko8XtUjpWBifZzCcYKc5gjl2lN0YkdsssWRimI4IWsB2vUdbvYapaTphjp45St+fomMWcFKjOIbD/PgkE4VpLGsOI32OOD2BUZwiP3+c8SNPEGcPkp86q2czFCfnmVw4CbmDdFMHcGbOERbFEcYXyU4cxhs9SmbuEvH0SfpTJ4kPXMBduED2wFkKM4rvp14mPfU0qfnLpBdPkzp4FiZP480+Re7ACxRnP0F+/DnmDn+BhQMvMnnsU/RmLxEeeYbCsReYWXyK06eeY2uzgeemhakIHwdEcUuY3iGijWEOUQAjxlQo6MgWAzzZkG2ZWKa1H2cNI8K2YlwzxBZXsYwQBTciBwZOrCPUMWBo9+jZbfpGn0Ak0zZS6pV/88swjD9x0zAMDN2Jk0PEUqd/+9+kkQ5jv/W/vUnyyEz605EEOdOytChbDjDUgkxMU4dh4rsOSUaccj20cixL901Ll7Ham4RhJEdq0a5s8dYbb/DetRv8qT/3vyQ/c5SGAlF1YDLAIhDAhiIMkZCx027JiNNEIlyxpmdqLENBuS3WUFeWP9ScDN9laBp0FYA7yX1l800RkoSc4brURGRS+TzImQ3PJbIthk6aQEaaFjL5ikDuoMHZg5OqlGS5dOooz5w7xdnFOZ7QdRT2SIhjKpPRmhw5RpqCADTW1kkpnSJrRczkfQpWwIicLCFNBZEUDItcPkMq5WkaLo7j6OxhWg6RlElsKEg2cWyTg4uHOH7yFAcPHeLEieMsHjyo6uUh/GyB0M2RkL3A8jSPSIZj0WvXGbYqFJxYRgRGGBJr7b12k6DfwZPTWyKsvmthiAgOWiEp2ydtmVi9BlZzlQPpJsfydY4Ua1wZc3hixGU2ajPrqa/mNr7ZY3qqQHEsxfREmkWJ8PioxRMLRU5Mpzk6nSef8cgUR7Hz41ia39z0HJPjE/iSeyFXIFmj5WjeWqvrZjQHdRK4eJ7OlmSRyRIm+tMRZH3stIctnXS1lsDU665NQ9vbiW4NgVnfMBjEzj649Ht9BtJ1JCJpGrHszCSWbJGNIHswdJhqbyYGLNuQl+7LIk5kJZ8IlDQNZGs9Zf5DbemE/Z7sbEiginakdyLDIsQikOEl/SafO4Mhre6Arqo9lkhsoPFD9d3tDml0epT39mg2G+xubXDto+u8+8GHvPXu+3z40ce8d/Vjbj94zN2Hj9nY3QPZQ1d23hdZHsjWE5Lc1FxqSu5CCx4sPeThyrpIWI9mb4iTLTJ98CiLx88wKiBs9UKGCt6tVovky5JfJrsdkeYTaX36m9yWLjwsycG2bfQIz09jmC7vvv+hiMg2a+ubPHi4TK3RxhGo9UXKK5Uqye/ENARpKEhOTk4S689epULyWykCVd+Sn4pfVrWrpq00T/pu1GoiazV2VIX78Y9+yI0b17l+7QPe0pZZcr6h64+vvsvtjz7k+vvv8OE7b5L8PsJ3Xv8hG0sPePPHr3D37g0++OBtrn/8AW+982MePLjNzZvXeE9bb7duf8Tm9jLXrr/DytoD7t3/mNt3PuLR0h0ePrrF0vJdllfu8eDxbTZ3lnWssKH2S6v3dF6ilvwQ0aDOTnlNa1imWt/SofVvPKRS26Ciz2vrD2m1y9RFSJJ3+0qOt9U+eVbRVlhPRLra2GG3sqH+9uj0G7KHutpX9q+HworkXrtbp6eKRSxwN4yBJCdkc0MMO6IwksVNG3hpF9tzyYnsJ7sBhvRjObqno95oIfOkX4tFtAcEsq1+u4pjdCCs49oDjLiL58g+E/+o15gdKVFdW6ak4E+vSVY6QRiVVqDpN2sKNLLR8g6R8GGkkMETDiaDRNrKjLpN7GgoWzGZnZ2iIKISq93ZxQNcOrTIpSMLmO0ao17MXMHn4HiBY3MTXDh+kPM6jswWmR/zuHR6nqfOLXDx+Axmv8Lx+QlefPIcT589zqdOnuApVYlO5FyO5g1OT2exh1WykoWTMiUPB6KBEtYez5w/wosXD3P+0Cgj3lA4fJAXnzrHc5dO8MKlkzqf1LjzPH/5DJ94+jwv6Nmzl09zQlWpMwfnKblweKKk6tVBTsyMM6sk6Ph0iRErIE0fJ+phm5EITI+xsSLPXD7H8+p71Ovz5MkDPHfmKJ979jLPnT/OJzTGGW2/P3fhGGcPz/Ls+ROqkE1yXP0e0XryaYdZVdyOHJjh8PQkV44d5cnk+xFLWUaFv7F8fChn7Cj+tWQflirybtHGSpVI5adwMmN4xSns7Bh2ZhxTn+38BE5pmigzgVk4gD9+Gqt0ijh3nCC9yF5QwBw5RJyawS8dxB9dxMhOY+amMPSOVZzFKs5QmDmuz1Pkpo5i5mcUa4+p7UGc4hxkJvX3CKW5E/Ss4v5zOz+PlZ/DzCbvHNL1FG7pANmpE/hjh/BKB0nrnBPZmjlyEWdkAX9ikezEMdzioojaCYqzp5k5eoWCSNjU4UtMHDzPzJFLlGZPMX/iqf22EwcvqK9FPbuoe08yNn+WuaOXOfXES0wtXsDJH2B07gzHzn2C05c/w5Xnf4bFU88zffgKR84/r/7O6b3zLJw4z9Of+CnGZ09w9NQzzB26xOSBsxw59TRHTj/FE898loMnLjM6c5Tx+RMsnr7EgeMXmD58RvOd5vCZJ5k6eJb85GHGF04zfegch05dYVoFoJHpYxj+OPnxQ6SK8xQnj+DlZvF1nSrNMTp7DCs7QWHykJ4dxpMu8UdoKb5ZfpFsaRrDyeGkR/Cz46DrdGGS0EgTWmmGOvAL++fIKxB7ReTRRE6GoeFJbz59ywAvpc8+e62Ajb061VZT2LZBKFzuDkIcL8NuuUMYpTDICdtT9PoBlu1gqq8gdmlpl7ivgBqK0A8UXGL131a1vDc0CGOfEI+22gyHlviXQVexRRMW9NuEkYWrMVzfp6+YZ/KvfRmGgWEY6B+Sr1j/GIY+60wck3xOLv/V44+rJoZh6DV1afyrT//7awP9SdqYOuu2oc5Mfd7/Hk/b0h3wXA/DMEgGqikAtyQgyzQ1dEQoEhSrtB7roWHG9Kqb+1sahVKJ//H/7H8pY56jFbl0IofYTuGor6R61W03GA66AlqT7c11bMum02qLZIWqsgzAdpFU6KhiOlAQDg0LJ5WR0sfIj4xjSWlerkBgWvufvWwe0/Gx1cbLSuluhtGpaQYC1eHeErNuk3RjiTmvi11fJ9p5TFbbQJl+TdWhJt32Hju7a0zsl9fHGVe15uTigrLLPKdmx5hyAhaLLofG88yMFDVfi0w2RzbjkUm55LNpCrksqVRamB9RVzWyK9Kypy2vO9q2+tGPX+eDq9e4+sEHXL/6Pm+9/hrX9PmDawqyD5Z4672rtBWEDMOkL0KddmwQ8Rp26gy6XRKSmU75eI4DArpQBC75Xp2eyEw9qRT2YpIf3tpYusfS9TcZrFxneP916jf+QJWHH+IuvUvv4x9xrhBjqYLgdbbZevQxPZ3Lu0sKWmU6a7eIdx8Sb93G3L1Pd/MBlY1lHi8t89rbH3Lv9j0eqqpz48NrPNSW2IO797l27SO+/4NXuKVnf+2v/x3+w//5f8Qv/fy/wy/+wp/i53/+F/iFX/oFfvaXfp6f/dO/qOOX+Kt/7T+j02vL0Hs0WnUF+QYdBdFUsUit3aXZj+jLedZ3KpKlT6zKqqUgb8q+kiCe/I8nsWRkGAaG8ZPDtiwc2YErG3F1thKr1T+WY+GLACRy00eSPmw5tanDsm1ivR8m/qP+AsnU9VP79tlOSKdk74Rdus0KCeFsyw5bvYBmp0Ov26Kys0a9WtZ1l4SsdaS75JlhOkxOzVIsjKqCW6XRrHL/0QPui2zeX37Mw7VVlrc2WdUxOjnB5MwcwhISPEjrnUFsERgOlp/Bk013+kOcROdaUyR2aWquia/J+XTnJ387f7T9l/yqmMR/u50+YRjz/AsvMT27wIHFYxw9cUpEqERT5THLtCnkS6Q8j1jrNhMZ6MgXiwyDSEE70JpCrbtJss0bKcFJ5pDIOCv7HiuNcPzoEZ57+kmeunyRT77wLE89eZHLF8/wzJWLPPv0E3p2mReffZIzp47y2U9/gvNnT/DcM1c4q+B+6co5rjx5gWefvcL5i6e4JHLw3PNP8swzlzkkAvDEpbOcOn2Ep566wPkLJzh37jgnTx3mpO7NHZjk+OljHDlxmINHDzC3OMsxfT568ggLRw4wPjPG4uF55hcmmZsb5+DiNMeOL6jfGY4cnePSldMcODSl9/T5xCKzC1P7/RzW9bTI1OzBKRaPHVCfRzTGIvOHZvfbJOcZtS1NFhibKrF4dJ7ZuYn967mFGcYmi9LlOMWRLHltHRZH82TyWaamZsjk8hTHxtmt1jBsj0fLawwi6Gqrtb7TxxgYhLK5QtqSTiIccyg/N3Bsh67sbjCMsZWUbS2tkJGCmzvr2jUZqEJbBtlL8q4lcumZMFos4sgfOu02e+UynnScSfvklCTLHbBsk4YwIxBm+7IrX/3Pye5PzIwyrmR3NutzdHac+bEcEzmPggt20KbkR4x4gbjxBrR3MboVpgseIymD+saKttDb5FTlXvAcjmQdpmgxZrQ4I1lPS14dVQAbvQGh7CwWSevXNwhrS0x4PfqVJcLuLptr9wmbW9SUMHS0NV9ef6Tq82OWHtzi4/ffwjOG0GvhqK+U+vG1htbOJnkLJtIuIyL/RyaKHJudIpfxCUA+VCAtLH9D1do7H7xBWF3h0UdvcVeV1D8+7l17l3de+y73Pn6f5Xsfc/Wt1xgxLRobW1TL21iuxVBj7VX2iJUU95W8RUrU0sMBtZ0tQiHLRq1DmC4RKyZ1Gaoa12AQ2wwMnwE6jDSxXyRw8/StDEMRh76dYf7UFb03R27uMn3/OPbYJYqHnid78BIjRy8pfp5m4fQnRJ6S66N0nVFGD5+ncOAU06efJDt3grHFCxTmTpGePKbxZ7FKB7phdQsAABAASURBVNXnrEjlSYzcPF1znPTEScy8qnrWGEZ+jr47StdSldQtYRbm2Ruk6TljtHVvt2vTiDNURLTM4hRGcZoWJYzcASrDDBsNk8e7Q9YbBg+3pT+9t1qN9u9vtWz1O8puz2OzZdE2imobsLQXsFYNuLlUZWm3T7WfotZLs1U3WdkZ8nhrwFrFpBbkKPcdVqttlvcqrNcalDsh9a7Dds1gox5THXg82Gpxf7PJzeUdlspNtttDyr1Q7zV5tLunezWqMpeH21XubuyhDRK2RfBWq12Wt+s8WN/j8WaV5c0GO7Uha9r12NgbUNU4u40htU7Ehvrdaw51brFZabO+22S33id2sjQE2mUlkY/Wt4ldH3kxVcWvBytrNAZD2kFMVThcV7tYWF7p9mlH0AxCKiqs7dSbWqsOJYG1Vpdh5DA0HPXtYnoGldoahtkBI2SgPor5cWG1p0JDik6zR15co6FEeVs7K4EwO/kh6cTXV1ZWKRaLDGSbtvCjXK5hOymi2KJaadBt99RPiGdZJIW0QFwjiRuV8i5Jf1HUxoz5N78Mw8AwjJ88iP+oxb/++SdP/41/TdP479/9158a7D8zDF0Aliam2VIqFAVePob+xAp8kQLVoN9nRPdzmQwpseVQlabhcLj/TqRrQ4Hq/Xff5Zlnn1Wg7jGzcFggYLG6tkYh4+HJFQ0xbMc21beDbRn4vkdNDj1Udcp3XUzD1IjmPmh84+vf5MbHN/lAlZy33nxn//uOfvyj11VxeZs7Ijz37twnOT784KrI3PX9dlc//IibeufOoyXu37/DWz/4Bu3lqwwevUtq9xade2/RffwhxsYd4pUbzNod3M4WWSl7TwB4/6N3ef/V7xHsbmmrZ5vO7gZ1VVhqSzfprN1j8+5H3Ln2vraF/pDf+c3f5Lvf/jrf+843+P73vs0P/vD7uv89fvyjH/HqD17lW3/wbVYe3md9bYU33nqbv/V3/g5/7+/+bf6Lv/aX+Qf/xV/jb/+Nv8o//W/+Af/o7/51/ul/+XeYHSuSciwykslQhmpYDrnSmIhDkUJphLaMeCA9RJKR7aWYnjtAfmRMgS6PpwDjpmxGRZCtYZMjJZ95q8vFCR+/9hjK9zk6ZvLx69+ktnKbripIWw9v8tGbP9RW4Q3eU0Xr0YO7/M6v/wrv//A7vPOHX+fBhz/mm7/9a/zWr/8qP3z1FX73N3+Lr//u7/K13/ky//JX/zt+9Z/9U/7FP/9VvvZ7X+Of//qvq2q1Tr3VZOHgAmOlAkcUmKcKKSYUkKZzPhMpi+QHELK2QdYxGS/kySYBUo7SUpVNrInR0TH6kcmpM+dEHj0cywDZmOe62K4nshaLOJrEshJ0GLGhnQUTIzJ0gKV3E/u1LN0zYnUZEqhC4ZgWduIHIp8anihxUHma5+i+wf44AxHjlOdwRInH5EiJgq6nx8aYFomYPyjCc+gIJ0+d4fDhRc6dOcnzT1/m+OEFJkdLzM1McnB+jueffYrRYp6RfJonL57jc596mc/q+PRLL/H888/zmU99mksXn+D0qVMk33eZjJ/LpLQS6Kkya4sU9AcDVelarK4sM6K+DMPAtm0MwyCVTmFpLYZp8sdf6WyGUDsInuMquw0x9bzXG9JX9twQuDV1YDiYlks6lZPPpSWiWNdpARo4lkWj2eTu/fvs7JVptloaz5XsIlKplOY5ZCgiXMoXpRN//97C/DzNRp1kGgkhN41Ac27SE0a0lEgma0jm2BcYg0lboFuUDQ81JwOLeq2J43hYpkNffRuGTVsAHoo4u66zv9a2yH4kfSVHAqgJxiTrD4RHfZUPDc3bEyHuyz6S77M0LJuB/MZxXVKqApuWBQbi6hH6F0P2MBj0dB2q3RBTum912/iSf1tA7CnBS2Q5DId6HigoRMSSOeon6cGQXD3Jw9A4ke578kFXYxmYJCS9p7WOyF7yxSLJO5btUG3WJXobCVRnjyHgpjNqD5OTs4SyV0u6XTh4AMtBsm+orYefHieVnVVgS5ESCciPHmBx8TSm4TKlBCeS3Oz0CE52UpVY9TVzkJXNPRrdgA1VUTb2mjREXMvtPstbZXYVLHfrHQXSpgL3Dkv7/3NcRbY6yrU33uZH3/02OytLvPmjV3n7jR/z+o9/yOtvvMbVqx8Ia29x6+YN7t65RV1Yfe/WbdIKuonP+W6GUmmSguZYmtIa3JR8v8hx+dDRg/PMz84yqbnlxw4wuXgWtzCL5eaUVPcoiRhnHIORXJparYKfSSuha9NVwr2yuirZWyQ453npfVklwdZ00niZEZxUAVP9zC4clVzTlEYnGRufIgqhmB/D9gs0Ig/yk6xutyQ3n3wqy+kTh2X3PpPTM0zNzDEyPiH8LHDmwkXy0l1pcpLZQ4ssPV7n2OmLjMwsMvDzGIVx8tMLFCbnyRamSGdHyaoQcv7ZF4nzE5ijC3SdcQZmCccvYpvSuQGh7BTDkp4hiAykEhHTmNi26QmXMrkcgSpY/SADzqSIa4FtkazG0KYZ2iI6Dus7XSrNiKoI1NBI6bn02OiInLVE3PZIiNHDhGSJhFVl3s3AUZuhkt0K5XpAvR+zVe2w1wzYFaFaL7ep92P2ZBviWSJ1DQaOy0p5T/c6BLbFnpKU0HU0hwHVQXLPpx0aDGV3UpSuY4bCE18+3ZLPteNY9jZkeWdX4w3Vh4uV1tpsh55h0ByGtIIIO5ulo7ZdHXWR+aZwqimC1dCuU1MVu3KzQ02+2JXll5u7BGZP666oMNERp+jS6PR4vLpOINm6GV/nkPawI/nsqU1TRLWK4UeSW12y7NLV7pPyAAbG8CftWhVCqSY/WkCcDFfFo5pwrDBSxPId7LSHnXLoaNcgW8zIt7R2FUAiMySdT0l/fSWFHWqNLZ3rlMbSikkNkh2Z7qBGKmspFhv4aRPHj9mtbsjnO2RKnua2J31sEYlrOKmhfHGFcnV9H+Mrwt1QWNcdtoVXLYxgj0b5AXtbd3nnje/im0O2Vx+y/vAWVthQYnaTbuMxkcaslVewjDbd1iYnj01x/+57rK/cpN/ZwTHbhP0qzb010s6Q6vZDqlsPWH9wDS9q0K+t8v4b3+PR3XdxqbD2+B35Cv/mVyyFJUf0R+ekhXSAaZpYlpV8/P96JO/9qw+Tz/+2IwH4BBljCSKSJ1sY+2x5KGDNinTGQUCzVsPQ8yAYEikr9HxXDhRg2Wptwic/83mRoklOnDmvudl88+tfY0KK7Fc2sTu7OKoqJUHGEZlIvpG+XC6TzeewHVvVlwG2a2HFJr1Gl5ef/yQXz17gibMXOZX82pYTZzi2eJSjIgOzE9OMqopzYHqOhZkDHD90lGOHj3FQ1/MC6InRUQoypOcvHOdgDg7nhiz4bY4VQg5lBkxbTY6VDHZuv0116Tprt97FlMIGeyvQ2GT5+lsiZX/IdW0TfvTWD0XUfsCHP/5D3nvt+1x/702uvfcWyyJsdz6+SnJc1edb2nq8ffM6Nz+6yt1bN/jgvXe49dEHvPvWm9zX1mwqlVYlwqXkG0wXfREcgyw9pt0+B3IGobYIi75FTiQjpazd9rMCjR627dBR5cqxXdKZvDJuSw7XYafe4t7KupxtQLlZpjZo0Bi02C5v0ZZcg0oNpzNgLJVmfDyjROAuWTnIs09dZKqY44uf/ASff/oZ5hQQcwKT2Mnw2S/8NEeOHOHS+TNMyOGeUQXq089e5BPapvrCZ17iRVW9XnrhaX7pZ7/AT336k/zsFz/PT3/hc/ypX/5Ffu4XvkRpMkdkdClkDexBnRk54hPz4xzP+xzNKHj6DinZTt6IQcF5xDYp2gaTCkYFExrbW9gCrHqtJkeMZEMmHQFSYuf9QR/0LMaQvdl6joA9Yqjt4p7ALPEN9BWIjLX1ju15mLJLy7KJiBnqPsm7poXv2rQ1frJ9JtMTgeuR8hwSErqhhKHRqNGT3fdFBvftVACRbE0vqRqc/Aqynd0d6fgaS6rOdJoVanvbNKu7RCKxL1y5wJOq+P3eb/wav/Er/y2/9k/+Cf/13/17/JP/5h/xT//hP+ZX/+k/49tf+4ZAxVQW2mJ3cw0ElAORoeR7XWNVX2351qH5abrNGpYpwcC+LCKRr1jXhmHosyEZ6JNlCjQMer3u/tl1XAzDJFJCODY2TmJ3gRJEx3FIqjgDrcmyDG13b8oesmREwKr1OhPaMXA9n4RELS0vc3DhION6P5vJitgGEBsYgKt+WiKpvhKlZrOBZVlYpikcMLFSWXBTtBRwevLjdGGEmoJGcr/VHeLYKfXhEmvbp6ctoeSIFSFajR6NRlfPHKLQFBERppgeyhNEfmMyqQJjo1MivV06vQhfnzuqjPT78f51HLvaVoqIVCkcattJUKV5polDa39M2/bpK9iZpk1KczTNn8yhkB+Vbwl39DyXK1Gvt/E8rUFzMkT2Qs0lSvpw0gwT9qD7MerDy2FqDWEfzXWwvx7fz1CtNun3IyU9YNs2icwD2Wc3SbAl564I+tjYBB1VRxLSn1RWa50aD1ceYnsulny+PbBZKwfUe1lUAmOjOWCtFrDXl1zNAvd3GlQjm65TYE/VILITLO11yUwfwixOMantx9L8MUoHjok4TXL08vP44wewCzM0w5SqZccZPXKaySMneLCyQSpbUAV3mjHpf2x2hqywc3R2numDR1TFGUiXEaGqdrHG68UeOHnWd1qkSzO0A4+BVaBrF9iy0uyo3YZkUgkdagOHatsgMPJkigu04wJto0Toj+PkJtGysJQQZUUeh1ZKlMOmi8fY/GGR1RMMnRxecZrYL+HmxvF1HD57BX9ygczsEcyROR3zhFr/xNHzoD4vvfRTLBy9rKrh05x/6UuMasv12MUX+OSnf5ZTF66wcOwUp558loWzlygtaJxjpxk/chJ3fIYJycSdmNX1LGef+xTZ2UNk5o7iTi1iTixgSobZAyfILxxn7vzTZA+dpC5byS4ew586onnO4LjTXDz3LJMjk6Rs2ZXRwTFk12EHzwpoVbdJezFm3MU1eyhPxbdDbDOS7Uc48qWkGBOpyttpVYVvsRLJIVURdNMC0wz1ucMw6osAdVTp6mFa8oG0S6NdZxCJMDZrwju1k81ZliGf6JPOuGSynmy4R0oka2dHvp/z8XwTxwuptTZEpnxyeVPvNjHMNlg6nC5lkZRev0omZxLTxXaH9Ic1XD9ge/fRfjvHHeCnIwpFW3Ors7p+lyAhOEFV7YYonO3f7wU1suqn2d4hNtqaS4Tr9slkY3r9MkFYpd0RuetuUxwx5NPC1daaMCpQm0jvwsxcHoyW5tGlUDJxvT65IlhOE8yaxi0TxnsU9azX36Hd3ZKcyrpfUazYo6X+N7buMRxU1G/EwYMlBmrn+3129x7st3XdDq3mKpubt1lavkY61Wcw2KGrvnZ279HrbQorHtNsLNNurRIGu/v3Hj36QO+tsL7+Mfl8wDAok8zh+o3XsewW9YbeaS1hGBWwmiK6ZfmBAAAQAElEQVSOHbbXHlDZXhHG1vV8nXXtRG6rOPb9r/+auMWr9JqPeOPVL/Pb//zv8dr3fpM3fvDb4ia/Ky7yFd764e/x4NbrvPnKl/nyv/x72n3+Ktfe+TofvfcH3L3+A36k9r//2/+Qmx9+j/LaVd750Vfp1h5y++r3+YOv/mN+/P3fZO3+27yt/n/1H/1n1DY/wuTf8mX80T3D0FVy/NHn/yEnw9C7esEwfnLW5Z/46+4HLhmsqmyyWoIgIIqifSDtqhrh6Xmc3FMg73blVOonJt7vw9A54RSBgCQ0PcZFEO/evsXnPv0yU+MjFHJZioWClBjIeGPKytL9dA7fz+CIjJq2o/tD9RKL4MYoCuEoqKHAGfT7WBplqHNybyiyESoyWaZEpflpkiRtkmcJeemJrFmxlN9t0anvMWjuYQ1atHdWtN2jYN/aJdkCqmw9JGX0eObsMT777GV+9uXn+ezzl7h0ZpGcN2S6lObw/BSXz5/msqpZzz51mU88/wwvPHWJz4iEfemzn+Qzn3hOx/N8WtuQl86dUtXrDC+/+CyfeelFfuaLn+PKhTM8/9yzZHJ5BTZPoBQznXcpOUPOH5vnoo7TMwUuHprk4pE53EGTnCMs9WwiERFHMm5Vypi6TtuGZBITx6GM2VYg7lMcHVdm2JHs+gpYAiQzxhWBtS2HtJ0RmXcII4dAki2MFhGHYG9vlwvnznJ84QCnVXk5Mz/D/OgIIwqME9PTnFB1bnxsjGNHDzE7XuRI8hODIpYZNyLlRIzmXEbSNmM6j2ZdfCvCFIGyjYAwauHZQ44fnNz/Xq6LR2aYzVhc1lbmlcNznJyb5LKqEOcXD/CpKxc4vzjLad1zOnXGPZPJtEUSiqywJ1vpC7TAzxUJY8lESVDWdynkc2R0nUqnBUAlTMfBS/vEpsEwjnQ2cRyP1v63QfRpJhU5EaKhCFk/COkNAxqyET+dYSD7GqpzWzbYkX3FpqWxkn5MBc+AziCmrepdIDAPVAlAdhXKRWudnoDaEPi5DGSLnielRaGCCgSdJnbQw+i3GTab+txmtFCk02jS1JbSsDeQXsBRP4/v36GUz+A7FnvlXXZ3d1h6/JDlpYey6a5aRGjpuK4r0DL2fZI/+or1wDAMYhFly7YF5hm1jUlL/9lsat9O9rSFmHyrS6Cdh7W1JUbHilpPU0HLALWu1qoC+R4pyTMhoZ1eV3YwztT0DBVVpVdX18jlCiJtabL5LINgKHeLsSXzrvxwZGSMpuRca7SJDEvyGu5/C43jpUnk2lF101P0Sa73avV9fw8lb1MEMAhi/KSdqqKRqkOZdE5ztuiLYJqGK0BOpmgxHIJl+SJtQ0rFCTKpHFGQ3HOJI5NOS3IyEvmbeE6KoXQmd6HbGZKQxkh97+7syWYKiAtSr0onA+h3Qxq1Dh0xoYHGXFvewjI8Vpc2GQ4itjd3RX4DWlpbpVzVdcjG2hZVYdeaEr+d9R12Nnb2fxXLyuNVqrtVmiKwK0ur0uGyjkesLD/i8eNHbG1vEsk2U6qybm9tMVIqKUDleKzdlfHJERL5x1pzty/Z+gXGZxbxVXUbnZ/j9JWn8cYP4kweZ+TYFcZPXWY6+QHGI2dJTx3GnVjkyKUXRDRfYOrYOaaOn2fu1AUOimRNHD4hsnmKgxef5dj557j83E9x8onnOfrE0yycu8DowQWufOJFjXFFxOwK5555jtzMLAtnzpIan+Cplz/NRVX5Tj35PAsad+7YeaYPnyY9PsvUoVNMHz1HYf4oI7ouHj9DvyT9HD6FNXlI8z2o+S2KFx6kFVjkxucZmT9CSe2jzCihjihbIs7mGZmbRUaGOz7OjvwDJQO7/YClvRqBl6Il3408T1W/BtvdAesJgbdT3Nmt0XAyLDf6OFPz3N4sc0/VwKVqh49XN9iU7y9tbrO5V+WBdHdzTfdkt+/df8DjWo37qthtdfssyzZf/eBD+q7HnfUNri4/5s7GJuvNFttK4puGzY3VTVZbHdb0/nXp/Y70vatq+Z31Ve7vV+VcJXVVtrd2ycn/RkYMpiY8RksWGT9grOgyN5XDEUZmFV9KOVP2dEc+XcW2uyIqZUyrw8REBtvq49qB7MLUvb58oUYuI0LW2ZWNdmWDq/hehGMP5As1gkEF0+wKi2pkswYz0wVGij7Jt5b1utuYRpPK3jLt5rbaVvU8z51b78vGH7C391jv7fJ46Sq12pLsfY1mfY2HDz4UQjRoNNeFRx/r8zWiqKbzh2TSA927ytrqDYLhLisrH8lZa7Tb6xBXyedCbt16g2xmqDnKxzobPHj0EQ91PFr6iIgq/f62fHpd5y2aIma97qrmeE9zuiWZ7Ml/dyXLR7quqoDzPsurH1GpPGLQ36VaecztW2/rvEQY7rG6cp16TZVAs6X5XdWYPf7gm79JKhWo7zX1c5eN9RtKFte5c/cD1tbv0B+UKZcf0mho3Opjrn70qkj8Co+WPmRH9/eqSzREfh23q3sfkXyu1VfY3nmwT6o73R3KlSWarU26/TJtydn1+nr3Eb3eruazRhw32Ni8z9h4mvsPr5FKB9JTS88eq59lYdEmmytJDDD58ZvfwRMRr7e2icRXKtql3N2+r2rmx9y9/br0OaTfWWZv+7Z4zYqKF1uqXL4nkvoGtmQe9jb5wXd/g+rOXbqNZa5/+APa9SXF5zp7W7d47ftfFpld4Uc/+Mp+n0ZYkaxvMzvhMF4wmNUcr779Q9mKYUByIF0qyGgVugLdxTAMLcDkf+iXwR/90fvJu4ZhJKc/cYQJuYwitQTLsmVsoQwpJ4M3cB13nxhGwyGWaWpiEZYqL/99B7EuYxEdC8NySP7HitmZKWZnZmhqW6hrZdka+ESZSWw3K0I2SrM9oKFtt4QYeOm0BjVItiUMZW2xhghlppERY4mM+Rlf/YLpWtj6nM5l9j8bImVuSuMpY6zWq3QVaC3PItY6HNtTRlfCSeXpKth52RyO7+OlXErjJdIjBbKFPMm6R3I5RkUS56YmOXf2JIWRDFnfYG56jIWFeaa0lZQtFpmdnWZ2clQK8xCPxFNQcaIhIzmfiVKOrMbOuIa2mOo0qzu4Zky71cC2NUeRGM8ImRtJc2ZhEqO9R0KOo0FXBlMFGd38WJ6prMO4HzKprYQT0znm8zYJYUXtA1U6w3aVvc0VVh8/4OG9O9S0nVbdrtHS9sXmdllOUWN7e4daQ+fKDnvdmpxvg16rhyvd2IbJmgLjh+++wdV3XmP53kdsL91k8/5VVXxf48evfE/O/TFvv/kmb2hL7q0fvcJ3fv/LvPfWq/z41W/xwz/8Bm/88Nu89dp3ef2Vb/HGK9/h/o1rIsk9JrNZitJPRlm5MehgawOikPVxJJNOt0ms7RJX9/KSra2qwFjGFuEO+OST55grepw+MM6VUwuU0rqfyRAZNqHIRWzaCGkF3n067Ta1ekNO3ydKrNWy8DWupyMtfY5MTDA1Ncf0jPQ2PUvyrQqjk1PS+STZ0gi50TFVVsYw0kX80iSpkUmcwhh2bhS/OEFmbBq3OIWvbU83O0ppZIRDIumnjixy/twZLl6+zMWnnuPkhcucOH+J5176LGcuPsmlp55Vdt0l+eGdvXKZP/tn/j1+/ud+mi/99Bd4WYnYF3/6S/zCL/8yP/OzP8f5ixeIDUQIJ6gryBm2y+KRY4yren/89DlO6tjZ3cO0bJKdiUF/IFDrySf3V0zyFZP4HAzlt5bnkmzhuL4nv2oQKjC++oPvUREB3d1eZ3d7TcASKAmyMGWTkZ67noPtOgRKaAzbIi9SdPbc+f3/3SWTyRKEEbMzc7KrFtVqlXJ1T323qYi03rpzVwFlibff/YAPP7rBw4cr3L17R0B5k/v3bnP3zk2ua0fggQh2sp37wfvviIw95t133+H999/lo4+ucu3aB3zw4ft69wEff3yNO3du73/7ys1bN7l+/WMFsFu8/vob3LhxgzfeeJ23336Ht7Sb8Nqrr2iL+DU+fP89rmmL+NqHH/L2W2/w0dUPufrB+zpf4979+1rHY+7evau+rrO6mszvtsa6z+bWBjsb22ytbbK9sUW1vEd9rypw7+6fU65Hv90i5Vq618LX2ZSMImHMmDAj7drkVc0s5bPMT08yPlLi4PysiEaRsZGfHIdE7A4puTt4YJYjhxeYnpqQykKGSlZ8391vu768wvEjh8l4KYbdgY6hdB0hVTCMmoRmg/XtBwRmSF2kuhqn2Bg6bInMrba63NH8m8K1npVmtdLigbbgd9o97ickS4Tq3soqA8NgQ6RppzNUXw3a7Uj667K+W2GrVacWddlu7al/BdmtTRqqoDVkG5vCjuWdbdZkx6s7O6zKFstKxLYbTTqyuy0932rWVJVt6/06j7Y32RGZCwTctX7Eskj+rhKLlXqdO+vLNIZtljeX2BYm3l9dYrmyx3avq7k1sPM+PVUEN8rL7HSrlLWT82B3BXc0w9CNaIUt8EIa3T26ut6ubVPrNtjr1OkaEW0lhSvCuY1aso4eFe1+9KyArtmlHzfxM5Fsd5122KbOgB3hp52xqLQrGB48Xn/Eo+UHii2wtrmMJ0yqiZxkx1IM9U5L7Qa9FpE5VEV4j6WdJW0jD6hqB2VbRY20SMXUpI8rMnhICTdOn7505/h9HG8gH/eZUZGh1dgim2a/nWv1sdyY5a1V3rv+LtfuvE/faLHTWNd8HkhXq5rzLjfvf8B2ReMN9ljfvIttdUXadqlW1oXxS1SrawRRnc3tRyJIq6o83tN5jSWRmk5vj6bIzIaqeMsiaAlRimmyp12+3fIKtfqGiNg9kmpkd1DFMgesrz8Uyduk263TVAW2VtvFsmMq1U1hT0c+epWJifz+2LYTUCg6LC3flm139e4Dyrur6vO+2q+TThvy87dFTu+yufUI04m1pm3Wt5ZE1qrs1dbZ2n2Mnw517x6RtJPNRqRSsLmxqv42tLZI7xnUFfsaInW1xo76f8heZYO09NTU/cdL95hSnC7vbWlNe5pLJGK5zdFjh1hefkhPhYCGtt7TWZv+sEF+NE+oPwMVOa7fuMpedUv6v8NAicGjldt0ZH87lS0qjTKzB6YJtAXf6jX2556c86XMvu778pNA/dxUDM4WcwyU3faCAVvlHend3cedQAWPloody2ur9AZ92VMg2ZSlw6bGCyXjGo4T0RvWGZ8tsSK7T75t4OHjJZrNLjvCpkD8YnQiR1c2MAjruEo8grCvPjr7eFMXLt+7dwtDcbWpOdfruyK4uwwHbTzJ/M7tq+yowhoq3rbaNQYqjjiexcOlB6DK+6Ol+5JRj+UVxQjTV5wQaBgSI+oSOXvMT74Mw0geYhg/ecr/0C+9ZqA/et8wjH/jbdM0sU2L5KsvsmRb9j4gmrqXACfKQm21MeKYkVJRgUx96G/SXt3qFBOpCjQQoXJtk3TKZ1kguV7tkp47hbdwiUF6SivyCCKLVKbAgeS/xVKAb7SbckgXW0ERxyZSnQAAEABJREFUCSf5vo7HGytsa1uz0qqxW69QE4EpN/ZoyKAqAs/kXkdBod5t05HinaxIqt7vyjBibEzbp6ZtutgrMHRylLsRjUEssDOoKqC3TZuB5WI6aSp7DV599Ud8/Rt/wO9/65tsC8yWHt3lvXfe5He+/GW+8e3v8MqPX+cbf/AtvvnNr/HaH36bH3z76zp/n+9/+1t86+tf43vf+gav/eC7vPqH31EQfIe7t66RfF+l57p4vs+EtjOLGZ+D06PMiISmjKGCV5Hx6Tmm5+aZVxVgtJBmIudw+dgszxyf5lDR4OLhSV68cJSXr5zhxSdO8cKls/t9nDpygOOH5ji2cJBTh86yOHeEA3MHWdTnw4cPsrAww/SBMaYXxzkyp7Zzi8yUxhi2WrK7IZvrj5URVpidK3D+xDQX5/NElVWyAu9c2ufwoUPMaV4ZIcJBzW1sNMdIMcX0RIHJsRxzk0UOaC0HpsbI+xY1BbCJdA5LwbQlx2kr+NQbdQW7HdZViY6kH8sB2wppC9R3tpbpKPhZcU/EtEEuBQxqeGGbrvTc1LvdYUQoAtobBJRELm2lOEbSTImQYZgMVZEzLIueSFhfANDR544qgtVKnWJxVCTKkMNFmLYLli3wGcPL5ihMLzBx8ATp8Vnc0hSejilVcfIzi4yoSjOxeILJxZMcPHqKc2fPc1LV4POnjjEjIjEyPkG6OMbI7KICoIcj4pocVrpAZKeo1FsCtTpJhRAlSOvbG3RFPBR56GmOrUFPUCEiqarnxOwc6fwIbdllJzAw/azamHpu42byhFjyF7TOAF82hL4MwyCWD+4/0GfTcbTGgKH6Hqj0F4ssdVWFffmlF5iZHmdqcoQZ6ciXX/U6DUwRmm6vo3cGIq2hZGPT7nToDwYCoVXyhQKh/HhsdEyBZgfXcRV0JpQstjBsk3avh6V7CcE/fvI0p86cZ37hEE8+cZEnlLw99YQI9OGDXD53mqMLc7z4zBXOnTzKkYNznL9wmkuXz3P5ynmdL/DEE2cVKA7q8wWOHD3Iy5/6BGfOnOTEiSOcOHmMT33qkzzzzJOcPXuaJ598gqefvsKLLz6j8yWSH2J68smLun+RK5cv8Myzl3n2uSs8qR2KCxfOcuLEUfV/br/vU6ePc/jIAqfP6HxogfnZSRbmpzmk+S3qOLQ4TzGfkY+WGB8tkst4ZNMuI4UMjpKp5PNYkmCmHZFy2ZADvo5uu6b2eWwjoN9t0BG5SckXTDOgI4xyLJOOyKwtOzANpLdQWLOramqPWSW7bRE1NSVrp3FE3vK+RxTUOXqkhOPtkc8GVCqbNHtdVso1bq9uc1fkeVdJ2LoC3cr6OkPDYkP+1uz2MT2fQLaxLl+0XIvl1SW6Ssab8p9cvoQRGgx7Q2ryrfXdTe6v3me3tct2ZZeuAtOGEpbYRvbax/Ic2YYlgpAitgz58Ybo2wA/74ETqX2L63c/YqO6SU1EICPcdWU3vnxtQhX0yHWU5Lkitwp6VgvHH5BKxxhuQCTylfzE+Ep5nQ9uvs/t+x9iOF126pvstbfZFLFaLy9R7+6ysftIROWR5jEU4VohGNYk0x2GCtqG2acrwtDqVtgSGdzZW6PS3KU9rFIYtdgt3xcOv0UUVhRD1rizelv431RF+hF1EbDl5NdS9SsMErJWXZd8WrQ1h+5gR0n423QaG9oBKuHFbcJOWQTrMf2gwubaQwLpetiUbjTG3tYtbnz8Q+49fI+hIzswqphuSGEsQ03kJ1dIKdbNyrfS2HZMsaBzOsW6EoXdXpu7m0t8X9WnH+i4u/qQV5Rw/eidd7jz+CZlEdehxq+3d6nWt7n/4CYYQywrot2t8Xj5HpbGWt18zI6I2UN9bonIb+2usbu3Qau3Q1cya3XL7Iq4bu6scvXauxRKadlKjx0Rt6R40+y0iGQ7mVxO1bld/FSG8l5dWNZg/sABavWaxjV4qB2avsjUlmwsnUmrnScC0xXedYUpfeFIn2qtsn+vWCqwpGJHSlwgEG7VZbcD8Yh9QqaYbXkm73zwtrbofbr9BnHiR8LKxcVjZPPjxKbPxk4Vy/eFrSbVhvDLsSmOjVFXdTuMDaZn57l7/zF54f3GVhk3laOlhGtXMb2pSvletUG2UGRje1vPfHblc7u1Jlc/vsWEqv03laRW5A8Doa2XS1OTv3b7gT5ZbGrnxHQ1B1W1sV0lhgblWoOW8NpOFVRZb+JmSuxU22RHpqh1AtxsSclSIFJpsLwumWuXJTR8IiWKye8sL1dbwtCIWqsv2VfxMyk2y5tURfq3RfoNxdvC6LTet6U3m3pnQFUx28361NoN9blOTcWk7sBip9zA9TJ0ukOStSe8pzgyTq3Rlq4cJS07FEuj0mGdQQihYVPRs13FqFi8pzVE8cagIXmlMhO0uvJ5w7T2DSGWoizDQh+I5NiWZWDpo61zoC3PUA5vGIacKybWc9e2GSr4JoHZsuX86scRCATarwrCUG0ABSdhoQDTINSMVMBDb4MZYiqI7wcw9R8KtAqZLJ5e8QVk/agvA9AHTIIgolZrYWALDEKFSFOHnikAekZMzrWRR9PrtEm2RIeaR7sf0moPSRfHyMpgBn6Bvp1XdmthuC6TE+NYEobd9RiqrauqQDabkVHlGR0fwXJNJmcmSOcyjE+MkfJ88rmCQDqNm86TH5nUuYghAlDQtZfPMDBNPJFcW0HddjOYlq/5OPRDX2vO4Mgouo0WoYLxcNCmosyh06sxLbAoBl0uHxnn6GyJlAQ2ms9ydG6MSyfnuXzqMAtTU8xPzjCruc2rInri8AGOa4v5+OF5Th8/xKG5SSYUsMYFQLtrd0nTFoDVBQYRW82I1VqP0vQ0huPIMBzRKpdtOYzt5zRHm91al0Dz68jIGgOHXuTSUICpd3tUFUB6ZoZ2nKU1zNDVuTa02W1CN8qy1QjYbgdsyrp22oaCU6ys32KjPmCn2SWSnXRFVLy0h5NOgxzMyeTAcjihrbdIthPZLn3DZmB5BDLwFi6xZOhmRuRIeQxvkqE7yUDnvpPHzhc0lz6jIqqHz1wgP3OYwsJZnJlTZA9fJqvkwxk7hTd9DmfqDLmDT1A8chlz8ihBaQFj/AjuzEm8uTMwcRhL93OHLjJy/GkyBy9SXDxDbmKWSPY1MpInJ9soFYu4jounwzLQ2SLt2VhqE8rZepJVSw7rynYMAgwj1DPkIwNc26TeqCgY2NiOR1cBuiNilfhZJFtvt2siYQN6ynzjqAd6vyFgaqrPmoh1s14TMdhmdHREAJymrcrTQL5XE/D2hz0i/en2+6yvbjIie+zovYZAZK9eJoj7RHK8pnTRVuKV+LHr2BgC/35XfiVC3hZBn5wZpyUiacmHfQWrUIuyTUt+HMkLNSW1T+bbVmIWy39jCxL5JJl4QsZjrdF0LdmYjafEwM/ksQQ6XiqvwKN+DJdccUzAL7mYFl3Nr5jLYkQBQV92ouTOlu0H+jxQUBgZyZFO2wqiPvPzE1q3QWwM9s+OF0mubZGwlrb5avuyC2P1Ew9pKrB1JZNAMuxqrkNdD7RTMVA1vKPPgbL5QGN5IshtkTbbikn5ttY4JJQftgXKngux5DJUJc1Jm4QMGEovg7Cncx8xBxqNKsnOyyDoqLqg+StI9/V+R9UrW30PNM4gwU3Nw3SkIXOIYeuctNN8PJFLP+PKFjpYtrVvYwnR9zW4ZZokX8PBgKaCoOd5BLI5W4G1J9wL9dzRtSlb9NJZerInV34zHEQiszmtxaQt4PdtH4Tr/UEHL2UxENbVhaU92UpZhHIomThWQKe1y8xEjmzGFy7t8eHND1jeesy9x3dYEalENt7Wunphl73yBnNzE5iqYFl6tztsUGtt8/5Hb2ClQiURS2SzlpL0CnFqQOT2afYqbKvaYjkDao11YsmsXttUINtlc/ehjgc0RVjqrbIIzx1MBwX/smTTZHXjEZYX0OrvkcrFdAZlBcJHtGqrxCJ+zcYm5e0lKiI6H197m16/RkXz2amuSUdb8ptVxYZddrYeqt0KxWKGYqlIX/7Tkz9YBPLlWM/XFdsCVVa3FEC3Wdl4QK/XxHdM2VpL1xXa6jep5FVEvMo6Hj2+p+LBpipua3x8/dq+/Zj2QNW2NRTXySk52NpYptOr0xGBjIMWrfoWKdlDSmTo8ZIqiZWyEuBtXDekpXZ3H97g1u0PpPctbKNPt1Mlr+2vuoh3X/jSbTZ1r0lSpXu0fl+21yGnqu78/JRI8Zrss0dN/hyYHerdXekkot2Xn9tD8iM+u0rOW2GkyvU691dWuHHvLl3F6bL8cbdVI7BDtqvrlLV9fl8VSlfy6qlSvaYCTVN40ZKNl+s7TEwVcJyh5FiVblelvxrIb2zhexgZVEScLM+mpqS/OJlnU1VjL5cntGz6Mu5yvSo9G2zvbBCo/6YSqob80xB+lpUE2a5BrVljIOI4EN/whMHr21tsq5odmTZd6a8q38iIxBny4aH8tVzdJpPz6Mu+gkGDfMHDlpwTn1nb2mFFxC4l4nj70bLk15eeGhrbYFlV/DXtTvTEUYLYoNMPZQMtyc3gwcoWj1a3eCxs3ZPvPFpap1SaYG1tVxifkg3HZPNjFErjWnNLBK/A5naVnmLkynoNVz5oCvvS2VEeq6/C6ARJwmTiKH7kyfkFpsam8ewUzVqXWx/fZ6Q0zdZWVXZep9uLcAyP1eUNcuIeURBjYGnn56H4EDTqXem9gp3KyMdT8uEM0TCgr93enDhVJlckVHtL/UfK9u49ekwqk8ZREMs4FjNjI/SEg6Zwt6M405A91vZ2GSgJnVQBZBBGKLsR1jv7sXwYw7iKIr5tc2xxkValSimbZ1fytRxfBBNxqAnG1a+rkZMk1whj8TjoDy1Qd5G4X4KhHdmT2RU5SAKU57vCmRjbTBoZhMNQC4WBgoPvOljJfSln0B9iWxZNbeVZpk2vO9DRZ6hOmzLiUAsJZDDJM9MwJKSeSF5v/9d4mGpvmIZIRYwZIadzZSzqT4ELGZolcJX9kStm6SpwhAJPJDzfz9Ju93GdlEBCi9HcXMfBVFAMVV1MC6BN08SX12fE8C05VEpzqApkG5rX2NxRFk8/Tc/Oa/umSqUzYBj7GGZRhuLhpUcFbKac2VF20MDwsmzuNZV12zLOssAnkjG0lR21tLVTI/nJvl0Rr71WyMZui21lWrtS+FalqW2VCg3131P2b8m42qGH6Y3S64MnBdWqFY3ZZVZVkMnpCSZLBc5rC60kR0mLGDz55DPkFLxH8lmyriEjdZk7cJxJrWFq/gDHz5xRpjtGpljCz+clS1vAXKIoI86NjDI1Nc5BVaLOnj7N5Rc+IxJ2AnvyGEZphuLsItOHTpIZndX5FNnpRUoHTzJ2+DzZ+TOMHnsKd/I4Tcll/vSTzJ+6TP7AKSZPPc3YsScZP3qFkcMXMCcOMnroHHFmmjAzSe7AMR1HKantAZG4yTNPMnryPBPHzzB97CSHzpzjU8CImgkAABAASURBVF/8Wc5deY7TTzzP2MIppk48wejiKS594jMcPvsEc8dPM65MND05z9zpi8wcPc/B01eYPXaR/NxJvMkTzJ17kamTl8lMHmDm2Cl8VRSnj51n4fQzhPk5zLGjdNLT1OMC/uhhouIhas4422GOoHiAilWkn59l1yiwPkjT8CfZtgqU7QIPagFhaZ49Muz0DS6/+AkiGalthRD3VA3ZpqhKgskQWwTM3w8iIcW8Ry7ryx/KHF6c0rVBGNTJpsGzQ0b1TtCtMV5M6TqDa8F4SfOzQd7DSN7hJz9A0CLl9ETGKuIMPbb2tsmW8vQHbUp5F4KmgGjA5uqy3smSVnArlVLE9EhlLEIRnrTs3zQMTPmqn3IwRHosraEloC5mR8hmfEwF3GI2S213h0GrRl/BytSW5EAZcSrlMpTfNFvNfd9PeWovwLGST4ZB8pVJeyJ+beSI8keXTDaH76dxXI9YPtgfDkW2O6QFlv1BgGk56IFAVZnx7h6+4/Pw/kNOHjsm23aIVKFNfB/hRqmQI1CiK5jBEGk2tDrky55nqz9XONLBE0DYViSCGFMsjuD5KSzHIzJMLM0jOVL5InYqsz8v1/UxhTuuxk3pnmO7+5+HAmnLMEHgGCsBtkxLY8Z48kHLYB9bkrEr1T0FqUA6iQiEJQYmkQJs0l+yLsM0NUvNx4hJcNSytV71OxBGJe0cjW9YGkfyS8h6ch3GMX46TVPbZaZl6z1DGDrE99IMRCJj9R8JP2Lt3ISBIezrEds2jvQ7FG6aWq/lpnBTWdq9AYbt4/p5wCXSc0cydy0P300zNjqhPrsKqDu0VXk2HAvTcxifmdLZpi+yX6/VaIvY9FXR31CF6vHmfR6u3VSAXqXR3NXW5vv0gjaB2WO3vKTg+Ij+oCZyeE+YWRepWcPOxHx8/wPppcXdux/QDst89OhdHu/eZa+5yfh4Vtuc9+Un29RFpoKwSa22geOFxFYPxw+FsStSR4ellbuYTsj27ur+9craA0xrQKHoay016aNJY1jGTAdsVZdod3eolJcxohbtzp4I6K4IcJttjdPpVylrzsGgysxUUc+bbO2WaXeH8qO85rJHTRVZx7Yku1g4PWQgG6w2q3g56UiBuKHErN6pqTK0S6W+Kd8UqVVyghMzVEKxvbtLvd7UtmmFmqr+qZxPpOSjubdHT4nmXr1GcbSAIbtN/LGqHa+uqnrtwYCuYpxtxjREhpdFsFoiYz2GRGZAWfOKZJ8rIrEDJUEtBZGkoublSlS6XQoT8qlaDUv23RU5zcsXKxqzmyQWaZOuZBzqvUa7TqwEqlUXIbVNlpbXsZ3ENiblm5DEbdt3cb0cjx4vSTZtRsZHpW+Lu0vLWLLLtGJSUzG41uxL/iZ9xd1A81+Ym6OmJLmhCuHa5g67Oy1aiouGmabTCxlV5b2iip8hm13dqGA4OW3HrpMrjrGlit/E5LQwJLFdk4pIa1fkz1MFcjAMWNSOZbXWYXe3yV6lTST7HoaWsLhDU/HXNFNsbpaFARliVfS3t8v09H5HlciM5+OYjvRgMH/gqOwpx3a5y517G0q0TflsVv7sy76HWo9NQiBtO81waOI6BZTHUq6Fsstx2WEHw8zQ6xoM+ia3bjwmlx4nl5lUO0Pyz9Fphxw+ckqkd4LSyLzaF/H9GcZKUxxU/M7npziimCajxdcuaTY1ojh9QiaUJeyCE6XI+qMcWTxLqxFhGllct8hARLax18WOfOzYZ2JkmrSbw3eydFsB/Q6EgYOXymNZPtsb8gvJqFVtYxt6R3poqV1XOrGsLBhpiDzSdpaDEwdYf7BMVslrVdhcyqhf06WkWJFPlxj2DCwzzeZWXfLvCA+aJHhWl54ywtp+s0O/2aVTF977WSzbF48KpZsmKw8fUEx5tBRnDCW8vWYb1/QYdnpY2uZffnBLGNvFTJiorajYkgEbVkyQMF4pOhDwlct1MfChDKqnoyPlDEU0h3LapoSfZ3lphcmJKYzYIK0JdQVwg36PoQbsyzgt25ay21iOQ1KhGQYhhmHJ0SHWZBqNDinfE+j0icwBSYWg0awr4BZVdUxhKhIEAoPkcFxX7SA0DJJyeEXVxGEC0Nj0BjFhaODIyENVTB3b0QAxxUwGL4qp7VV54vJz5McPM3fqOSKdJy89S/7sGQ5dfoHSwbMcPP8C40cucviJTzKhatnU8aeYOPYkRy+/zPyZp7n8qZ/m+OVPcPmTX+D0My9z9IlnOfnUi5x8+kWmDl3g3NOf5filT3Dhhc9z+MIznH7uZWZEpBbOX2Hq7EVOv/RpkbcTnH7yeWa03bpw9CxHzz3FeLIVe/AY+ZkTLJx6CjM3xamnXtLnYxTmTjIqg+ynRnEmF+ikR6jJcGKRSWvsAPboAkVV6/zpY0QiYEZ2gaE7QZweo6Qt8NBLE6VkVGNztI0cmy1oWmm2ujFtO8OWqsTlAVQDWFZF9MHGDh3pcmR2gXeu32OzHlCW022r3aYAZk8k51F5l+rA5MFmhbK2DnZV0X2s7bW7Gw/ZUDXi9totPVsT0d/mwzt3WRbI3F/Z5J4yuK1Ki+u3H7LX6rOprYmNSoNN3Xukbb71vQqb1Trb9QYP1tbY6w64m5xVedlqlKn2G6zt7bCq/toCiW7fZqASfqM65NHDdVY0RrlWxfEtWv0aj1UJ3txdZbeyBVbAw+X7Ildd+tpyrzV3qLV2ePD4lgLHHs1mBVNkcWNrWbZVls1WFAxXufLUWcKgwcx0gWNHpwVyDUZGHUbHPTDb5AoWxZLFzJRPLhswN5vTOWJyKq12nuy1qeschxbnBBQtevIx145Ip0yKeb2TceQrDeZmikRBmV5nU0TNkt13cb2Aze1HDDR+s7PL+GQJjIBZVbuDWERAVYIg7ihIrapqdINM3qI7qIn87ZDNO2xtr1Br7LC+sSTfbchvJXNl+cXiqEB0SELEMgoqkchOrdbcJzmGYeO5LhllzglZ6cifTdPUOmKSL9u2sQ2LrEifIzsxgxhb7/uWQ9QbKhuuk/U8fDtmoKCXTbnEfclJFcbK9hqlbIpIny89cYFHjx5iWVbSLal0ij0FzoZIUEIGQ2GQ5+Y0xyy+kycUCPdls55ANw5sfbbIZ0qS15BItuBaKczIlngsyXlIHJjEA4OExDl2CvQsCk36vUBrj6VTg0y6iLjX/ucosLDVR1/VhmBoYAj/wqQPAXkhVSTn59QfeMKsvuxS4MVPSCLYahtprHa9q7kY+8dAW2NW7ErfQxqy70hY2tU2Vr89oFFt0RFoV3frhMKt8k6FWrL1qGNzc5ed7T3W17YUdPdUZdlgQ75R3q2wsbrC0sOHPBawry4v8fDePdaWl7l944bOj3n7rTdZ1v2Pr1/n8aNHpCXTpEgQhiF+oi/XEemI6HRaWn8se4BQ+DnQ89iMCIW/gdFjT9uu/agjslWmH3W1hbbLw5X7VJplbf1tYvihSN8qW7U1VdgqqiotSQgRK+tLeGlPCfkahhdw99FNmtqq3txZkw13uX33JoVijlDkqhu3MD2DyDK0jfyYKLZI/tOFickRxiYyDMOmML1GYt+RCFQq47C+uUpflVzLMTFtg4Fs7MHmEk7Bo0NXBNjcP5r9+j7xLLfk10FbW401OlEPwzd5tK6t9ayneTXoqpK3J7/fqWxrLhaBCN/S6iNmF+bwM2k6imNbqgY52TSG7Litqnlow8TslDDGod6uad0xite0hE2BEUheQxLSuqvqXj8K1XZWc3W0/lCY0iWRdVJBMjwXPBs77ZNU5yoir6btqq3LloiAm9L4vT6W40peBqlcjraMtS7S6Ylk1ntdTl24IJ20RO4b0otkNUBJRI9gCGk/J1tZ4dKFK3Rkd558YHezKtu0qO+1GCtNyFegKwKxqhjuyn+7ya5K24C+R9oZYW+7o7Z9JkYW2FyrEfRsJau2bNpRFdfEjEsUcgvcvLHBoJfCtcdVwTNoNQKGgSsfymCSHDlss7B/PTY6z1D9zE4fV8IwIA7z1GsGYyNHyPhzSsyPQlAQHsyQyc7JBwLmZ88yM3WSOBAODLJk3CnS3iS51JRwaJqp8RPUK4b6OMbhw0/juDPYjgojw5Jw9bzazhEOc5QKixzW7tYpxfUzJ5/W9QVmVGy5cO4TnNS95NmRwxe5fPElYf1lXvrkz/Dicz/FU4r/Lz73BT710s9z4fyLPPvU5/i5n/mzXNpvd4Xnnv0pToonXFBxZPHAeQ4tXNDnp3jh2S9y+YlPMj93mtnZU5w//yKLixf2zzPafTt58hkmp47z5FOf5dKVT3P0+BWefubzHD/xlOLOZzil5089+VleeOGLXLr0eZ56+oucPPm8+niCmZnTnD79vNr/lPr7BJ986efI5xeYmT7N3Nw5isVFjqqYdOTwk/j+tOQxweTYYaZViCoWDoq098kXDoncFojNSSoNR0Wui/j+DJH02u74Ipym9Fjg4cO6OGGebjctvEizs9tVfCqwtdOh1jJk0yn6gU9D1+sbdTrtmG4HYa2h6xDHSss+YszIoV1rIwpBSzuyGb+AhYc5DANlAQ2yuSz37t/FVQAK44hUJs3b77xNW4BlWDDUmw8e3aOv7aNk27FS3sYXcS3vbAiMB2xvrVBV1WZJbdJpF89zSb7XI1fI89HH19V/HsMy1U8o49QEA4hklsm24MKBaWJrsA9oYxMjMvwaWWX7mjXprE+obNJPefTkeFEc01JWGZom7X5PpNWmJ8LrujZRNKCtLTTHiXXdxTYGpJxQzmGQOHlgF2gaJW5v9XgkErSjdW0pY7q+us3VpQ3WtJV8c73CSmPI/Z3O/rEuga7KqZarPW4u73Bvvcp9ka/b6zvcVbbxWCSq3DG48WiHDRG2h9sNbq2VufZolUcKKrdV9n/38WNeuX2T+5WK+lhVdVWKGiJC1WJHQW9NgWm53GVlt0Ubm5pQakkV2I3mkAe7DXaUDT4WMdvR/YEI5bVHK2wKMFZqLdYbfTaU4VQjj92WSWPoUNWaVpU9r1V3uL3ymAciHpv1HkM3z7oy2EgZ9J762lAg3Gy0ebC5TaCM8b2bt1Td3eHju3d5rLXt1AesldvcFzG9+uAeN1busdWt8ur7b/Px4wfsiUxs1MsiqTUGbsRyZZ3dToW6wL0pe9nrNLmroJhs5Q+VoTa7A7oq4WwqoO61umxWasSyt04YcXdpiYb6W5ddxa7Bg401egqMOwokkR9iZlD7dfIjRboDWY6VYqh1JhX4fKFIGCvQZjxtnS2TVqUktAbUNRcva+0H04AelaYqFe2yqiN1NsqP2a2uK8g/Zq+6Jbts0+rusb23QndYFYETUa6uMjEh0EvFAtEu42M+hw5NCgAKcuqhgmVWzu4wN5tlYb5AtbKE43QpiJiqwEUctxVYV6nsruPbEcGgRklEsbL7mM312/Q6WwoCG9y/8y5hf5e0N2Bp6QbbO8mc1llevQdWXw7eICHHnW5dPrWtz00Chd0UVN5VAAAQAElEQVS7D67L8XfIF22a7R1K4ylsP+DmnQ9Y33pEs1Vmd29TyV9L/hAwqWqDgSUS0md6ahbkf/lckYnxaZJzpGpLLF00RQQ931cAtEn8bTgcisxJB/LcfqdHoMTDtmwlntBS8Gwru7358U0MJXvlnV3q2ibrtBpARIIVpvBkemJcxKuOYxraNqozNjameXT2jxVtBc7MzEheMYZhECpRTchiTzsJhuHQavZIfop8V2Rtd7dGR777+OGySNkGO/KvbZG01aVVHty5z7bI295WmeQ/Mnhw/xGPVdF5+OAR169/zL17D7R19UBB8xbXP/qY+3p+R+8k5xvXb3Lr1l21u8nVDz/inXfe54P3PuTGh9d5/ZUfcfOazj/8MTfVz49e/SE/eu1H+z+k9MaPX+f6h9e4df2Wztd55423ePv1t7lz4xb31N+jZIwbN1nW1tfa8grrK2vsyB+X9Hlve4fRYolEvqFwWEuXvY0rOBREINOMa6trcnKCkZGSSENJwXaMuZkpElnOTf/kfObkCY5oK+zZZ55m/sAsFy6cZ/HQImAwGAy1ptuMjY6TSvkKHCEJ5x8dHRPhT/Tj4Hgpaq0aA1XBnZQj/yrQ6LQZm5xkR3g1jCIRtrYIV4PYjmkPWiKZ6+RGMqztrGKJSLnqe3RCgUyVkV7QZ2NnQz7UwUm51FVNX13fZGbuAIIxBbmMSJrL7Yf3MZwMUzNH2NxqKCFZVzyAIOjpPNC8LCq1smw7x/Ub13UusrK2QUcY4itxqqh6XNXO0/rOjuZlsqNKdavXJdmyPXrsqMYf4OdzihV9qrLnrgoiJa17c3NTPurR1vt92TGGrVjl01MluVAYYenxGnfvPBRpMRkMDe4+XtH7XXYqdRrC3Bu37jA1LbI0NoXvZZiV3Y7Kln0/o/UZ2gErqzK8x9LqDusbe7RbQxwro/hYl183RKxGcdwcu+Wm9OGTFHmCoU1bFbSaAnMuO6442pWesgz6Frs7TSrVLn6qJHdNSQ6Twpcp2fIq07OHZTs2QeiwsS79hGnmVIxIOSWOa1fr5kdK8uI0zUqfIEnW90JKmVnou5w8cp6hYtvRgyfoNAa4Zppew6KYmcGJC0yOHOLk0ctKGFOcOHyJrD/JscNP6N6TzIoQTo0fZ1q7UudF4J544mWOHrnEs898judf+AKLKuhMi1ydFoka107U6RNPc/HcCxxaOMMRFWsuXxCRe/pzPCMyd/LEM5w68Rwnjj3DhXMv8cyTn2dk7AgHFs5zRDtu09MnlcBf5POf+VOcPfmsbP0JzquIdEqk77DaHJw/z9lTn2B+7qJwWba/+CTz85c0ztMi4vPMTp9lfOwYE9odO3hA1yOLTOjIZ2coFQ9imyNkUlMMeh7Z9AxxlMMyCsKgNL4jmYcZfS7SahjCHZtu15XOBvQkQ9cZETFOC89iuh1H72RxnTGGA59aZSgS5mC7o7KjlIocyHZtFQyGhFFG7pmnP3D3+2mrL8sdo9NzlHj5ep5lZHQRV/eiMIthjmGa45jWGKn0HLYzwagIZSo9RXHkALY9KjJ7ilHp5KjI9MzsGY5pJ9JPzUiGT3H5yue4cuklLkgHT0vmX/rSnxVWXGR24Qme+8Qv8OnP/xmdRbCf+BQvf+qXufLkT/H8iz/H2bMv82f/3P+Bn/rCn+GFT/wcv/iL/wHPiJSfOvM8p89+gqPS3ZmLLzMycZzFI1e4eOlTmn+KkfHDTEydwEtPY1glze0o6fQ4xeIMqfQkCyqqZTKTZLNTmJl0FsVuAdUtOUeWbq9JX1nkd7/3+2AomJY8Pr7xNrduv8fDR9cJogYP7l9j6fGN/XPKC5XFrHPvzoe8+84PaDW3pJAd1tYfy7EtXv3hD/aBZCBgCcOBFByws72pzG/IRx99gGPF9BRYHd/ATlv0wx7ptEev1xYQ9dncXpGAEdnokMumpPxtlleWiI2Q96+9RUoEw7KH/Mqv/Nfcuf0+vh9ojLrGHpDLy9eGFWKrI2DN6Gxz686KiIaxDyaPVh6xXtlmR9l9zwiIRHwGVsTS9gZlkaeBhTLorghdn71OV1l/VTQmZn2nTFMkeLdZ546qDZ1hLJKjdp0+A8Ogb6DtqLtUtYbHytzvri1RJ+D28iNMAfa2SFar3dLaNmkNunQVoFXIUf+7VFq72v66z15jj7reL7ertBOysXqHAX1+8KPvE+oqjPtsi9g4jiHwamJorqGlseOh+qyzW1uj1t6k0S3vf7N9s9+gLR1UlVD04oBV6SD53Bn2CKWD5AcDJuamJKOQqblJRrW9MzEzTXLkR4qkS2ma/Zr63uPg8XHwO/SiKjhDBZkKtUaNpILlej6PV+/rXhm0fR0qKfB9R07Yk15dMhmXSfWdzfqMjhawJG/XQ4mGowDzUDrvyV62GYQd7j64Sa7gUG2sk8pEss0KnU5VwG/LoctYmsPtB++B3cbPoi2Tzf1AuqvA1ep3aHT2RNyWyBVT+5WdxMZ29jY01x3K1U28lKGg0ZbdO9iyv47W1+5V2NxZ0jw6YPYYHSkoeLscPbrI9vY6UdTTnEMF+TlqGsd24MD8pOZTIZf3yaRdgZCBK1vqi1Ana+9JB47dJZcOuH/3HTynRT47pNteFxGz5X9Vsh6E2m4nHijpa9BXIM8WsnT7XbZ3ttjd3ZCea7z7/puy3QrLaw9U0e3QHzb3K6DDsEVT611avSefMBVXhwKyLshW9spb+L6LI90MBoHWk2G3XJEs+wKJLKFI56ZInG05WKZJSuQzJmYYBvL3UAEuJEoqZXGMrcTSsC02trcZqvdcqUgg+z168jglkcxMPs/E9KzA0pXPDjEdD0f9WVJyGBt0tHVXLJUkx5i9cpmUEs1cLid/72FbFkEQMDIywurKsnCkqmx9XWTxKuvrK2QyKXK5tEaNKeSzkl1J9zwKujevylTy0+EzmsNYMc8T589w9sxJDh86yKmTx0h+o8Cli+d5+ukrXLnyBIcPH+TZZ58SOD/BxYvnOHLsEE9cOs/FJ85xQZ+feCJp+yRPnDvDFz/3WQXQszz91CUu6/nTT1/iU596keR/U0r6uHD+LGdOn+CZpy7z/LNP85T6f/aZp7igOZw4fpjjxw5z7uxJFkQQk3bzczMKuIc5emQRQ744OpqXvCKKpSzJt1yk0zaeb+leiCM7yspXIunCMg3ZTqIjQzZmM5BtpFMe7WaDpvwvlh6SZLzX7f2RPG0WFhZ5rG3UdCojjUbywz57larkliMYRhimhZfyWVp6rOAR8uDhKo6T4979VUwzzUDVYd9P5FxSUlZlZV16j0xu3LrH5OQczWZPVdqKAjAQZ0ipslEsTdBqB/uk0jDSpFIj7O60FScCxYeYJSX8rlfUvCrcurlBp+0yOnqQx482ufbRLbXPyw5MxSH5tCp2mfQYP/7R+zTrIZn0BFsbTTrNiCjwSHkllh9u0muFjBdmmBk/yN6W/EvtKrsdiHwmtCXaqAxwyGIEKUp6dnjuFI5R4ODcSSrbbaZGD9DcG2AOfbLOGJGIRq9lMlKYJyUi4FAgZY1wUkTLHMoGRTJSer9Z7pB1R7DjHL22o5pJkUJ2XoRtioniIaZGjjBVOszC9GnOHH9W/R0kn5rlpee+yMHpE7z83Od54anPc1aE4aXnfppTR57kxae/wBNnXuSUCNjP/NS/y9MiBpcvfJIXn/0CB0Uujoh4fVKVsbHCAZ669DIvPf8lnr7yeZ6+rEPnxfkLTKsy+NILP8OnXvzZ/eOzL/+Szr/A5fMv8+zlz3Jo9jTPXP6UxrjM5z/zizxx/gUunn2WZ5/8NFcufIK5qWMcXTwnu39OZO48xcIsiwdOMjE6x9TEQfL5KUbGDlAcmRW2lPBTJTLZURzpI5OZolicF77Y2GaREV0jIodkP1KcItaORCi7wkwJB1KqqrWF6SW1FRYFDoYIu/JcYnzF/pwS+x4NFYWi0JPdF4RXNmFg4rkF4jgFRoaqdsKGgS/MSwu7s8S6l81O4KhNJjVKWjZI5FEqTmBbKXLZcY1ZxNJYlqobhcIkBp5sP8NQiUfSxvcyJImwZXqYhk8uN641xbheHtS21RrITg3NMS0yNUYcuZpHR20CMDz6/UhYHmgOaeoq/PTVb6EwTipdUlLRkn+lUD5Fcr/Tj4XrQ9DcTDNFENp0uiE9vdOUbdebgXzXUWzsC5dtxQWoNXpEsUujFdBsRwy1O5RKj2KYWb0LhtZWqfUlC8lEc7PtDAPtXrbaMV56HCc1TlV+NDT0XL7u+iUMK4dpFyTHDDn5k+ON4kinpZE5rX9ac59QEjTP7MJZZubPMj13mhdf+lkR0uc4pITlF/+d/xUvisS+qITh1IWX+dIv/Xmee/kXePlzf4qXPvdLvPz5P82pCy/x7Es/x/OqKpt7IlNXP/xAmfkytcquQOAWr/3oG7z33g+knA7f/vZvCyiu8/u//+sS2hJvvvEdfvDKV1lavq6s6w7Fkslrr31DZPJ1Hjy4RqWywve/+3uUtZ35D/7eXxfobGGYQ1qtCuWddQwRkq995bfY2l1ibe0+//yf/b9ot2osrS/hFnySrRDbiSWoJsXRjLLf90m+D2lX26n/5//T/55c1saIOwpID/fH+8f/+G+z/Pg6N66/zh98/V9y/OgE5d37UmBZRK2O4fcoTbk80Hy/+a3flSNlSb7XYXt5iX5td59U2+5Q83nEh9ffEDFZlUFUKWsdre4uQ1WxukGLdM7h4qUzxHFfRhpRKKR1jsnkXIZRD9OK8HxDxlARsVyR0mTOKYN01qLeKIv4fqxrR9c7Wu+ejKUhQgZdbVO1WmVcta0nhLG9zs1bbymAlOVgIfX6prav3iGIKqr43KWYNQi6O6zc/5CCF2AFDYoZuH/zfWXedyiM2Kys3ZQTVdj/5bfZiL3Ksgy7g+urvdWnXtuSfOu4TqT5bLO+9lBrCRVMdrSNd4eV5bscOTKjoLHEB+//CNsaKHDsaK5VVtduicAvMTufptlak75XtZ4aSeVrb7vCUNuPRtRlZ2sJX/3HIpKxPo+WUvvjdttllpdusvT4JitLt/nw/R9Lf7d5cPcattkXGWuxpkrrsFcjSW421x/guxHl3TWajR31sanE5yORrXVt5d/Hybb54Rtfp9paZ1sV2Fqrxl6twuuqREXS1dvv/Zibtz+iWMrz4OE92t0WLSUXftplqGRncmqUsir3D5fusVlepypdxQS0O3WBXJ90LktCuNxUimMiWY7v0VXy4YpQpfy05Bjw8PEyx06cpC9yV2u02NurUa3WKeRLqtz1GCn5WGabnZ0HAqsulapkkxpi6h5xk2zGZuHAHDmRqoRA9Ich3f5QZG3Ilio8VVW/9/Z2BHyGgC3QjsJV2ZdFvVkVIJWxbORLy2yJaJbGCnpnXbqpEpsBhhEDsebRZaB512p1AWMfz/NI+SliVRst02Z8fFxzruLaDmEY6j2DQqkkMI9l8zHDYUA4HMqnb/uxqAAAEABJREFUYLtaURV5SE1J1F6jIcz0MdVfo9sR7npYXprIclGhWklAn3VtKw8ig1SuhJcp8IZ0M6HxLNvG1uQz6YxkVpHPhpLnkIoqqAsL09JZhqmJEk8/c5HFQ7MiHy6OHQlPBrjyF8MMBfye1jfUHAckP63r+ya2GdHrNiUfzVN6HGjXBoZU5e81VewTkhdI9zvCo3a7RqNZAem812vJxpsC376AvY8nEmiY6HkNywLPtffb+bqf4EAqbZEkGrYdS9dpkjFMjZ1WktWo7xFpFyCVcmQXbRzXJJ9PYwvbTK0hYoAhzEgp2U7eKZYyGs9UILdAekvaZbIuhq57/RaJnHzfx/d8XMfFluzy+QLtdkf9FkiqpPl8TrobIoCUPGLyhQKe2h86dIiHqrialsXi4kFqtar0OSDQfq2FjaXgNJqfZvXhDtEgRXm7Q3VnQKit1ZWHe6wvV9lcbcifRzGjHGlvjGYtZHujQdYfxzULWHFe086p2haLAHZFgI5QyM5iRFkSEjJQhSkMMlQrIdVyCGEeQ8eEql2DvqdkzGZ2+riIwqQq7B759DSzk8eYVyXlyMHzfFKE7dypZ8j50ySVr5HULGdF0GZLi3xOJOsTInGnDl/m2PxFLh5/geMLlzhz+Cm+8NIv6/oJPvXcz3BeBPDCyedE6D7DZPEwV85/hktnXhKB+1mePPdJfuZzv8yXPvNL/Jlf+p/xi1/49/iFhPwpWD51/pP8gj4/J+J2TpW6py58mnPHn+fCqRe5dPpFntDx9BOf4TMv/RKffP5neemFn+PpS5/br9idOvKUSN7TLM6dZ7J0lLH8YY4tXqbgz7CgSuKB8WOU0rOM5xfwKO3fT84Za5yjBy7ghAXy3pSoWAk7yJMyR+nVTdLmGGFbLVMzGIMMxCXpMyvflk9LF0GQpl5N5JyTPFN0mjYmRSyjQFfEulOPifqu7uUIRabROylX9mLnsMwUFin16WNaaZGZSPhwgISM5TM5+aBDT/gUqVVvEDIIYyzZZKzekva2kyFQVdbzSupD8xFxjGVj6VQRx/IJgohUKit7z8q+HRw3JYSyiKIY23LIaAzPS4nsZBRfC+SLJbVNk80XERjjCGvS2Qy26xLoHUEYI6OTmqujd/NkldCatkWghNkTbmt6RHGE49pEkc6OLb91NYcMjuMzVAfJtxwlbV31mRXmZ3KSqRFSKOTkk77aprEsR3MpkvxmDjfl43gOtvo0TPA8Hz+dZmJiitGxMSYmxzAt9r9i/btw4IDWHdDv94UvIY7r8pM5OfTDANdPEWhuSULebLUk8w5JVd40LGLDwBIuG6aFpXVZjt4ZDkjmG2qNXfUpMdBW4tlWoSzpJwKS76ONMej1B7oe6HmHYaj1a6ymqvmthOVbDi2915cMumoXaKey1ugQS7ex4ei9kIH01Q8CYeMQ38+LoGZwUyWpIqv+XGqtYP86EunvKinsyPaasikjPUlt4DGwikTuGH3yDOwRhjrwJ/fvmdsby6o23OO9d1/l9R99i1df+X0+0HWrsckPXxWx/PB1Ht77CKI2H197hzs3P1QgK+vZN7l9+13+0v/xP6S8syqjrmJJYe+984aCXZ1Xvv91tdvjO9/+CksPb/Dbv/3f0ahv851vfZW5mRE+uPqHPHxwlfff/TH/7T/5x5w8c4adRpXYg+R7f/yMweHjB3jr7R+qAvI23/2DrzA9nuFbv/+b3L31Lo/vXaOm7VIravKdb/42h+fH6Iislbcfc/rUAmNjaQlxsF+1GoqkZYsR9x9dpSySUVblsKfAtLXxCNeORIjuMj6apd3YxTb77JVX8NwhreYmtbqITXmZ9yWHWm2TdqvM6EhaFd/rCnJ16nrn8codQqPLw8e3NGZPqu+Ryzq8/eYP2Vh7TEYBKyPDadUrbItIN1QRa/XKqhJuyTiqLD+6wZr00Grv0Wpvc+rkHLXKhmTzpsb5CNNs0+3ssqftVMcOWV99IHmXiYZ1VpdvUdtbk8wrVOtrfPX3fg3bDkTUREzMeH/9vohxtbrBzVvvceOjtxVglqSbKrXqugJVV45jsbb+iJ6215KgiDXUPJdx/L5AIOCGKuD16q7kUyflufSHLfpq22jUGMj4Ha2t02wJ6AJsGW2/08J3TNrNGq7Oye8Ne+Ot16iK+H5w7U2q9S0Fog1WVK1Ltom3t5fljANsK6YnEpBsw/V7Va2xIhmrL9dje3OLpirO2+U1BlGdta17rGw/YLe+gSuSvy4bXN9cBiNQ1WyNTNYXeKQ5fOgA21vrVPcqxKFsqx/QaXXxbI+0n1KV5r6Shpr0FsjuQjlUQF/OrY4oFUfYrdVwMhkerS2TLebZKe/stxmKbI6PTTAzfYDdeot72hKOtHbXT+M4Lj1Vw/ty7JzA1LEN2h3JwjPoyO6SdQbDnkDQRgNTr9d58PgRG1tbOKk0ncFgn3yakutupcyBhVkg4uGjh4wJ2Fr7JFo20e8xO3+AAwcOEkUGlWqT9z+4qjmWyRcLIhlDZudmNY6r5zFdEcTR0ZJ0HvPo4UNWVpbkwzdpt5tsq8o6MlKiJfBzHEcgGWlMkunJPlIU1J9j2eqjy8zsLNM6Mtks6UyGBBgDAVsqnaHb69PTvNK69gTKuWxOBDsjOxmonclQQHb8+HFaIq9JMOj2uiQ/qNFqNQXyKZJ3M5m0rj3y2TSmFeFYprAlBuGLbZv4ssFQyjQdCz3QAUkwSCko9PpdHNfW/AONm5YN5EGyQytJq18UiPoi4r7vUSwVJZcQ0zT2D0/3xlVBHUj/hmFIZx0iwwTTxvZ9ZD6YkoFl26Slp163i+u5pNSvqXkNowBT9t6RnFOae07BK+nLl50l+sEwGchukiCrEWk22gpKIZ6ex4oge7JRQ23CBPAVDJLgkxD/5H1Xsuwr6LcVYEK1jWMDMKWPPgMlLNs7OzQadcnN359bSoG3oeRgOBjSaXc5ePCQ7DLN2toG83PTDAdtUq6DrWrmwuQRnlOV7cWnPstlVcFefu4LPKfq2KWzz/OMtlefvfwyz1/5FKePXFSV7SVVAZ9Qle4znDx8gQNTh7l87lmunHlGbV7mk8nW6sWXODB5lIunnuUFfT5/5lk+9fLPquJ7kedV8Xv5hZ/j0y/+LJ/91M9w4eyTfPqln+Izn/4SIyPzfPLFL5Fs/R6cPcWF089y+MAZEbbzHNJ5cf40k6MHOTR3iuOqwIymJ5mfPKyE3CLsukS9FPEwTzF3EIcSxcyMiJdJLjUt08mKaKXI6V5NxMwQETPNUe0EBGTSU/R6NqaZY3pykV7XkJn4xIFL1htlanSBSIHUUBXPs8fotBzJclzYNincdYhErPvDtCysgO2OE0Q5ArXt9h3aXVMB3AOrAHaJYZjWeyPaHXBg6NFrQasVaUwT285hGuon9hlo+62t+9Vqj0Z9QBjYtBoDdjZrWGqzu92gmJ9QfNnT/WC/ktYZGNSbQxUc2sKCDpadYSf5XuPIQuYkn7Bpd4bEIhntVl9nW+uOaKg61+6EetalVmvKpgbUEtuRT7e7fc05pim7i6KYTrst2wlk9ynFr7ZihmzeTvoXftu2Pg/oJO8EMWCSL4yqvz41Jb4JZnaUMCV23Rb5GQwjxYImpu1IZqHIWY84GtLVWAPZeqvVpj8cSH4BtWaTlvxtIL+vCzua/Y7Gb2pu8l+9PxSJC4IBhhFprD3Jo0MQD6WTkInpMWGYx2DYJ50WcdR8k28zGirRjtXCtCxS6ZR0NqQr/HA9h8Ggh6Vkchj0sIU/YRRqOSYDJeGO64g0DkDw09M8HNeW3GuSZU99hAzVplze3R/T0Vix3t3Z2d7HIy0QwY12H/o6BmofCBZMOtrtHBsfo1qtks1mZCMuybuWIbNxINbOmGGG0uFQ1wEp4ZGmzkCxwrZtfN/F07wt2wQi2TJ6HO0fhtahTJD9gfV0OAxwhPFxDKHkZhi60DuB8Cu59tR3tzdQEUMxfV9GP+mn1+ns66jX68tWejSFK1IepuXs673RaDHoBSSJSj8wpK+IQeywXWnR17mlKm+53qOt7d5GL6avSrh59877Cu73WH78EZW9h1hGm8cPb5MQtNXk+/wUmFr1Gm0ZpKeBAgWXMFGKiFtPgTDWAloCvgSM4zBW1tVkd3tDTtlgZ3uJy5dO8eDBdbIpgx8nv0z8te+xufKQ23fepJg3yHmWxq3QVLA2FQDcrMvkbJGxiSy9oKmFNRQg9/jggx9Tq6xx8/pbVHeXuK95W2GfpXu3qO1uKuteF0j0WF16JEK8Q0WBe1QEYjRbolXb4yu/+y84de6wtsav8WD9MeVuDX8kK0JakcAG2kbakmqQ83RwZWCPtfaejGKnvMFQ5DJT9Ll192M5zC6Plh8yNTvJuojNnvp2VZVd21nm8doDKiKkyyKdj5YfSPmByMUeeQXj6laZvd1dHq08pqWq4GZ9i37c0/bpTVwr1Lb1BkMMtna3uPbxRzgiXR056fTUrPqo0w+GdAUA23LkrDLCSE5RbTWwfIfEGSvtOnVVU8emx1QVa8iofTYEVhKr+qwRmibrm2uMaCt9b29dpGuPpDIUyUnb3QaVZk1O2yOVL3J/+TEf3/2I5Y37rO88otWpMTo6KqMv4HolySAWyemxV+0KcLN4fpbS6Ai5fEZVuA0mJ6e0dkvgEAsk2jR7HQzJdGV7HTfvU+nUCLXm/EhedaeQVJKxOrau433y5abTendIJpfTGvZ4tLRFudrBzxZE9iq0wxaNQUcuk1G1uS4bgarkklMFcX1rRWsfyrFb3Lr1key4jec4AukWcWiQ9nMcWjhGNlWU3e+QZLijYyOaLySZ+czc/L78coUR2V1PMh+y16kRuwYPZLeBKle5QppEbonztntdmgLLvmGwIRIwEGgPpKtEFumUu09+d7Z32dDWpWV5klWGdKZAqKBQUABpa3ulP4jx8ykCM8JK2diqzgZWgKlqWTrjghHoPVdzjNmVDbUEzPJ6MpLHUNs8vV4o0A703BbIONJDiVq9CSIpyfdA+l4ay5KdaKt2a2tT4GMxPT3JgYV5jh49QixJTkyMEUWh3olJIAx9GaapIGZj6jxIDEn30p6PrX4VFXAMSz43JFR0K+Xy9JodXNkwItcEXaIEnI1Q2DdQ8O9oGT0s7YB0FECWHi8xJxIbBpKogsyBAwsC5CGWadJVoBFPJLH/YBiBYQp0DUJdJxijCROIcKv4Qk/3TDtFIkPhKqbpEcWW2lsiHz3pXXYSSCyxrQQpwjZc2UCWQTdQMB3guVnN2MU0PNoKxB1tqyFgdHW/3R4Kgyy6AsymtrhMM4WtoN5pBeq3j02KUEDbbMkGVFEwTFd6lfRMR0EoZnu3oqk6NFtDAXaoBLIlXOrI94YiBg22d+rs7DTY2qzKTmp02yEba2W2tvRZ9+7dW1ZyvMXq6g7LK2usrK7LH7Z5vLyihHWTN956m/sPH3Hto+s8XlpSovjx/i/f//jGx9m4iTIAABAASURBVKTlQykRW19HW0H/+kcf4zgZsrmi5NqkkJUeCSnJFs8cuUDRmWZx+ghHFo4wNz7HUfnIwuSCSOcZTh89TSGV5+TiCUYyE8yMzTOaHWN+Yo6RbInx7Ah5N8t0cZK8kyelSshoZpycX1QimsFQ8GmoqjIyOrEvn6w9KtswEeDpWSSd61JB23Mzmlson43JekXS6su3ssQiY77k3pcc8+ki8TCW3tKkUzkq1YZ0kiKVLoCVxrR1rx5gObl9mTtOlnp7QEt+stfsUVeAHJguXdnIWrlJrHlvinS1k9iloHt3eZmmAmxDca6lRKWquLeysUFPzxt6d2O3xtpulTXp7sHqNpt7dZaF7Q/l3/d1fHTvEQ+T7/Hd3uHWo8fsdtrckr7ub2zy0f0HrFWqbAmr6vKnrXKZhoL60IJW0Kcu8pN821ZFCXxTZCmZQ1eOEFoGXZGrWOTCSnskeG+LSO2okp0q5uiJOAyNSOIMCOVvXkZE3IqoqrLvZ1xhaX9/l66vuJO0So6QPqaD/CjA9hzFl75sFWzX2idD6UxGvtVH+YmOGFP3bdfdJxjIl9qtHik/r/YpLNuXv5mYIoKO4rmtI0jmaxjSzx6e55FJp9UmlK5t4siWr5v7fpcvjGFajvxIdmCZJF+WYeO5KdlwjqGwkeRzOksqmyfWpE3XI50r4CgJtIVHrpcijsEXcRoM+mRFJjO5DKZj4ktOdSX4tpX06Yvst3H0vu+n6fclrwgMw8JUv33huG27+0QyFPGyRUwt00oaYFkOkeJvTuNaapNKyS4xZHep/biRvD8U6W6KhGEYOFpzTXpOCjTqHd/1JbuBMCzUuY+j8QjB1nmoBDKB3nqlrqQ7T6R+LMPG+uM/RiQbh774SFZrSwobSRJtGaaSyBS2acuP0NnC1j0TA01WY1j7n6MEI7X+BEuDMNIjA9tysU1Th6FRYkwJMGnX6w3Vl6n7Dpb6RTgbyfYTWdiyqUh2almx7GaAI+4RmzFdzSuOA3wb7KBD2GvgxPrsmMh0UeAVprekI92TXCzTxDQMYi3a/OEPvymQ+1ikIa1Ma5WPrr6Na1s0pbRCPi9QbrG7tYPv+FQEqB0ZXrm8R8ZPCzB76rhHtdJgd6eqbHBIp9FlWdWVB/du0O/UuCMSUNnb4v69m3x8/QPWRMxWl0TUKiu89cYrmKIdq8tLWkSf0tgYu7XEKesUx/Lcu3db1axVfuu3fo1adVtxrcXu9qr6uI/2H/Z/1L+qgDwuomlJUGk3pXl6JArKyVg3VjbJu3lV/HY5eeIYH3z0nqqsZXbbNTpWxMAzseyUjD0HAsliYZzkBx4iEZVMOi8BGUxMT4mEbew7c0okITKlLDnKvQf39a6LLWOsNGvEjsGcqm0VVXGnZqcwBRaOHHt8YoKt9S2mJmZoC3QsT04gcBkaMS2RqN6gKyetqP+OQM6g0R0yVFALQ4tcbkyAHEhGLs3OUKDpUuuGBK5HLFLRkaEmv/T5oQCyb5gikQ0qcoC2wDY203KCEQG+T18BdEOgGZs2ZW3ljk+My8k6DMKhMpQQ4TmDKMIV6KxubWseIbV2g7qqdaZnYcnQKrIHW7ISd5ATu0RxHqy8gGCMWrONpbUWtP0bi1gGIii50qj8y6Qtpzall576b4loRI6NmXJpCyhixyIwTRJZdERE7HQWbF8WYWPYtuYd4oow1pTVt/uwtl1lr9UiVcoSWTba5Sabn1Ugb+KnClpbmcOLBwR2luw5x9TUOAhWp6am9a8h3XZ0dFV56ijI7wo4YhYXD8rGtmgps5+bn+fOvftyX1t2PUQxEcM1icyIbW3Te+lkXhGu7CabS1HWlneSAacEdjt7ZTmkS1bXKQWAZqtOLp/en09b1dC8bEvFKFwnQ7cTsbPVoFLpIW5AJjuqNci+lf0HYYAlx7VdSwRffWqsbW0VN5XkRQLFpmTtCHBNy8Vx01qXJd9oaa1zOE6KVCrHYBAp0ZBeFFhj+cXu7h5pP0U+l2VMZLs/6JLWHC3LAPWQl5/btoNlWRR0HWqcZB6GqecCiiSjtx0HUzJ3NC4CtIzwwJWkPMPGxeLujVv0NbeG5BBo+7uSJBsuBJ0mnizBNyKRjjbxsKtqdJmJSZERjTM5Oam5T2nOfXwFEMd1SacyDLWGWCTBtjzhS1P2GtBR1aYl/Gk2u2qPKjc9EbiafGRIRdXfHZGDeq2jqvaq5FthV5/XRd52d2qsrGxp52Bbui7z4P6SMG+dzY0y77zzIbdvPeDjj+8Ibx7zwfvX+fCDj7UjdFU7NCt8eO22dmtuc+3aLT68epN337vOjY/vc+f2I9bXdkX67rG0vMGDhyuqUK/y0fXbbGzssrSywbrOWzsVKpWu7K0qe+3Kt2263Wj/3GgOsGUPUWhrzSUFYZuUX8C1s+RkE9n0CLPTi7hqkysWKYyMMDo+zszsHPliiYtPXObc+Quc1XH48GGefvopnnvuOc6ePUNTFaNEh4H8KpvNqRJVYihHX1/fwE95OK6puDBQ4DHoKwlyySpBMLBlLxn5qy+5E8S4psNQcp8em0RuQNbP4MsG8umsCP0AX889+epIoShS30WqxrdTRBorI4xK4kYxX8AX7rmet29DNg6u+nBsS2uDlJIuxzak4y6G+ksnwT1kPxDH+8HP1lxjMiIxRKHIS0AqmxYmdrBkl2URsaZ2YlqqBu21OtRVgdsRODRUSdsW4Ut+WKkqopdgx2alwmPh5bpiWEXOtyZ7rQmXHysxW9nZUHyoslreZFVFjcfrq0oqN4XNDe4nhQ354MruNnvCiuTdupLPsvBou16jpv6bGr9vyi4VpFcV82zFiz0l921Vr5JjYMfU+h0eqxCwrcJFW75QrpfZUNsdkcWt2g7r2uXabe7R1C7TXqdCtVvTnMps13bZrGyR/Oco9aTPYYfWsE2j19R663QVSyQZAob0wx6xFdEWETCUxEbmECdl0k/IAX2ptYefduT5Q7yUpTjQ0zmxCUvPQtlZkciMMaQTXwQuMmIcxYA4iqWDHI7j46voEMpWskpgYsWqjOJlpLjpCtszmTSubMwUvoyUSuQKOWFcmrT6sm2PbKbI6OiUbDBFaWQcS/dsxbR8vogropZRMmEZrmwmI5+I8WRzjpuiL0wwTFd9Z4gNC1ttk/u24xLKTnKZnMwjxLEdxacY0zAV/2IaSiLCMCLBOFNYlRC8ULZtJX3ZPuieoAg/IbSWQ3I/NmxixTHX8Uja2raH66QIQkhn8uIrkqnkMBQWmqaDbbla0zjpdA5b91Oac1FFjIzkYqjY4NqSmfyhkCvu95/LFmXTBp7aZoXZKS+DozaCfyxD85f/mNhyAlNriogVP1OpFAMl+47tkpb8bdMjFkZapsbXmpP7tuVgGBau5puck8N1HKRMycsj0VvSPhDpjSPwJDvHtnFsB0fXvmTqKb6k5IO26eJKL65kkPSXz6VwNKVs1td9izAcYFmGYl4a2zFwVKEtpiwKvk3GRXgxwFSRsJDxyCT35Odi4Jgiq2lP78sXzE6zqiBeYEcVpocbdfByMmJDOGIqU++RKN+ypYQoJKXKzP5WYmGa+2t7pPKjAtltEcMuh+em6e3tYSlrnJuZxM56DFXqt+008zPzAqQ+fW31HZibU7ZfEajlBbITRHYo2XSIBjX6jSZpr8ReE24/2MWxCnimQ0pAFUrRnYHNIE5rfqZAfZOBtiRMUiKINTliSHmvJQD16CvTNWRw/bjPmiqSg9Bhc60lUh3rvTq+CyU5V6BMNTYHNNpVOWuLGc1z2IuQXFWpcTCGBtWNCnPFWTqVNiOFkqqRFfbqOzieIYdokXyvmRf75Jw0U3K2jsCwU28zFGE0lD4aykgtte0InFKZLJ4CbMqwqa3vCrzTDK0sO4ZL7HSU4dQZk9EmzlLtV2i7TVZbAkA5XqPWxVHF2VJ1KckcIgeijMOegn1gR9LfNp7mkNUYfd3b2nxMGFQhbEn5DkGrS0nzH5gWa+UGmdIcO5JXsp1hOpGy3jq7Iqc5Z0jODfEkn46IUzY/Qk+lpoGy7EzRo6c+o6iGaXSZnCgwSECwXaMlIGwHLWI3oG/1sFXdvvDsKcxMj1p3A5yeAkadJMt0LIfxsSIb6yvk8tKn+s7rvLmxjK1+HVpytC6aKr1+XcHTksEHpH1LATDH5nKVrqpVMzNpoqiuPizSaZtsJkO5XMPCV2aogBu7AumImioLAzvCzDvkZkrsdKVvM6Qqm1ovRwJvV+NFyNMp5XJExKxr6yryilR3mlhDh6xboiVxpv1ZEUNDVRUbvFH6Kl8U3Qx+7FBIjVIt90QwXIZBVsFroGpHTDo3LaCdU+Iku+85jBXnSHklzXeMTHZMpG+GmdETTBSOkjInibs5vHiCYmaR+anzjOSPcnDhKU6f/AQTpUOcOfYUpdRBFqefYFTPMv60ZDTNuCpWhw6e4szxK0wWj3Js/llOHXmR+bkTtBSU07aPJxATAtA3I9oScMfyCd2UqvEBWCGbqsAPFMwskWFDRNWSbjzZ7MAw6GEI0LsY9pBAMjTjHq1eDSPjMLW4yNjMArZfoj40Kcv+Y/XbFHA21EdPfceegZEymJiZlIx6Ai2HmhKb9fV1SqUREcZdUr5PS8F8R1vyO6qoPt6s8OH1Bzx4vMOW7HZXeqmrmrarLa5Goyb768lut2W/LdlXjeRX4rhpC8OBdDpDWsFQGEkmJf3kfIoZj/FihrmJEuPjGU6cXuTQsVnOnD/KxcunePr5i5y9eJQrT5/lyWfO8tzTJ3nxudO88Pw5ntHnZ545x7PPX+DyU2c4fHyOS5dPcP7sYS5dPMaxI9M8efkkx4/NcuzIDBfPHeHwoQkWjoxw9NQ08weLTM5ltP4MswslTp87SK5kMa/rks6zsznNyWdiwmdkxKFYNCUXi7HxFKOTRfKjabyMRSZnk80apNMBjt3DMpqktc62trXC2JfPACINptVTNX+J1fVbRGFT9mYrMckSKrNqizi5qTQJuYiFwUOjJx9zSUlnQ2G4SYRlxgh6cT2HpkhXJP0HQt+27KIzCIgs2bmClJ0tkOiroQSzLjPaE272nBSbShRqwq52YLFd7Qs3Q+otg4bps94YstuCvbbFZg3KXYdqkKI8cFgX4V3vdFlWFX9X2LNSa7EiTL25XWZV/d1XvzfXW2zKl+7vDdjowGp9wJLsY00V0Y1mi92erX48dgZZVhsWa3WDDgVqLZdeLyX7c2honW1VNbvacu92bIKgSLufJrDH6Jkl2fUYQzdHbWgrnslmQw/TK2IrSWgLO+rCx8jLEZhpDDctnBySEJmBnvmZkohrgBW7ZEyPMPGHPkSBKZ1P0tB14Bbo21npw8AQSfGdLGmN5zlp2sI3S6lbvdLUfA3Ny6YfpWgqBm43AxHkFu2hS7UR0enbbNdtEecBa9qVKvdMVqomTWOSG+tdlhqwLfnu9jzWOzYrkvnjNqx2LbZ7lnakbHZCULk/AAAQAElEQVRqAeuq+G91IrZbMfWBS5+MeECKCJc4cSjbJzQdkVTw5aeOEZFN28iMtHO1Jz4AXa23p/V6xRJyZvoGdMTaBthYqRK9OCZ2TAZBX/Zl0KhWcC2LhGA1VC3+f/P039G+ned9H/h9297710+559ze0AECBAgCIMEuFkGkmtWL7TgeJzPJWplZs+afTNZK1ppk4pVip7ik2BMnTuJIsmU1S/KSLcmSLFESxSp2EgABEO22c0/71V3n82yQOeTmbm95yvd5nu/77nMPN/CMsqpl/6Cu5jP4oPCQmLW0WWibGC54n0E24deKnbBbRQ1Yy7mavHxHPgQeeg3xydAVCptGe5OpOsZq2ZUNMKg2eIUsUMPe6huoBYkBN9TXzXquGKWAbhty16Zr4ByVynaF/RdqfakT+EJZr9V5J8WkFRtKZVtqwcKgIT5Wq6WWfL00LFRNTZugOV8BrYauyYXK8NfRHbW5x4crbLHWhrreOnrzRdJ2se3PhHlkLLuaeVulwUgKhVwcQCQHqppWITm1XYlvGrkQ8JP6uRS96uBksjcYaYUOwm8bbJAlwUGcko+KYcCYuUyehvYxL5C+Uetq+ciROAJRj1wdSKhKpxRHOoYr7rJzneFn1zgFsOuboC5mOnVea+y7bDspZQo8c51XgMxH2ubUkuBpS4wM86H8GmJ0m08BBxCnBUFfkpy8lw5ZocXk2Rk6xUAb5axsWoxR5JkOD2/Kh0aL9bFCajSYZLrF6uxkdaRHHn9I337zFd09PtQ+O1Drcsmn6tc03R4pH3qtylNl6B0xzGhcqKwWOndxj3mOCd6NxBwnx3eVsUJfMF5Bn6pZaLWZ8xnqRcaZqMGgJl+dSq3dUlWoAP5GYRRVhlpxnOlgfig4gYasQrf3t7QBIF2QBrOxDk6PZatjP8hVuUY5BYmvAvriN74sP0y6dXygYjbSHcj5XXYCD9jV9ID/zz7/ac1JvhtAMi8XqnFOQoeQezWA+JsvfVPDrbFeZyU92prRdo0MEdBELVcLZSTyDfauCbDgA4llrc1mDSCSdiGv9jsW9o95gnMEh3D0Ecmplj3f3dpRHhNYSeoA37AY9X+u6ogVfcdqZjQYApGIjd5kvkI+Fdi6lc+G+HKOzYJCzAn4U1WrRi98/aU+GW6WtSIFIalg/KG2tvbl/UD2+0XEhNrKa368gvjsK/KfjHYX9q7Kt4XaMsn+delkuA+gZzq8vVFy2zq6U+vW60u99Pwt2o01GZzVIO3qwt59AHGiN149pv0284/Y0V7r9LhjdytwOHRqNCrOynczvfziHe3tXNXiuNV0sK/pcE/nz1xV6obIc4lne1yP+yMPM43yM7TZ13CwpzHtfVnoyYffpXc88LSunrlX52aXtDqodf+lR3RmeE4PXn1U585c06MPP6WH739SrhnozNYlPXjvE7r38sOajvb0tgffqetcXzx7n65feUQ704v9+2uXH9H73/2x/tnDDz2pD77/43rnE+/Te979UUjIB/XeZ79XH/rgx/Xsuz7UP3vH4+/Tz/z0X9PHn/sxiOTT3zk/pXc99SE9/dQH9dADT0JY3qOn3vlBPfP09+gjH/4hWZ+rlx7RA/e9Q/ff94TOnr2uD37o47R9Qo89+rQuX35A164+rHvve7v29+7V/def0bUr79BsdkX2N+2uXUeH7V2dZRffkaxsB/7oxm2NLAkQ55bMq5Nj+brWiARX8Qny8be/XWf4ElGTVG+++bru2K+ZQEqXx3dVEgsnp3OK45JEHMkLrfbPnlMIYNw5sLxCxrOaTbd0/twluS6C3VpFGoOtscpVx7Ncg2KoKUT/9ddeU5HnGrFwsF8N2NndlfNeLUl6d2eiMfF87uyWPvw979E73vGIrt9zUdfvvagL53f09rc/qvsfeECX2LW+evWqrl67puv33KPLVy5rF/ln2zNNd6ba3tvR2cvnde7KJW3t72nELuJ4d4c4Hyhgh8FgQDHNwbxnh7CEmKy4H8h+V9U+n23YqW8peiXnDbtsUod8Td9uPl/o5HiuCpLUtU7eJdXsXFQkV7uv604bCE7wmeaQJimoqVtF4lj8NOjZMPYp4wRiMxCzDcmaAFZL25oxnSfe7ZqFTtcmYnXIHB6yxHNiUBT80XCH2E7kl0wmp/e+16ftiCsK4euv3dD16/eStw9731RURo8MJXkI0VVSHJqQ6e681O3jtY4hsndgSDcpNHb/+u0THZyUepXPzna8fmuub7xyQ996/Y6+9caBvvat1/X67VO9wKL6Fb5SfItP0V9/6TV27E718pt3aHOLsTe6wc7Ca3yJeZOvVseLpQ7B0nxV6giieYdP2afzJXbd6M7hkRabEmJVUpjrHmdwDg0GI6zmlecDdc6pIu+hojp51RS8YjhWxpEPxnJYsEhSTo4eJPpwNHUpq2E+ONGdnBTJRx0+WoLRhG828pCOGmLq8EvLF6INpMjhp8XJEXkXWSAXRowCNWh7NlZLPh8PMvrVjJfwVKPknQg3RcfY6AFnBmsDKSTJBxluYsq0AVMNim2Ik1KJetHqrv26QNkpjWb4oea8jX8i/QrIQeJTvFNFsVpsOs1XNc+i1hT2Ev074rAEM6fs6NYY5pivYf34fHqZg4PFstRqXVGbTxnD6dSe8cXtkIXenOen+GJh52XF5gQ+Z9Pj5t25bt5d6tU3j3QbDL/OZ+KTstVLb9yi1ub65suv6xQ5TKZbkOUTdhvv4N/bt28RG8fUvSX150gWOzdu3FCLnLd5v1qttKlKxWQ2cfi4VmO4DF4d9gt5Uuckx32F/X0KKvFH6zrVtLOcU9UVfm/6OpoYp8V3GTFtcx1QF2t8OMd/B4eHslg4PD5mkbDR3aMj2Rcvw8ySnLfAXq+xGWX3hsElPltjM5ungTx75DHZavKk+h8ne26/f2lzVcTRer2RtVkynzXx+Nl+37ViHKv5EVZr/Tv8sqHm+xCI4xocmpJ2SN57mR5vnWOfg0LwipG2yFGjr81h83naloztnCMOsAOymf72tcpymi0w7d7aWz97bvf2ZcTw16kj1lb0rXVKHG7AYok/bGzTYbVeaY1dWmxt/TbkPhvD5PfMubJ32Ns595YOErkpyN4RegreK/Cu7VoxlVJIvPPU/Iaz63VtkNmfvXBOHuelbKDORR0BoDXMI8CiCwJre2cLBy91+fIlvfLqK2rYGRkMglImjSeFRrOhlpDIN/l0UMwKvXH3Ta3YQpzMZnr5tVe1RJE33nyDfjWgL1V1HO1GCz7Nbcq19vbO9I7LC4I4eFU8ywGbcwgKNl+/8ZquXb+s8xfPAti1jCyPJhMVJJk5nxQWrEyMdL5653VI5xFJ8k1WXJWOIXyvvfFGb+Q33niTFZVTVgxk//orQt6K6Uw3+Uzz+s1bEDdRUIMa73VK8ukAy20K81mK2ZSCdbpYMXeLXYMOSZbffu1NWfCOKbTkQL3CTt5L2CYOCm1RRHM+BSTmyIczLdhRdSGnMFQ4KmhOks0pwFev3oNTMmUhaXmyEJOrJPCjS7rv2v26+fotbY22SJBBvmHe20fK01D3XX9A3+Tz34qCwFJdgzjSbZL8E488oflJpYcefIcWi4bifQYADBX9EBtfocjv6SqE5eyZyxBQp/N7V5jP6dzOFbWsgs9x366jbt9Y6NL5B1WzuzDKd5T7iS6cuaIZ1+1S2pueVeYmuu/q23g349jWzuSyVI01KS7ooXuf0e74GuPep3Je0PchPfX2D+ny/kN6/OH36N4rb9cHnv2Erlx4VO9++nv13Ed+Qu9718f1zDs/po984C9AzH5Ss/FlnT/7kH7mJ/8d7W3fo/c/+3165skP6qPv/36958kP6Ief+1G9G0L3wOXH9KFnn9PHv+dH9OyT36Nnn/qI7r36mN7x9vfosbe9W48/+C5dP/cgq6xCD199XE/c/y6978kP655zD+vdj31AD1x6VDtTZL7vCeR5QG+HrD7+tmf14PUn9NB9T+jpx9/P84d09eLDeuCeJ3T90tt0z+VHtTu9LPsTKMtTp2G+p9HgHETqjFLcxuZTitFYuzuX1Va5umqAD8aqNoHFRMaRNCi2IdutYpioqcG9RkphprYZ4EMCFiJ868ZcJ4cVY8505+ZCKdtWpyE4SsRSrpgmqqqkth0qL3Y1Gp7T0Z1O60UOpnbAveeTm1eW83400iGLqLJutbV9RqLoff5P/lRvvPCiTvj0+OJXvyI52lpQZ7lm29tgZl97Z/Z1bn8fUj7TNp/vx8RoKoaKYLtV6L9+zFm0tiRVT+xacqopyEZAfed19+ZdXb10VUUcYovIvJnG2bbehKC8ybyD4VCT6VTbW9vExRx9Kq3Y/RwMCkXfaHs60LBw8r5SXc/lVGrIZ5yOsnvADmgKQXlKCs73iU0Ut2FRyI4Uo2IeyDcUNi9t2IlIw4GWnOckPtFuPJlRBBqFkLQioeb5QM4FZdig3FTaWIL3QSFlkuc5fVo5uRCxf67ReMIxU4gFUwcKRocvxpKiqBdyPmkwmKquvVIcKs8nSpBMYRsnL8dc3nmlvFCJ7GXTKnLtmM9BEDMWla0PciETtUG+LRT8QD4MOQ/VNFEhjNW2uaxw1PWae98f3ge1+PkMPnz7Y0/oK1/+OrIM+t8VbXjeMX/ded0iB95hh/EmBPA2hOMOOeSYhcIBu2E3IaN2LJjnaNnpzYOVDk4rzVmU1n6kshuQ6zNtOuRXIdsd3Lhcpc9Vh0IVZzit1hCsjZKaNFDtC7UpV+U8/aXWBfRL2K5FvjE4WMnFXAHctj7yPooHatk9WEKQjOB3yO1MfvwYsVMI9G+kmucLCFXZODGyoqvVtqW8bzk6OcfhHfNxRIdfakVwMmIRYkU2YrMB187xnhHUdjL/2Ps8z5TFQF4dEMOltqYTFubHSsFrtZyrpG4UWQK3XkWK6tpaOefhZCrWINSXRJ0JSmCsoqjHlMAe8nWdivFMinnfpvVJnc8FD4RgVsqGE5U1uqFT0+JTdPS0ncx2tL27D8Fr1GJbeKc2gGS9WSl4r+ijJqOxXCuOThbzS2JL/IxGIx1Dxjx6GhkpigExFGgjbMKB3gtsvakgKZXYrKm1Ylf79TvHukmteoH6dxvS+uIrr1P7pduHc+pqrfmiZhyvGJzMlpYPmEJTYtx5aTIZqoUUCp2H7Njb+0N2QBfsrovsJn6M6Fg+KZuaeW3cuU54P4ewHrNrv4GE5ch7h6+ticWr6RRjpmN4i8Wr2cDsG3h3Sh/78hizHFuuleFbnzI5bL+pW+zVYudGZSNtEyfC9g5sNhhzvlgjq+A+Gy0XK9VNqwjWVpB2O3uwUuEY55xCDAohyHvfE+0G/65YqBTM55xjnFZm85zY/m6bHKKckKPtSZyI30o1ScPujRA65/t+JWS4xR9GIhtkYDhqQCk7V+Ram7cmDmzcJXO2jHf37qGyPJONn5A5M53pMJlMFMH7ZDzux24hhwmMRuS3c7IfkwAAEABJREFU5zaW+cQOG6fDJ2vIclVV6pChoX3nJAUvI/YtftwgQ8X8RvbNdzVEvEP/DlnX1AY7i3YmvxHc4NELu9XkVi/+88k//pRmW7uKWaG8GDNl0JPveKcy7o8gWwsGYW594Qt/rv39s7LV+l2AmMeBvEt617vfp69941sq+dw83tlXGEwIoIKEkjSbnZX3A737PR9k1bHQzu55xWyoxBF4fnKy5pP4QqtVy4Gz2f4vsql2t8/q6HBBsG8D3h29+K3XMOaQvgSUG+i1bx+QfHNtb+8xfs6nu0MK/lmK90aOHYEjPi3vTM+pCCNd2b+iSTbT1vCMVie1Xv0Wn+uOG738wk3eb2sYp2ohB+fPXGH3bUVSqTTIt1TQ5+WXbmi1aLWet4T4UNPBri7sX9OZ2Xmd272s228c988GOWOQlI8PFnr4wceVhxmkYamLZ++Xr0cQsz1dOn8vROWMHn3kaWWRouXGSrS7fvkhPfnYu0gWexT7azq7e4Udv0bXLj6oi/vXdQ0yeO3CA3o3O2PXaFtDDH/g+35CZ3eu0++9/fHjP/iXNBvu6S/+xF/Rh977Uf3YD/yUPvK+5/SBd39EH/vgJ/Th90H0PvQJXbtwv37w+35E/9e/+u/qA+/5iH7guR/Rg/c+psff9oze/tAzeh+7d4899qwuMN/73/+cHrr/HRC/9+sdjz6js9sX9ChtH7j6oJ56/ClRQfSuJ5/V937Px3Vh75o++N7nGOtxiuSQHcWn++t7Lj+sK+fvV9SIHckzSm6kS+fuUR6n+PiiRsVuf53CVMN8G9s37Dru69L5+3T96iM6pRheufSABElzdZSrPfb0im1E3y0lCu8oTnhv7xJnj98mimEINjOd3bukYb6lPE0UHJhk12B5WuqQnZgA/rame1qAwZqC62rrT/Ivg5rSKfNDjYupGr4hndk+zzgz7e2eF5soqhknh1AMGNfGLknO4/EuicGpqelfO50eLeWUlLOwK7IRmBqrqSRRRJqNVKShKhYnLX3XLDycy5BzpKrskH+gQTFRAWG5e3Cis2cvaT7f6GS+po44ktmExFiRsDrlfGZeUq3mJMzBoJAlP0/SsSMwd01cHkAuxuMtvXHnjioSkSMJ3XvfvXrgvvt17eo1dmTfxifChSIJcr1uSMpIzuIp9bEcKXBe8kkKUQnyGfKBWhd07Z57NWD+KYtNS4YpBnRu0WuO3l4721Mds9sQvdfi9FTT8VRzCpej1bmz55RilO0y2q6JJb0CgpflOblgpeQj9qpVkYCrcsN4GQVsTP6ZazgcantmJH6lrjZ7JfnOaQg5dhQPR5EekL+6upZXh61zdSTmw6NjZeg4HE3IG5mqptOI4uhD0mS6pYZiXfM/IWba3jmj8XhKO0YggVqCtkTfkgxNfpPXh4BflgrYpbOZmNfyZYcsNXKtbXcFv1Tgxbuku/hhaTtcLEKXEN45O58HB3f1JrvSRq5u3DrQG1zfYZfp1ddv6PbBkb7+zRf18iuvQtpf1wsvPq/Pfe5z+txnP6+vfu1r+twXvqjPfO4L+p3f/X196s8+pc9+9rP62te+qhdeeEE5ehaQuEMI5hAScxU/v/TSS8qKXMPRWCEV8inXmXMXNV9Vev3WXa3Z2dpQjU2WspLkklqIX6eoOZ+bdyA81CLRUSHmKsCHXMRGuVrF/t7st6FzZOzAMcK+kbnMLsfsFncu6HS1kTdSgH3mHPbM+6Rbtw9k/VpvbVaq5VjAb9Rh57KqZZ81NywMqg1vwLE9q/Gh2XLDOHPIQYKcnJwuepzM2YSwDZBGnrHwIzI3YI4NXpX4qEHmE8jFMXEVkJFh1aIzJuhjDSGVsOEGIpaIYXsOb9FwOtOKwutiprJqlQ/GiuBtTq2Uj9jMY+Op1sh8DN5H0y05njddBxpFbA90CgEcsSBKwasFpxWFvsW4DpyuFqdgf6Mz21u0OwK/UZl38pA323FVXenurZu6wQZPEQN5sVLsKiW0nORB7XqhnPt2dartQdLIg856pd3pgLZrJb4y7k1Hmg0yTXKvxIbQ5vSustApdY0cRHYMThr8SFeNIFJLSGBObO7u7cIXphoie8Z9gR9H5ICWuNliQTcaFkr4LzinhG4FbYxkriHoPgQ2RxZyPDfsB+7Pnj0r4ecV8WC+qiEvc4jjAiJDCEkxaTgegzkPYay1Ih/cuXugLRbJR4dHiryvIKsmS07+oDs4WanEpq3U9x2MRypGQ/pu8EnZv6uJY8PVCJkTsQKMtGTsFlkMf4ajFXJYHDnvyctlL3sIUaaryWvy27VjHrsuwURKCfdUxAS6Qpg73nn63yH3mh2MbG+zqbVhrgW7pY75rG+L4BX+bzgbIbTrFizYeOpRI8YEKya34YjDgYkMIrvFAt7mtvZ2WN+InJZPjegHMG/tOvoOyZ2j8ZjcNtYMHFseSylDSsn65nlGnp3Ifqy/HQP8H2KQ6eGdV8acZnfnnDLaW9sa8mxzOhRuwL1jrkDblucheJlMiAyua/BfaAoZ7sc8f+Ga3uAzyp1bJyqyiZbzGoDtY+wK0xQaj3a1NdtXjCOdUqwbVsPT8TmI3kgnR7V+/ud+XefO3qcL5x/kE0+rshwo+B0N8j0SbqXVMuq1V4504dz9euWlO7rx5lyXLjykwC5aFre1u3tdZ/bu1ROPf4ACclZX2W06vlNqn0+va/qe279Pkbbbs0uQoQ/SZk/XrzymYbavreFZjdMOJPM+vY/dr4evP6ErZ+7T2+9/WrY79rbrTyqsC9137iGN/ZY+9PTH9OF3P8cu2Pfohz7245w/ou//0A/rfe/4kN5G35/4xM/oY+/5uJ5jp+29T35I3/uB79cHnvqofuS5n9QH3vkR2n9Yz779A/q+9/+gnn7kvbT9hN750Lv1sfd9v3704z+t97/zw3LM95FnP64f+PCP6er+g3ofO3v3XXk7pOxdegc7anu79+jxx96nC2cf1CMPPKW92RVdhqi+7aF36e1vey/tntWjj7xbT73jQ+y4Pap7Lj0q639m64p2d67I+m9PLuvyhYc1THvKsfX25KIuMcYszZRD1uycIFTbxbbytuiPcRhr4IeKvtDB7WONh1vyypWnMb4oKNBJOWRuPNzWzRuHPQ62t85S4COJL5MggDm7HsNsyK5exU7sNTDQaUPi2CYZ2M7ujFX5gGRcbVrd4VPb0K7J2oHiEnyUgfYYQmIAPYYMxJC0oBjPJltgJqLbHoTlVInEvqZIZTEHg04xBI0GA8hVxQpzBQ4PIYFrGbgdqLajJTnnFAELECMtouetu3e0aSvlo4GOl3O5FNmNqHrScfvwgEI4l0jGKxIBFzo9OlFVbrCHmNNrzi74eDTSzZs3dcRnnLuQBUu2BUXO5tmQJMVPSIkCvUS/QGCPOHsSdKEJiW9JMdmwK9F1DS1beS+F6Lju+uvZbCxH1K4olodHBxohqw9OgcOR/fM8QTaXatk/yYqoli8IKTmCOGhKQVmt50p5lP0qTEinivlKi9Udle2KtNVirw2+XKmIAz34yIOabxbsWtQabp1hZypIaaiVJQlk3VjSDuBlROGDFJet05qdl9Zl/e5SraAlSdl+hSRG+jKDJwlZcUopynYlN5ulTk5vQwDuaL64qw557Q/47+3varWaQ1gznTt/Dp1dfzQk2ZPTE6WU1DC/Jf2E37smqSXXBJczRlDwme4enirLxzKzLyFEVqw8yfWURN+Cg1NI7nK91oKdngN2SBojKxDA1196hd34tWp2dQ4geK9+69t8Bdjo1W+/qpdf/jak7Rv60pe+os+zyLbzH//xn+rzn/+C/vUf/pH+5E8+pV//9d/UH/zBH+ozn/6c/pSd4z/91J/pM5/9nD75yT/Wpz/9GX3yj/5EX/rzL/d9fv9f/YG+ADH8sz/7dP//qvTnf/5FvfjiS7I+L730sp7/5gt67bU39OabN3TITkXKMkV0nyPz5atXtXPmjOwfLt5z3326eOmS3v7447p2z3Xd/8B1Pf74I3r3s0/pPe99hudv06OPPaz3vP89+sj3fVTv/8D79eyz5I7HHtMjjzwis8WGInfu7HkdUqg32OIDH/yQIrFVY/OAv3zAZ8hQUyxiytSyuvLEyzCLxPtGDV+vKnC5Pj3WzmQI6XlTHhwGdkLs9/nn7F5Zm+XpEYvmI929fZN+ZX+U+LpjR3bBzntbreSJM4JWbIV/h0hU1Ioa0t/pAPk6AmPA5/MlJPKET8e2+VHD9hbcr/C1mNkpUNwbYrSW7UohNmOU8iGAn6iCYljxqXBIrgC6mlDoy06y//e1g5Ol7Pc2Swj1EaTzFHuQplR2XpWiTiDhAndznq8bKUHab/NJ2RE3dRfBf9ARY6wYsIStbGBHLTIfk7+W4MoWMzEfak2+W3Hcgfiv2Po0QrGag9uI5aoNObNRuV5qZzbFJg3mWCuWSxVtqaGvNXS1zm+NNMDOA65nmdPAVRqGWtuDoPsv7evh6xf02P1X9Oh9V3Rhd8RXnm09ePWczm8PdP38DnVnRv3b19W9ma6cmejyzlgPXT6ny2dmOs/Yl89MGctrljtdo/0W54evX9TeZED/M7pEu8v7W7qXuc5uDbU1THqIr5B7XM9GSbuzgXamA/FYZ3emyslOO+OhMnJccgEdpeCdBkUhy615lpTjm4b348lYDruNyDclhOsWn+NZC2C3DW1yMop6opiyTHKu9++CnLMiricsZkJK5JCR1iSBAj/bIqTFHyvuvQ9qwWYBycp510r47FS3IH+nLPYGozGLzpY5HK7OVbF4sLp1yoJlw65cCJkKyHTJtfeRXD7VkkVFTl0piiEL/lY2x2Kx1GAwVCD3tOSdETWiY1S7D2BxyH2B7nYesCkQeTaG9F28eFE7YLKFrNt72xnO8xw1nTLOhbVlzDFyjkZD6sdY9mw8mXIeMIOUM+4U7CTa7509KznxvEOegfb5WmX2tXNkHPuMXhkZxI41udWwaO0Xi7nsuiUP2AAef6CGSvJFwr5LclHO+PY+ww9rbG9ne+esbdvJM2aGT8VPQ+01Pe3ZsBjI9HW0a/FFSFEbW8iEKOedjGgvqLfH7Fg3vPf33fOo9nYu6tlnPqit8b4ef/u79K0Xbuiee96u0XBPly8/hNEu6wrn69cf689n965Dot6ji5DOH/rET+sZiNfDDzytp5/8Hj360LN69umPssP2nD7xsR/TR7/nh/XOJ96vx/i8+f3s3P3sT/xbuu/a4/rA+75P3/vRv6CHH35Gly89ou2tq3rvs9+r85DRj37oB/VhSN6H3/dDeuS+p/W9H/4RPcDcjz3yjD4MKXzi0Wchqg/pXj6HfuR9P9ATtHoR9Sg7dk9B3t52/XGdn13SfZce5tmTtHtYD1x5WBfPXCU4r2t/cl5jP9bZ6VmN3Fi7thNXFwplJNiH6lZOhYbKIG8RQjfoRvK8KzSS3fsySWvPs9Qfjvt25ZX7iUJTyDe5Nuyajjchyk4AABAASURBVNO2YjtQBnGLcaSq9BTTguCcSoxdxJkmgx0Ko0isCVBkqqoozzwnR5XIU4BwTylM1bW5nCsA4kzSQBXyjPBPFieyRQOzi1qvtmwVXWLOTEUoFEm4Y0hj5jJt2CWw7fnxeNoH02y2pZZMvSETt7XjWcfqsNFoNCbw1vI+QQjn3M9IDiOtVjWBX2tAENin0oaVeMpiHwCRcyLRtK6VEYPgg45Z5Yu3Ne3atkZ+gAsIpVYxeDnepRgYc6lEghb3mQEWwAfaHUIg7XcRK0jhEmNUrMxjCppuTWX3DSv+Tb2BgCVs6tClxjYtgF/p+OhQo8mIFg0ktNSQ601TyudBtWuUjQqKSo09E4HR0q9TXmTIstbR8SG7Uq9RHEt27o1InZIgV+ogiifzY1kinVNgU5FUUlRaAjBDdw9pXFGwszyqoug21VoF11KlmDqSjEfGDXNVaruNiiJgqzV2bjWeDDSbjZSSU9NutGT3gpjVcJTTttJglKmlSMXQaQmx89qgc81KMmeOgGyl2u6UOWplRQdeNirLhYosaDrIdHjzdb3y/FflXa2Q5UqTM1p1Q45Cjc+lqtKQdo5MdHJ0RDvhHyk4L/sxothRKXLs7yApAR9WEOsW3zoKy4bPP2f3zyLvUFsUpZP5kXII85hCtX9uR6v1qTw26LDFzZtvylbeVoRSjLKEee7cOd2mUCwoFAHFl8tGN2/c1Wuv39Lv//4n9S9+5/f06c9+Ub/7e5/UH/7xZ/R7//oP9eWvflX/6vd+X1//xjf11a9/Q1/52tf5GvMN3bh5S0d8vXnx+W+pBPMdBQoDKXReo7xgYXdZMzB+4cIlXb5yTQ89/Igeedujevzxd+iJJ9+pp595l97x5FOQvfdw/Yw+/JGP6Hufe06Pv+OJ/tkzvH/q6af7d08/84ze/d736O1PPKF3PvW03vv+9/dtPvLRj8raPAohfPKdj+upp57Uk0++Q0+843Hdd9+9eujBB3Xx4iWNRxNNJhNtbW3pGCIWfSAPNMT+SsfEzyELn5YdnvX6BJzyfDNXWS0ppPgfrCywawUulizYUirwW5SRzeFwBJYS9ntNFn8biNnnP//n4GzSk9M5dq4hAHVZ0gc/q1MeHTaqdHRwQx3YnY1ztcy1WR7r4NYb8sxjxPP08I5KikjJYqYpV1oRE129Vst1uTyVEU3Hdv/qBBxxNhLbEadGQo8PbsvmtMVdJOa7plHwHpnXssK3JtZN32Gea0MhTAF7EPdrSIiQsQJvwJB4rGULoaZu7HGvw+L4CBnWWp0e9TnqAHK9gUw0FMwtFsdN3WqF3AK7kVi1xXNn2IAQGO5LbOFAve8Pj2/G7NwvtIJwzE9ONZtO6Nqowx+OMZYQywlkp0a+Crkb+lfsZCbvhBOVgtcQm04yx67iUvdc3Nc28Xzt0jltYduL5/Z09cJZndse6srZbV3Z39G187vaoc3Vszs6Oxvq3NZYV8/t6gKk8dL+TKPUaX1yoNisGLvVtEDOTCqIwTOTgQry75npiDq00TA5akCnMXmG/yLDRtvkvZZF4ph8PbZcuJhrSI4IXUX9atWxU+ratUTuyCC+g9Aqce+quRI5y3ZVI3k0goWMuWwsZ/cQ5gyb1tghz5KMiCwZezweaUa+Nr+VvDNHkZ1YpJ7KnuVFobfyJ0qAgxAD9WZE/qxkP5H8MKCNEaYVOaZtW9ojU5bJ/BpjwhOSI081vCNIMH3bx71hI5JLhoORcuLe7vGEImM2EDOmA1FtHx8ZMjMEuZUdWid5fGf4mkymzNfJOa/z5y9w3Wo2m8nTuWBM06+EYI0hnTkyDSCmGWeT187WL6ao4XBIbdmA8w26lQrB9znQbCB+YggKnqyKDkbcPNdWT73z5E5qD21ydqUd2DLi7pzTipioIJaWS+1wzqkD6x3EbkO8p5Temg9cdl2HvRods/Fjcp2ezuW97w+zacTuE8O3XJ83rL0dNeObvZie/q1MtharWQzaQt8xRpbn+LJWRVzQXZF57ZwPCtnZZ1EUErXIHpgnZZnEdYu8/onH3i07rly8HwL5Xj0MiXvg/idlfzz4ez70Q5qMzuvxt7+PhPmMnuB8/31P6u2PPq3xcAcyer+uXXlQO7PzkJ6xzkD63iJV2/KKGmQjDfOJsjBUFsdKbqx2E7mfqOVTZadMG76HnDlzEUMMVPK5czTcot8EEpcp81NF4Th2ZXP6r/l8Os6nJEfp0rmrysJE1EANB1vanu1rd+ucWMQzd2Krt8MZToGk3PJktr3TJ7gMwM7GY1ZpnSo6U881SDmJpVULkLJAX5KatQsuyJxgwAYX/XXNuyFgq+wMqCqSeJYP5OnnfKQ4NBCgGkeJZ14bklOGg7zzyij8OavkDd96nE/YoEPXQmNA2/mgyDiR1ZYdeTGUXFTFSjvFTNPZVk+i8kGukEXuZ8pxcMEBBhRikE+BNND15wywViQlx/MNSbtxrUasPseTUU/erJ/JFrOklGUq0CWkjODYqICILSFSJbIrBN28fUcNiOtcUAiZjo7mOj5ZEPheGxK8DxG9K9nv6NQYqhgMVJPUfUhyPqiGoEVkdt6pQN4Qoywx2HFEQFiw2G6i2TYyX+T9dDLRmTNnmC/2cs8pAmNs0DLeAj9F5O2Yd0iCqBg/Hw60wRe2Q9lis23algReixzHkJE1K+SaYHLyqujviIyK96++/pp8CNpwfUxRzouBpnzSMDk7L/ES2wxk/rDx17RbsjNk+s0pkA2BbX26vmlUht3LTakOO2QpKqKz6XQCmRjwLnivNYnUOycj8Pbcktfcdu9IKGsSh6dNRhAbyS+5twS8ZJcvZ7wGwjvMM3C+1oId2pI+HeQ+B1vOmf+QBMFzMBddo3c99Zgevve8qsVNxc2RbnzrBb352g29+tqh7pxIb9xc6u7dpb7+pa/qK5/9tN588au68dLX1do/4lsdq4EIR4pTEcRipqawlRKkxNUb9YWH50N8ajLWBF+L3kt2k/b2zysNx3zKXOg2RKDCD858h7y2k2HkSvjA4uvWrVuyHYERcWVkzPzkY9Lu3llt7e7omfe8S+/70Af13g9+UM9C8D78vc/pmWffo3ex4/c+nj0JGXwMcvj0s+/WU5DDK+wY3vPAA3r8qWc0293TBXYWB8T8dHum4XgEmS9I6kvZPGsWOw1Ju6QgOewewEIJjpbI6ZyX90GRuDhid3wAqYspyQfyghziew0hsiva2qIrwy+WG+z61PyFD8bEXN1s5H2nrqvV4qsBWA2MITAwIFb2wPnWdKqd7S11YDmLUUOwYs/ylDRgnIKjRq4huE9ZogTgD3xuctfIn1IOnjpVVaMUM9kuTctYD0J0r1y5rL39M30fhIaEjpVSIEeWGuZJjgXFcn6kO3du9rnBe4d9FjpkR94IWwJ3NSQjRM8Yrcpyo458IjKAFdBNuZZk+rW9TStsuSQ2zJ5mB/OxPYsRXdDXkTvHBfKCbVu4eBZ2S4hhxRwN9gnEVE2Mwd3IyRtiyFMbViryxPglO+tzyXnMF9RAYFvs0kD8cs9jiHPqSi0haQ1EK2LznPFXR3eVIE0zSNdWhl/LE+Wu1oAjd5XGSQqQr8ghiHUF/tvliSbJyT5j744yTTJBDhNtO13Z39JD1y7o2rltPXT1vB65dlHXIJFPPnyvzm2PdB3SeN/FPd1zfpe2M13Zm2qaO+1NB5BIacLidTJIPan32C4Fr+ikPAZ58naRxb4+jQa5Wki82agm9kWG390FJ+jlwFSGH0NwcuRntU654YBYW/JlynJTCelufaCXU2F1Rl6Wy6zGyAWwMNXumX1wKY3BYD4o1B/UgIi/c2yVYYPoWw2RyWQc5hn1PILRAh9II2KrIrfWxH7LecXn+mN2x2vqjuW14+Mjxm9kOLCdeYuvuicrjrrSqnNOGfgWPw6/JvJ6A46ji8qphzU7ykUqmDNXwf1mU5GvK7Beq5OTRz/nPdfqf4CPgo992wHth9TV4HxvI7v3Crz3wrD07jQZj9QiawnmOuQK3vU5WrxdsQPaEl825vHxCSSyZAG3QBcHDhc9pwj4zHKA6Wd8wLAfeXbKLp89a7GLvbdzJLbtmdnAI1OWZQohSM7J3tm9vbdxWvwYaD+F8AqZLNYaxrIctkLWGuzb85RlGhJXNoflNHseU+xjY0iuSeQQVFGOjY08r8CG7cQeU5M8dsP8cshi81ktNrn0nZ+SWhl8IO5quEglG9tksMNydkc7k6WF9EbmWVMfa/JOhWwN79bYtVarFXZdg2PDiL2vab+mhvg8TtgVmEl8Yh1kJKYwVpHvotAZ1RWKDfdYyU353F6pXBvodrVktT0aTRV9pptv3sGRXvaJr1yWmgymMpCICaP3JLlanv8YmHznlcVCro0akEhLhE1ZJvvMIjlFEmcJuCzRZilXkYYkoFZntkmeJK2IkTrGHbLycCBiNNvSKcasAcghBfwU4FuRSXlC5VaRAI8kjmI61C2S6XR3Kpdhstgo5p3ygVdgRVmRdHIq7GCcy8VWxSj1Z/lGw0mhUHhNdgBpaLRDkrG/rbbFitT+8VU+zsQXGnn627+6T8NM+bTQYFbI/sRUNooKzDkcJjnfoncmG3NAuwL5PM+MUU9Z6TbsDkUCXjzLi6hsEDUckYAgEmVNwdRavWyhJaGUakm0QqYZCa+sTrWhf0BfZUELil6pmh2uUp65A+PUjOPIIPkgV02iN9CkLGGHHDsw13Co2WyCK1oVtCkBiFynYjigPWcSTUPwtl1QwcKibYOkqA3JIitGyORUd46k4hRiLhdifxSDkSL+rAkegQnnIwFeynxd5ANFn7TiM1bXidcR6HT9u+V8pRN2Hip2dSezbR2fLhk7IM9UVeO0hMiHbCCb+4jPY5PJlubztbamOzrmc21UUrT/4KDM59xlMpwO0kCq1GPRku/h0alWjDWmf+dCL8sQfNckgCEEY00CdCFTXow1nmwLcMjaddiiaT343ZCYam0YY47MHThv6o74adQ0tGLMrSlFo2VainOWFegZ1LVOOddt22lnZw/CfVYx5CRWs/9YBTb12Ma52L+z/3cli6OWT0eRMXGNBsVQ1CstWaS11VjRbSn6McWrlcPeUaXUHlNT39SwXWrmnepFqel4X4PBnobDfYhkYve/VWCXuTu9pQwsvf78l/TKV7+g1174sp7/0mf1jT//jF762pf0ygtf73fD7t6+IRGLNYW/gQAY2RmQBB02GQy35HyhuvbYpaWw7eA3L7OV2XHOYmK2tcVn6Dd1QtyOsfGrr76mFnlDDJJz2HkkD1bPXTyrHPyqx3ylkEd1Fh/DXGvmjXmmsqnxh+vPCxLzdGsmZwk4JWFEld4pjYfytC04l2B/yi6t7cAGMJpiUpay3ifBR65zug0UeR44cohejFENeEDE/tyQj9RJK2wWmSsEh65r3lX4b6MQvCoI+XI5BxcULADXQIBqSNYpC4cFucr6r1kYHbCj3WK8AAAQAElEQVTzW9P2hJ13R+Y6PTnCLsfEwIo4WeiE9mviwwrxnTuH4K0EO4F3NpcoiCstwP1isZbhbs5nYeewB/kV1dkRflMHB3d0z733IVOtObsfHfJnycsBnhU7mD25SIn47WT/cKORU8MYLXqsKCIeGywpRjhFwiYVhlhXNW2EP4IqbFHyrAb7ipm6kHSCPD4VfAJvFInzEpxXTSePv9Ys9lp0TvjbdsqE3lmWMEnLZUMK7BQ6qVqvscNaHllKCKsVZ7OtxaZzXiJptBS2ikWd7bx6clZSozHEbEYOHUCURwx0djrQGfLpeXLz2UnStTMT9QTxwhm+is10cWesR++5qEuc74c4PnB5X9chl9f2t3Rpd6xz5PNz9D03y3X97Ez746ih32ib3D4iL+fNUrsDL7850cRXOjtNmoSaNpUKMnMB0bWjhtTWfD3xRvrxc4GcGbbxIaoGX1Xdgv0pPl7LY8OSBX5WDFQLVfFFyHOdYLsMMtnKyQp8/6szilptOi3WjSpyUhcKzTeN+JCgVet0RG1elJ3WXK8bpzvHC5VdkD17/dahlA11ylxr/LOsGq2RJRWFbGzPvJ15BlunLFNIGThq8ZiT49p+haczTCBPCEEWT8F7ZTxLfWwE4iHIOUdc5crAUoiRETut8G8Cd3LClR2Lm1I1cmT0pYFaMMYrDbDBikWNp6Fdt8hpY6xZDIlx7QjYqwKj9tz6Wm60mLUY87L/OOKjke1sdpCkHLx5Gm6IYYc2QxZFeZ7Ip5UGnFvwnDNvB26dc32/4EMvf0pZP1ZC9iVyBfxnO4INxMswanOGGIjRFfFf9rlhQ640EtsyXk3uMv5z9+5dWX/rV7Lhc8rC1fra/YpcZm2Oif8SvSpiNmUZNW6ukv6JfGZ56QSiu8aO4sd7D3cbqkX2iEwbNkOcx+55oZJ8sEaGiFxHR0fUlDP93PZ8RfyY3Na/RA7r7xzW6VryNjZjYWG2tOd21OQE09euJUfOq98ai+clbTvmPOYLQUms231Jzq1sLI4TdOyCU4mMzOBkA5vC5jzxs0GZCmGxOe8aBOiUU1wiyq8giIPBWH2ya6XtnR05JjtZnADWte7cva0Fyli7imCqEcYHL/u/uFoQeKeLY53ySWdFEFWMtSRZLkiINQa2X8xeY3TbITpixXrMKtbGfumlbysAyBO29A8gkhVKnVLEzKEGmAM+1Q4GhYpRIYdinsS6zeeMVGQkv418itra3lLg3KCfcIBiVI3cDcazoC4gXzHPFQFWxlEQfClLMkNbvxLDevrNkaEFtCscaQAQY1i7xHiZjU+BqVmFN5xBMmCNAHBDEq0UfeDwkPJSEZs4Z7CXEiDfoHeeRZk+WRbkfCeYgRyFNydx5uhXklAqkoPjlY2VpyQLjjnFLGY5fqq4bwBfQxKICsjrQ9AaWa0YRuRzHTLwrORZniXlKUfMTg365czrnb1POre/r4RuA5L4ZDxQ52qORkKuLGVaYv8Bc0YfaBfU0b8IUWNsaH6HI8l+wduSaA0ObNVVkVjAn4TNfcwIeaeO/4wnIzkvwV0BJfJjm9PFqYwED0dD9Kr74HHOYc8cWRsZRos8sTA61JwAHA9HOmWns4X4zSGBe3vnejuMIDc72zvIu8ImubyCOpKXyR2QPYZMk8lUppNHrpIiZ4KYzAMIp0Oo2XjCnJVshdyanlmm4KQsesaq+Ry5lhizhEzYCjv6qMzahKQ1n4Dhr7rLjnGJHfLBSCFl8iEoYv/RZKwMrJ0QDxuSRQBHiffdW4ZSniUZVo7ZgYupUEwD5cOJash/4N5sTT6T4T9LXvY7mDUFucOGBK0+/YUv0F86uvltyOPX9G12OA9vfFtvvvKSjg7u6gSbReQc5Jlmo1yD1Cq02IrPbZ6ieuf1b+nmt5/X8a1v61XI6OHLX9Xtb35B3/zM7+uzv//P9Uf//Ff12T/4V4x/GyK0VtW0ajYHYHyh4L0M23OwYvmkwzfDONHWbEvfeuUV5dh1yOp+Va01nQ3IEadqIQzUR7U+ytH/lAS9TWEYsuMzS04DV6vhc3TG4jD5Wq7dKIOQtsRcwGYZmJ2zqy6S9fL0SC0kpyaXWZ4x/B2fzPFJzW7fCXylkv2rzQ07mCW2X7Nzu1zXEFtpXXodL2odsbA5pXi3odDJoiKfOB0tGp2unXilNox1sup0wn3txzrdJK27MQvAke4soo43hQ5XmQ6WSQeLxDOOZaYbp0kv35JePYiyv9n4pVdO9MKtRp9/8VhfeXWjL7601Ke+eqjPPb/Q5zn++Eu39Nt/+pL+5Ct39Ft//JL+2R9+U//4d76kf/I7X9bP/dYX9Eu/91WOr+vv/dM/0v/6q5/Uqh5qcbrS1qjQGtKzXi/0ja9+nQ2D23rp2zf09Rdf1yc/9WV96SsvajTY0iAWhDYR4CI5xMn7oM26Uh8LBHOLU2LM9F28dfJqO6/5YiUpiLqrktxkWF6wa5RlOff0J6bUibFKYnCJP1o558k7GSNINZ/tcxYa7WYhx0bAmF3CnODK8X2AHEfXiFk1ZKE9DrXOjZOushlwdhx1fivXJa4v70312APXdN/lc7p2YV/XL5zVI/dd17Xz+3r4+iVd3pvpAu0u7E60Ncg0Jqa2WEwPLJcx/ta4UAZJtblSf641ypwm5N0WmRI5uK3X5DnMQWxVEJbNaokOUQ35wElqeE4ykNWuIk98tjf8O52cnshsckLR3VQ1GN9ovSlVUxdr7ufUv1N2olbY7HR+oqOjI/2ffzWGsU9ZwJzwvgXPHQX76OhQAXudsGhYsyPaOQfpXGlt+Cc+SuRYsSO95siIm5paabU9R+/56kQbvvrZbuqAeLfxOrVy2LtCnhVyifjZkMecg6TeuY1mzlpA6U1LL8tzJrdzTjFl+B+f4uC6beSoNxXESDTN8L+TV/BR3gVlKZflmZxz8A6MtfSSCupaQ1/r5xmTrqKD7FmL/yts4L3DZitZvtygn9XiLGVM42T52dsVGDPbZ/hW2MlkNJvSguG8YkxK9Kmxo/de3iedgt2avF2w0F+zebCGjwSf4WSPfE5csBmx0GCYQ7A2iuTXBiLlXAfZmss5J6dIM0+7jcbDsWyOEi4TyeNdJwXyvHNOBQTQ5hY9nAsKISM+GlmNETVZxFJN/LjOIZuXjdGSS80uGF8dcttxDD6WbLrhNd28dVsrcpvZaAMRNyK7oX7dJWfaXGv82FBzFtTD49NjYpfciVAL8l0r6RTsrZbg2mWq0P8E/DV1SYySV2ln1zX2N75VorfwmBHOCoLKa3n02sAVrc2GeTvuS5OZoxM25PDUFuMsYuGjVqp4F1ICh1WPB18CYiOHKUs6RoCj4wOCY6UlSX69mWu9nuvm7TfUdBX9G8B+ymr6UG3n+pWa/YLvmzdvAI6oDbtuk+2x5gRn0wZ1LnIE2d/fOoFQTLYmKtkF2DQrHCxlOKEDAAwmM7YBI3hPMLfyJIJNtWB3rdSEgnX74FA+Bdln5RM+D3c41mNER9G599o1nbJKQH91/McAak6Rd7L/JMBHM4zcKPhcx8crjWc78qz6+B+VVadjqkm5aeSR2Y4a1lCRgAP3Qtc8FcjYKSKzOS3PChL3uNejwtFZSEo+yq53pjNRE9Vh7Iag3p5uS2yPZmkghxOG9I0O4MoLTqbOJ64khy3skypiA9hMMQatKBw1Qde2HQDflv1NzpxxKoplDdCdOVZBDaveEUTGUQkybNOQ3FYAz3eSCMiKhFQzWZFGsmK8NZtCqNY6OjhWZH5rv+Zz6wbCNBlNtAaYOUEUQJrrasao0b9CJi+P4S2JmZwpOGX2AKDmXFfLpWqSnlwHyNYqCZBOnZxz9HOMUffnzvowQEBHS6ajyVAV2DD/GtLG7Fqfslhp2CnoSERZFuQYpySB2pzjYSEeKbgWP+QsiE40hcwJeT3jViRC+6R3ysJoDl62tvEBMiyWC+V5JiP4WRbFkGDCq2bnpMXOIwq2x2hvzbVRR2KuN2ttTUaK6NSQ6CuKpXXNKQQDhCi4MZkKYsiSYEuwdshxygowY64VySFmmU4gmQuCf9nHR6OS2DtmF6TEN0OItveSY47AuDlj5nkU5pE3HYtMGI/3ThV+L1gQJgLZZC6QIVmBHnXangZtTZIykmUxGCtlI01GW3rk/od1H5+lL12+qOtXL+jShV3aODXY9s1bN/XnX/mivvHNr+nbr75CYjpWhZ7r5aneePUlndy9oZe++WW98co3devlb+jlr3xWt176mmyX9Oa3uP/6N/WpP/mc3jzY6NZpozk2TmD8ENI8Bw8NeWGKP4GlGhLVGXYo91ngHLO7vSR2DAMHfP41nSuwA9oYY60Gwmp/ceDw9ikkv9Px4ZqCXmnD15pN7clXGxJwx7nUuvQsfJ0Ojkodn3Y6XXRaQgznkEXqjI7mLV9Bqrd+7eBurbvLpJfePNKNuwt9++Zxf/38qwf64vNv6Esv3tLnv/mmPv2VV/VnX/22PvmFF/Tbf/xF/e6nvqZf/Z3P6Lf/5Ov6vT97Qb/5r7+s/+2Xf18/98/+SP/wl35P/+AXf1d/7+f/pf7OP/xN/c2//yv625z/m//5N/Rf/4Pf0H/+P/yS/tO/8wv6T/7Wz+u//P/9mv7jv/VP9J/9j7+q//Lv/6b+1v/6L/S3/uFv6b//ud/V//Gbn9M//e2v6Df+8Fv6dY7f+pNX9a8+e1Of/uapvvR6o6+83upbh7leW070J9880W9ASv/4+RP9+WuVvno76CBc1svHuf4f//5/qv/2v/m7+g///X9f//Xf/Bv6L/7G39Av/+Nf0C/94i/rt3/7D/RPfuWf61/+3p/qmxDRzbrWZrmRI094EmUgKFzdypG/7MhwXACXHTHFhx4l2mS0yagIMwhEAp8F2B2DWQduRpmXN5+DXyN5Z4jtvelIZ/m6sgPZm3JMhpkund3V9Yv7HHt6+J5LeoQdyLdxXIU4Xr14XvdcvsBxXveB1/uvnNXF7aEuzHKdGwXtjZymsdLuIOjMONOABcmMnfKMurGaH6kjtiLyRfYOE1+KEjvQBXGdBU/OCHIUfYdO3nIWuav1rYy8OdrwUhV5y0gZjVWSA5wPInEpLwaaznaViqFaSEProygfKsiZG/J3APeKmTyEw6VcxXjKjnKtrTN7WkMwJrPtvm6uITsNOZ3MqMRC1mRxyDubjrW9PVOWRRnZiSloAlkWBMT8UtDWFlUdeVFdowbZjdzk2GFDvRZ6ltVSCTJabZao0ihDR4aD7ARiXhJ5NrqGT+pBHnYT8J/FaLC8SXy2jMk0mpKTOshhWdVqHW1DVIpJwXuF4FVDRDaQcW5Juw22SYyfmEBqqEOS05LgW7OAK6i1DQuZzmzErCaztakYe0GOiDGqwc7JBxbXtTLynRM/YK1GHq5kvmjxT+ekDtu1jDUeUc8WCx50smuTKSKbQ5cNedvOnnsjaBXyphTlnOt9GmKmxO5zBdaH+K/Ih4wr/by+xQAAEABJREFUtdRUO0yvSB4131TgKTDOgC+DLbZvOEII1J2VPBjY4E9EQkxHfSmofRvGahmr7a99CDJ5vQs9Wa3gF04BnTtsZu1rhZBxJOVZ0cvoQ6DvWh3yddguA09Ww4MP8iEoowYYAbUFjr7zUxtO8BNuU4eh3tIjMm6QsInVohb9N2CxhA+MR1PVm1YtuTZiGyOxwXmtqVNrFkVt12GrSqXlZcZ2ziGbV0Uu2ICVTsif5YzPM977kNTKkXvXKrAt7pMdDfqa/ytw0ZihOEwvb78H0HFzcHCgCTtBDuWYUzkBVAOOITtLtjtgxOSInYUUcVrKtCFAj46OMHAnK+4rBLb2B7DvjPdWgO2ZKeCcUwS49qcIzE42tj237XcjiufOnXvL0Chzwie5LEu9gjWA9N7Lh6DRaESbjQxAKSVZf5Pb5Ds+PtH+3r6++c1vytHexp9T7HPkMGNGnmU4xWOYPCbNplN2B+YiwsWU6D3R1tZWfw7MdcKOWp7nGg4NkJ2wqDx9BeDtPCT52PXR3UPlMVMPKnYwSwBekKBO2dFtsamRhBJHrc1RGDX4gA6luJTpZru9Ifj+X6mK8ecEkgWkOfaElbO12WxKGYlbLhc4dQ4hXTLGsr/23mnOomEBuV9BssxPtoVv56PDY2we1bStTB7nvE4o+GYrs9/rr7+OLVN/2NzmrxpZEVun2E5OzFvJyKStuAaGA947Xoy4Tlkmk7eA9AojesZvKFjeew3yKBGgHUcMYg7PSjeXD0G2OHDIzX/7BNaBzsBNje1ygNwhb6Td2ogJZ5OVKWVzip8SWy7YUStY3bdE2WQyVk2CGpMsVyTDIatVKyI1K7nBcKAGUmntGnaka0jmgARiNtvZ2dKS3QVLLikLmkHIHUWoZixrY/ceuXxwsvmPDo/wW0dQFf3RIWfD/BlYHY4KFmpLWb88T/JeWKRRlsX++Zj3RLi2KcB2Hg8HsmET/zPMM7B4KiO3DqClSGeC3XZbC/oXjBeRY0BBOb871e441y6fAkdJ7OQ4bVF0x7njOqqIA80I+hnjXpmNtZ289ln85HGku5C3TRtV+0wOUprY3R1Ptyim29o5c0ZPPP6Erl+/R7tnzurCpSsUgRYdOr326qv69Kc+pZdefEEvPv91ffbLX9eXnn9Zz7/yqr7+wgt6/cZt/clnvqif+5V/qX/z3/sP9Vf/n/+Z/vO/+1v61X/xRaXBvnZ39rXFwtOnRr7otAoL3Xvtoraw232XLml7NNHZrT3dc+lerne1v31eqpw2LD7uEtcHa+nPXjjQL7DD9y/+/JZ+8V8/r1/8g2/qf/uNz+iXfver+sfM84u/8xX9wm99Qf/glz6pf/Trn9Hf+8e/r//i7/+q/sY//A395//g1/Rf/IN/pv/yf/pV/Sf/3T/Wf/zf/YL+o//2H+k/+K/+F/0H//X/rv/wb/+8/t//1c/pP/ibP6f/5L//J/qbtP///t2f01//739O/+0//DX9N//Lb+lv/++/rf/h539H//Mv/4F+/l98Sv/rr/1r/Z1/9Nv6n3+V+9/6jP7p735R/+wPvqxf+/0v6Lf+5Gv6nU9/XX/4hW/pX3/ueX0KAvv5b93WF1++q6+8dqjnb57qi9+6oVfvLvXG8YbzQq/dPtXrHDd59uqNu3r+5df1tRdf0YuvvqFv37ipV27c0ouv3dDzr3D/5m298voNfZtjw65FCBkY77SgWFgRneDTMbvKExbtFfnq3gceUtN5zbZ2VPRxWer46LaAlZp6obo8VYqtBoVTgMQVkMcsORY+jSYQuzFAS7YDWK00hGVOUq0pvtzhc/PlvbGu7s/6T9X3X97TI9cv6G33XtLD187pAe7f8fD1/nzt7JbuOb+ta+e29NDVc7q6N9HVs1PtjqK2BxH/j3RuZyIHeY0s3obMb7uPNQRqPCiUgiPHOlku9THKDsvP3nnyPc+pRWRpnbLL2JFcJ5OJWmKoI5YDKHZdo477QZGp5VmeIvo5Fdxb/FuMZzwrmGtEHrEYHrHgtPxh463Z5cnyjDwDSSChWdyHwNxOSimw21+q2myUEa95lmRzW4x75h5QR+pyQ5uKBfIIORoF5zRkri1yzhY5YUbtGVPf9qhhAf1EwimKAT6byXQxMpyTb/OUyfJORxEfD0YaEut5zGTF3TYjPP3ylLiv5EjkQ2p4Rt0r2TGrqaUOe4kfu7babDWcW5mODe2NEHacxxDeDfnX6rO9m1IvPTLXzNuQo1ZG7OTQPfU10uaOPmjFjpr5IXgkob1z6IleObazOu+/89zOdu+c02g80tZsi9GcAvlePMtTUmdkRlI0mcFx4p3n3mzQ8g7Ty3unirqRmW04TtiEsrH7uhqlwTBHt1olu+we4tqykeI4Owh3USRhJLXUqJCcahZMdt9wb++ZTjm+M5nM/8VgQN3Fj9jA7JdTq8yGCVkr6uIYPebgr8LXLXUhBwcO+RquY/Ba8C6CsaPjI82mE9l127YgpJO1qcGl9UtZUktN9N4rxsARhRLqx+p96JRi6gliQsiOmltjjwYbRZ57H+XkkbWUONszEf9yTvBR5mr7s49eazY+NthvTdxlRc40Xt4zv7CrkV7nFVKGbejDMx+8lmyeeGSzQ+jnuDauYrjt0Mf0sLNxLPODYTeGoBY7dLxHGfVn5CmJW+9c0IJVSkq55qcLBR805tPYAhKSA2DJaTSaKCGIEVQLjERbc4CdWwA7h3CZoru7e/IuKIQo+xkBZIHIwWDIGCMFnucAZcmKx8hdDnmxZwZ+zzsbL8PpLUkkxsicCdJ00guc0c+HoBaDG0ETbcwIa4JrjHw1wLh29bpeeeXbAK6Uw3hvffYt+TR7QrJtSLZlf1QEV82KpeRsBrEt61cptPYvTo+Ojvp5DUyLnhBWCi7o4M5dRZx7wifLo7tH1k0GhBWJ3wLXSFpZEvjeSxh3TBK0v/Hn0aMGOHYY2bezOWaFI+26Bjymx4LgtfFSyrRhF9JWjh229fjDDgPjht2/6WSkJcRpMhloCelcl0uC0AKDudEZ7GrOWBMWE3OI2oLD7Gy7tp73K+ZdWDAgV8kKqEa2I8iq+DHya75wzLnBPkOSRyLQOmzdAp4N+llSNv8sIMQBf9TIL8YNjCfvZPpmuH80CJpNCoXQqYH8bQC7/cOFmCdZkI3HQ945bCsObMYcwXtl6B98UE1Q7+3toVulyNjmo7cCfUzhyMEsWGV+s0tKAZi1siRzfHLYF4KahJJiUOSd8y3BttR4wpxRJPaJlshfkiwy5LGiEwlIk6kYZLw7ZYG1gjwuiIl572uHbpYovPfKCdbRaNxjuqGwtRxn9nb6hJdlTECCm6AfaijLwXFwFIsIJ1/r7JltitVKTAcJsHeed0kNhNmKI0157uXRqMFmq8VcHUV5RMI8Prip9fJYy5MjdjU6MbSmo1wsYSH9SePBRJfPndc4eA34YjFil+Po1h197evf0me+9II++dmv6vlXb+loWWlddSwGOlmCGQ7HaiyBpUKB1fcpO+dnzuxrZ/eMLl66qGeefkoPPfiA3vPud+mhx57QQ48/qWv33a+3PfqY7n/wQV26eq+O1l6vHrb62mul/o9f+4L+o7/+P+rZ93xYP/Dx79V/97f+Kx0e3NCrb77EjuMbuvXmKzq5c0Of+9M/0af/+E/1m//sN/Vrv/qb+vt/7x/qH/xP/0h/52//D/qFX/h5/cZv/a5+/p/9nv6XX/+kfukPv6G/+wu/p3/0m5/WL/6Lz+rX/uBr+sXf/qJ++Xe/rF/+V1/u73/jj76hX/69L+lffvpb+tQ3DvTl11b67LeO9YWXj/Wl1xZ6/k6jVw6dXrrbcZZeXw70yqLQ66tMNza5Xp8nHTZgI+zotJvpuBlrrkILN+J+rIWf6rSdaBm2tMnGWnqu+ey+CiPVxbbKuKU231YVp/LDbTVxrC6badUNVPqRqjCWiplGO2e1boNqn8G1o1pfKOYQsDRU46IqEQ8xsXfX6RTyc8gic05OOCT33OCz2+3bd/pFZds0ylPUZDhQkBNOBGOlOoqZEZwcbBdg1XabY4i0dbp65Zzu47P0pfM7un5lX2+DJJ4/u9U/f/iB67qH3caHH7yuBx+4qgfvv6p7afvY2+7XIw/do3uvntfDEMx7Lu/p0t5UF/dn2pvmGmedtiGTrsJarlKuUqPYKus2muZOO7zbGoBJX0vr4/5+FBoNY6eEtu16qSJ4jZHVQ3CSa2X/8M0+jReZJwesiaOkCYQtHwyV8kIxRrAb5UNQTs1wxGcBSRhPxv3iice0cRLjRYKNVEBOKWVnxzNHfKUsKibPERRo0xj5IABtIWt9LLZTlkhvXsK+IcWe5Npfa7BcGZFhwUbB9tZWTyg7/BGRw44KktY2NfWqfotwoB83KvIkQYinEBaLeSqzuk4qyXek2H6ugO9DSuShFa87DdA5Iy86cDFlR9UOVFCGT4fFUBPeD7HJdDzRoBhob3uXKVpZnQvOQXynsjpp9cnye0DuwXBIbT0lB0d5xhkNR70dIzp2CFJQmwfY067XYLCmTrQUlxodG9479GzI/b5zynxQdF4BPTzzBTO+3vo5PTmReOZ5L35a+npyqJOTPVstV7K6iFHwT8WpBcONPGONkcnmn1FLG+bPfFSgX56SbDjvmTtLspwbo9fO7jbXSVt8YXGOAcDRYJChozQeD2W53fEsZYF2EfI74BzUkV/zLCpEp7xIkP5R/87IVJYy7qe9bbLMridcF4rYcAu/D8DscFgge6nBIJcPXs5JZivvRTvPuIFxcwnM7exsg6FTQrV+6x3tK0igxemKmtS26I5eKUWtiQs758xR4Ferw55Brf2AxUcKyOy8WshiCy9KkTlQu2Tj0MkzR9tzCavbxk+W2HowHPSy1ejswH4J5ms1qsGkLTgGI3IZPsrBRyCuPHp65olgsjbZuF+slgrY3ccgIQ8QYMyOo1WG3EWeacnXP4e+EV0sDgJGScHT3GMPk61WbmOklDRlhdNCdiY4ejQaywjeBAJjz0pYqvgZIZg9X0IezRDffWfAtAAZAhYjcLkJbUIh1XCAMoB0yifpErKztbVNMqkp3MzB/YA+Y+Z548032XnZUw7oU8xkCpvBxxBYm5fpMSaOQYkpsm7zOXXEO888EfkzFLbd14KAuXLlquxv7EUMdXDnQFilP1IIst2zjkLbYWADtJ0tkdg4ly9flulic9n5hMAZ4oQYE4lg2dskhCizlz1fQ16Jx16f1jpx+BAgfwuSSc1O5VqB9hZgRgIbArejQ4GOR0fHgHUIABPb8SvJiXEqBdrbjSWkKTazuU22HJt2PGwBzRxCkmVJmILgiSpYxZv+iWdLAJxluVr0Mzl3SETr1UYbZE1ZJiOUNlZGsqoBbcRGWcoJtjFBKNWAuEHOgB4+BLXMab4wMpohg9m3/5t9kmazLSXmWtsOLYAv8XODbQvGBtdwohVJb05grpWilyNjhr8SRxIAABAASURBVODpkzEuSQbgx+Cwgee+kSXOhjEqcAFulTOOyWL+/+7ZCOmaZNiC1SHYEaNa+4iPLACdc709OOGDjYwkO+fEf8H4mLmcUItzYIpOlmDtne2IbvHZ6+joqG/rCZrOfEVCGQyK3v85uo6YMycZzCHwztlchdYUmpAc/lurZoe1GGYaDnPVkG47T6cjFXnQDruAs9lYh3dt9wmdIQke+4oiNSYp2J+lsR0RTKQSHSMXG3bVA/MMmNP+kc727h5ye124dFlL8yu2WkJMGmItIF8l6YhdgJJFSfKtUpB2985AhArNzl/VNkcbB7L/B5NvvviyXnjxJX3+C1/UF7/45f7PGDWdFElsGbgvsXEJHmoeOh+EFWW54PBkLp+SXHBKOHoF5mLMdOf2kdalF9xVy42X91GnRzf14lc/r0/9/r/SFz/1Gf3ZJ/9Uv/orv6Jf/7Vf1l//6/8f/cqv/ZL+6a/8sn77939fv/eHn9TzL39bX/zqN/TCK6+pcplOKq+lG+pgFXSwQLk0U8omWi82Kpuk0ypo2WYq3YBz0lqZ2mykNo1Vh4EW6051m/rDPsdXtQeFSWJs/x3S19LXM2Y2mCnLJ8o52sZLEET7bDgezjQezTQaTCF6dj3VeDjRNjuKW7NtndnZ097uWV08f0lX8MvDEPJ3PPaonnz7Y3r26XfquY98j5776Ef1fR/7qD7B8YPf97167sMf1F/52Z/QT/zwx/XjP/ic/vJP/6R+6sd/XD/4iU/ox3/kR/TX/s2/rJ/9qR/Tz/zkj+nf+3f/mn74B57TT//Ej+rf+Is/o5/6sR/Rj/7gJ/TDH/+ofupHflA/+UOf0A997Hv003/hB/TME4/qqcce1uMP3adnn3q7Hrn/uh598D69E3ne966ndf999yDrli6eO6Prl8/p4tkdjfimPhllmoxzdHfkgbWKzCnHt0XmFX1LDC/xf6XAgibLkiyHZXnCx8IfUZMJNu8a7e7uaAbGJ6Nh/6zms2XDFwhh9SEYbsH8aDxUdE6eY0i+ds4TL2NygJcLmUaTbWw7U82uVYSFOMZ1Enlyye5Nx8KwksBWQ3wOhkOFGCUnWT24y1e8CDbtr2fkzJfnmRzvTOYhMbZmR3X/7J4sTwbiK2ZJjnNNDM7BsfNOx8SP+JlTQCvktXxqRbsj8kIMct5zJXmuRfsRMpQsZG28BpJk/UajkbIskz3ztFlSMwvyZ0s8eecY/a3/Wt5ycrpzcJe2iblPsN+WNuymFtjG6srGiCnNfYiyHBxTxvtSltMxK6btKPoZpK1GHEfeLSHDA82oq+WmBJ+7ymLUgPEKbJBDZIbU+CnYnW5tKcQke2ZzWV6d0M95jzxBjdUC+jrnZQTZh6CccRI29rRpISSJ9xHZgpy26Bu5z9A9ZRnYSOTdqQbUPFM7J6dn1ldSQb7ans005J3Z0EjUFjXPiNUQGRtqSp4yDQdDjbHn2HIvYwIUGf5sfsOP6dW2Lfm2kdnfBy+znyBVHdgxQhnBMiKSozfYMMpBTkt29G1DpyZPjydDVeTuEKQYHTZx6tgtjSnRp+K6U0c+zPHhKV9oc3AlfqwOjMYjdeTxHLxV+GpoNuZ9gojltE+MEZDJnndg1p7lvB/Tz2ND750MnxE8DYkbw6JAmD0LCLSmBpg+HTLHFLHnRIaZPEtv1QnvlWOXGMGyQyj+a/eGQetvv0bS+5GxInMs2FRDG/StNBwN8FFQzAK1eglOkmw30/pUxESN/+1AHEhuo5INqMS8Kc/U74QyZgl59j5I6GG2MI5lhz3L0b8z2yCf6WtyrDcr6kYUYssHLz8eTTBAjmJTjJ8xThCjaQ1pmU23SAY7yilK9geCY8xkSdfuE9cFz0ejibYhOqfsntrZDo9ANvmGALDPCnbvnFMBAEeAP2EsC6YG4GwguPtnz6rEeRFnIUAvjwlnwk+nUxnxsHe7u7uycTskbDFORIbBYKSGwLYEVFcGwkZXr17T66+9oXPsBhkozrCT9uprrzG071cfNq4ByYeAzlGWIAzEHqucRRbrY8C2duYwOc/u1ghHZQRmIlGcqobAVRCm4ZDk2aqXuQWkPtj7E2TqSJhtnyOYmH42VwKsrYYkLQNVjZOdcwrYa8zqtaXYDwk0Ay1+631gY5oMlnA87ba2tviceghQTpmjUQUonMS5lDqvgoCezbZUliQk77W/fxabDVQT0EtWQBk7XALC9mcYSnY5fQgS9562I+Ze4XeHDjbvnN1Ts1NIEcA26FxrRpJY8DxluWp8kOFTOxtehC53j44UQmCRMeoTR41fzWd2WOLv6GO/X5LDjgYWtOzyiURm/5AoeC+BCZOjJvkfMZbNn2VZn1Tsz/Xs7e/Lfky+4JPOnbsg88UQXBUkLnteMG6WMvA2YHV9is07zkfYq+59fcqOfcnnS+8C07WyRchivsCHSaZbSVA550icA8WUNOGTSSB4bQfUFlkmnw/exOh92VB4bN7VaqUN5LEBjz68NbZhaLk4lVynBp3GJFNr6+RQu2X+jvh28j58x6etLBGlLJNzHhK9lPl4NNvRazcPNN+0+sa3vq1VLS2rTlUX+vOtw1N2F3mPPTv8Zf9yuY1RcxLrApzVxJyN0SpqH5tNiKvI+4x5tnd2lMDFCy+9oi9/7Zuyv7n5la8/rz//8te0qTu9efuuXn7tTb1x66DHly3wVhDfg7t3IQYrDfKkv/ZX/rL+7b/8s/orP/1j+nf+Lz+tv/RTH9cPf/979VM/+n16CjJ2/5UH9NwHn9PP/OhP6x3veFwf+siH5LKoOCo4BupIgisWJbURHmy1aqNcMVWJfikVkL+hxnlU0a61ze7a1jjXzmxEgZ1qMsp1dm9Ll86fke3i2Y7dk48/rCcefkDveuKx/vjYB57VR9/7bn30fe/Sjz73Yf3E939MP/XD36+f/dEf0s/88A/oJ3/w+/SXf/yHefZ9+ks/+gP6yxz/1s/8mP7tn/0p/Zs//iP6Kz/+F/Rv8P6v/tSP6C/+yCe4/yH9v/5vf1X/97/6F/VXf+KH9Rchk3/pL3xc3/+hd+v7v+dZjnfrhz76Hj31yHW9/4lH9PTD9+hj73lS73r0Pj3Kp+qLs0L3nt3SNXYS96YDXWD35p6LZ3Xl7K62hqk/dieFXLXUxf0tDUKrM7Tbnw21O8k1jk72j7L2sMM+zycU2YKi6Wl/9fyuztD32sU9VcsTzSg0RYr9r1pM2GSYTcfERiKWR/gzkttyLVZz8s0K4jgmd6z7w+GHYpCLUFBG/zlfXhoXVTBGGo7VEX+n60qDyUyefFCB1zU5uCMvNwoaTbcUicmqdfhRGrEBYX2WZSOfD2XnmI3k0gC6EHWyKLWpnBryYGK+Btw6coLVCh+TQspkO6BzyGJBnqt5X5M77Np7p72zZ4mnVvY8z3NyVi0TvibnVBxD8pvF7+6ZMyogUpZjg49iOtn1YrmmvVdDHt+gR00cr41cxiiTYUM9C8T1YDRgB/pU6TvyyHmV5NcB40eezcmPNr49bxjD+aA1pDKggws2XyemUAhBSwhGoqDX6GH9D4+PlaHbhrn2+AoR6WM6UGJou8FPK3XOaWdnlzwx0oktCH1A50YROeXE2C36tNpmt60i55TkYOeCsqzoZa7IV2aH0WjUy20yFvjJbNZg04L57dqwkpEfJpMxdWRfOdeBuZmin+vSxYuyOjmknll7e+68Z+5Odm+5LphMkoysNfigxdDWJpBPLV+25HvLvUPIl92PmauFqI3BmMm+grzbBlVDOx+CrK+Rnw0L/04d+p8o8Nwzb0xJGYfVDps/y5JK+IW922D/yJyWjx2Cmix2zrK8rwneB1kdQNTet1VvMycHrkyOgppiY7T4aQ6JM7lHyHx8fKS8yNC51WBYMN+mvw7Bq58PBmDyWL8huPFB2Mbk2lAjB328DYixSD3MwUGOzH2twA/T6YS2mUaToSwWUVEMLmuTpaiCtqNBoYiMBTKYzIlnNX1tIbVgsyogxxg5a/L1FnF6fv8c+XKsyXhE/akZrkVHgYvYE9osIhv1b419bRyr3x3+sN30iJ1r+EZ0XnvgL3D2cgqe/+1E/00vn9X4FhkqbG7jbfhKbYtDq42mo5Fqs9/duwfy9nszG8AeCIwlzq4NJDg7pUwbnGe7gR2gGQHWIUG7osDaMwtI5lTwvi9COxQxc5ABbTAYYnwSBsrjQpR0Sih2fHyCg0ruhbMr5SSJAcY5ZrdxSfFeI7DzQTEljOIJqrdIlI1rhjhghbtmfvGTEQwm64LdqAYy2BHRNUrzSh7DXGEn9OVXXtaYzza3bt/S2fPnlOEs2xG6C2j2zu73sthOpwXRd4mOfYoPGNqCyoI0ZZmcARc9T0h89qcEZugaASSeJ4lidCdgJpUkLQOAfb6cY0vTIyeYvQsmlpyjoTj4b2BMx7XNZfpZg/F4rDfeeEMBX5Q42s7WN3hsGTNFjoo59vfOKoZMJySf4WiiCcCSCxClqZzDbhDjHiycbewpZGNIcpyyQi3xtZ1tHLOhjW9+TSmTtdmD4K1six1/zWZbmnJsUTgsaW0BOodsOTiowckWu0AVNs9JXucunJclkV0+2xo52ds7R9KtZWfg2X9S2eedBUyRRXaIlxSIjRK+zrDxkODsr8GE+cSuY4x9gjMCNplOZImx9zdzlxtbmXrZ/81kioUWbL0tvvOrJDdv3sJWUXZvCybTq8gL5qsI+rFyEjExJR8SQdjJOa+7dw81KIbyPnAe9UXw8PBYtdnQSLmc7GeArpa8jo+OmJsAAhcWE6ZDQF5CpdfJ5DSbLSH9Zh9bWR5TXApsZ3pZkSkpWlLQYr7WbHuHeKt1SvE64lPrhndm6wK/5cRTI68FOjf4ORUjrSGGHj3mEIAOn7TOKWZRd8D2ivid8/6YRYhDb3uOmWWBn4PHJTFTEWspBG2BDYfOOXqN7PMecly+fq8ittjdv6Bzl69r98JlPfKOZ3Tl/rfpyrX79NDDb9ela/fr4r0P6f5Hn9C99z2gd7/zCT3z2P167lnOb7tPj91/UY8+fFXXrl3SkF3EP/rDP9Mf/+Gn9KUvfElzPltaYTnHAvESXx72z51lp3Zb1/ncOx4nXb5yXh997gf0oz/yY+wE/rh+9id+iJ2+5/SXfuwH2C38MXYCf0o/wS7gX2GH8Me//3v1b/+ln9KPfeJj7AJ+Qh//8Hv1YYjeM29/SO9959v13Iee1TOQ0ScfuVdPQ/6eeewBvY3PyPb/HHPPuW09cGlP73jout52zyVdO7utB/lE/SDzP8z9PRf2dAZye3420qXdiS7uTHR2Urx1fWasrFnKfify0pmR7PciR6HS/rTQNO8gjLUGsdGZSaaBI4+VC/V/xJsFwTT32p0NdXZ3qv2dqc5sjTXMg85sTzUdFdqZTTQbD5VFSXz1OLu7pXNntuXs10p8qyJFjfKkFLyG5KENmFmTb8YQgZ1tFp8UD1vsTMZjnaVEru6lAAAQAElEQVTgDAcjzVjArDeN8mJMrnLa2toiby81JK+XEBIPQPJBwW5xK1tU2qLkFJwY1j34yMDHeDZT47xOIWoO7C3B6AS8HBF3S7BZdVLN+5b2a3Ky/aMchUwuZWJqdq153znlLLYjmxdVKy3I5y2xZXlsPBwTewOtyH2R8UV8LrmuMcOasw+xl29EHrOYs/gKIcjqxh1qg+WIRP6YQxBKiF807HOfDYYS7fLRuJdlBblYc5Tk0ho5MxY42+SmlPLeTh0yjokFi2cb3xHja4hogX0y7J2hzwjbGhG2P9+WEY+dj3wBqJFPilmm08VapA55xkzYznRViFqSf53P0JG2jdNwPFNKSWLOyNlq7YY2Vg/vHh6ppa41EgvNThXkZ8C88kEVOdDaTCBqC3w/5QuOj1Gmf8XEdZ/gPL6WfAyKWeqvN9R00oOK4Ugl+SHDPiJ34Do7qQYLVkvlJKsdTA15XPTPsxDVINt0NFGgQcl1Q/vIvNa/n5/rgK0NN9bfcneW5ZqycWGEMXjrKdlZzNvgpxmfzAN9bAz7dT5MgX6QIycV4HNCDa/Rvelo4XmGD4yc2W7acDhQy05nXZfIeaKK82Qylv2Y7dbk7gL7S06GY6urznm57xw1BN05e+eVYSNrH4JXpP6ZbuPRWGYPy+MhBuVgaowP7No2JCLPNszBEMpSJusrJ9XUxQ2YsY2fGXFTMY9xmA7jm22sf4XtjsnX5r+IbTv0y/LMuiumCDFeaADmzCdZllGTWtm1UwfZW9POyXaKO/RPWRBDEN8RDI9YoMw4j/ujU6P97TPKFHX31u3eh2NiImCDEfaz8fIUtLs1UXBtf6CWsujYWV/3x9ZkKC/JyGeLz+7ydfmImllZHfGBd04eI3gvFnC1Wvy1hC+dnB7LBwfGI7JMsWWLnTNleQITE/kJgeZckP2OYE7QNwSk3YeQFHyU59gmySxJMjUTW0EfDccYo1NBEpG8KoBckoBalpIpZYy1EjaS/Q7mnCS2IckkQFhQ/GzsisRljjyFQM3ZOQ04e2trG6EZDSsuKNoGHnOo+DEgtzgnAu6WwOpwYkkgmbw2nnrFowYALdBmTkK2tteuX5f9ofHBeCRLpisS8xxyNQKgB0eHigA5JwBtfOec7CfLMgKzRPaVMmS2ROdjVOs62dz5ICfJNCoBlAUK6qugWIsL551ybBJT0pg5GuxV5IXOnNmlTa5AkHk8lPHenkdAljHfiCAbDUcQkFLXrl7Dtq2Gw6Fy+saYWFkNNGCO4WAss31RjHBooYsXL0utp33HbuOkTxgJWU2VwWCAWZzsbIRS2M9s6vFnjY87Eptddyjdfuedc04tiS1H7xxfWWEyHRrajgjE46Njmb0CY0wgvQsSn42RssQW/rqXrSb5FcOpbt4+lNi9apirYLcjT7kQVK35Db09tkqcLQFs2LUzf9rR4tsUM2wVe9nNZi0+X7OKsusNQd0BLsNi2wR0riHiFPfW4bdGm3UtK7jCOVkaSJ1XijmB28owGhnb9BmT+B3yJXStqQ4DbHt6uqRthqm8YsiUZUMlfJWhX8mq0GxmMi4ocCaLkyNJLJWh22K+7Md3zsuSWAMBDNipAA/2501CTJqQiDYUvg2F7wiSKd7XxEznPMVFBG6nHLLgU6GKNiEbyAr/mvjasEDbJRG36D/IoyaGQ+LK/v5hQbaYsZDr7B36zNlJKrsoh/7ORY2ypI6dMKHDKM+0zTjBdfgMu+HvU2TxPumYneEGuwFbBXKBx28zPi/vnr2sye55DWb7Gkz3NT1zSYOdi0pbl5Rt85zktkUBtH+NHMu5dgcTXYD4PPDAw3rk8ad079veqe2zVxXRrWk3pqi2wc991+/RVXZRHrh+TW9/+CE9dM9lfewD79bTjz+iRx64V9cvndW1czu6vDvWtUv72tvb0fkr1zXYPaeL5y9oh7g5z2Kw8NI+Om2TTLdJ2LMi18X9Mzqzv6+I3e1Xds6ePScjZ9PxSNtbUw3yjJ2AgWYQPc/O4WiQaToZKQavEL1a/lNSzIaMORwNNSAevHdy2C2lQLwN5EjsGRhuKSTb21saM7YLTi1xVHDdeq/5aqMBeo9GE0lBRoqK0RT7DlT7TJWLWuNrz7wWizX+MAKSYf9ADt7ZOcNire53vlKeawqGjCC6mKvzmfLhlnwaaTjdVRdy1WCaSeTA7qLsdLysmKfQyYqcMt5SiwwpFjpkx3w4GItw03S6pY7nckkR7G3YoSxL2g+nKsGxYXJDzi7IOy2EuCVfiJFQU8vVQlkW+fy+S85c9vnDMZrZqesaNdiwJO/mYLBlhzti24bP8jbOBNsOeC7a1OuF8iCtjo9k2N+0TrWijNiFlEshcE/htbwrMYOw60DeexWMMxqNiZ+WOK+VYyfJI3urDbZ1IeLTHFk3cuBcLiC9V8QOnkPoDl9QgT1sF3QKWW87r5ZY8CEwV6cC/1c0avCPHRG5A+NWXUfsdupcAA1O+XCMPzspJgV82DJ2y1guZvIp7+WYgtmy7VhE1lpDrM2fGeN35Dl5jOAc+X+sCYtum8dFxvZICa7X2IqUr4q2HW2NaCbqxBIiMKfgu+CtJMhbH3U9bpz3DMvhnUIIvd1SSjKstV0n+2kYryHw7T3Axpdr8tkG32b2uj8aMDBBv0ADR7fOwOOELTtsXSFTowU1oaIdj+Wc04g4SCmSU1tF5s6zzDb4ZPksi5E4GirxXIxVZLloKE97gZOEHy0GmUrFAKLJpN76m460n4wnapE7s2fMZbXOO681eNvAR4KPYKFAj0p277kfEIs1NSqlTFYHnYIM14FYk7wyfJQ4KnKu9x47sOOMHVOWFJHXY8MOmw0HQ5k+zovnXjEF4nQhe2/Yb4mTxLMBeXrJl4OIPgNyU4e1zAANOLY2BT7NsigfJLkWmUq1kDd7FuhTkbP7sY23sEmTk/s7xnDIJOKrZZxEu44cJp7br23ZRoP3DIe9TBYbu6HuJi72d3aV8dIOglUd/fMYNCwyEawaIc/+3i4L4aGm+G53e0tbk7GsxozygfKAL/FvlNMW9h+C8QYMtyxGHJjGNAr4s8B3o9FQMaIb8znncG3L0fWH+SnDpogpDYpC22zXl6YsHQwwRhprgq0muVrBjektB5yenuLMDUZiMEkOh1hwWrvhaKQV5NE5hzPWEgEs5/mv0+nJKX06WfBmAKZFUh+CBubImGSf8wyslRmKuVqCwTmnDfd9H54FDGUrCuec7KfkXQsQVxTnOUR3TUHesBox4CyQY01QbqHX17/5DW0R9DFL8oxhcg4wjoEqy7PeYOPxWCPkt+Msn3IS880oamN2I1ovFbzL6bPGYV1w2jqzozQoNMA5DYDxyDSZTDRn29vkJS4UGcN03OCgBn1MLnOIjW3XDieOGNOulxAse7cggI3w2xhmU9PT2pmOqCrnAyBt5V1QRaGw5GXPNwSc+WGDTRw2N/vGEGS+K4pBb3ezl3OOVaLtHrZ9ckn4OxJ85hObSzZ+7/eqvzXdLKGbbafslpmd7XDOSfw3hqg1Nrf5S/Q0kr9YlSSiUvavcCsIaAk4G4Le02GblfAgy1RVGwrfFBmSDKxmE3Vid+z0/ywkFWTNbGPvzB62ULA2NlYH2EuSRNd4hZCRDDKIxa488oeYAXKnkkAxfB0fnchsmxEsSxYnRgqPIV293ZB1NtsGt2vZe0+BiiHDxg1jUCTAVkYw2bwmR0GsOOfkvFfKEuMmcC0V4Nj8UaNv1zrIyFSnLK7sV1dMj6OTY63A4xo/eR8ZzuROctgvZLkqs09MqtGrxU6d85qDYSOqS3A9giAtTg6VvFSS0DZ8Mm2rtcbDTI6CPj9kNxZsbtid2ppuo7u0hHxsGKNkxzEnIc7GQ6XodfvmDWUpQsKYF9I6BecWquPJDL/UGrIoTdgqh3AIW0x29yBKXgMKc8zHiqMdFdsXVOxcUBnHcoOJXIxiOa5di6M01niwpTSYKZ+e0da5Sxqd2dNwewIRnWnC4urKhYsaUTgtge2x+Nzf2tIkTxr4Tm6z1KQIGmfSNHPKfaOM4dsQma9QN9mXXK6d6Y6KONAYmUb5UNEFbU+2lGHfEYXGo4PjGLDY6MBF1TrJJ3W022LH6y0yOKZwdjKstgpaVy1yjxUg71UbtKmxN88b5m7o51Ih20lb4WcxdmKeWAxVO2SDaNizwDPHTmMVcs3OXdCqdvL5RE0oVHOclk51HGlee62V83naKRUDnZIDannZHB1yxmzETlkHRnLFlBMXTsfsrIV8JJcNNUD/OVuLo619+Wys4dYZiXc18yobyHEdx1taNl5irPlyowpC2eDsEcWjdU4evUwVnxLXCdx3youhNsTOinh2PmrFLnuWhqAy4IegyahQg4+m4CkPTtE7LebHGlHEiiyA0U6J4pfxLoteowGOhHx6CmaRgnKO9fxUWfCy+8DzrlxpfnhHgV3egiJYO6+SADXZTGbT3/ugaDiT+rPFlee+PyOD5SWp69/ZzmqDxDEvIHqNbNfTDpcyOXQtibeSWIwhKcSkklxSQVbtmcWww9eBsW3jwolcYrbgPBqNNRyPWLyt5JzTYDjWhjws2g+wqd1b3pGL8jGTQgBTjez9ijyI+al1R8yZyfmkplOfZ6yOWd6ItDcdV3ya35DLE7KtyRshy1SSl00f85nDb513suu6bdTyn4BeuFYxS9xhI86ijbVb29xMHhmvZFw7BtSefl461ejuaWvP7ZnJYfmtZU7vvbIsU/BBBecKeZzU8wB718ARXPDCIDIukee57Mf8siF3GWGze3u+pL75EJQXRd8fd1GbkJ68l7C37Ac5KuY1vYbYuxgOtIJUNnCG5XppXbCdVwlf8d7ru1whMK4dkXEsx7f9mHmfn81vTsiIrrnFhoLsfjAYkSfxJe8C/mAKYqCV9/jPBwX4gtUn272siYksy+nnyJOVGuwufkxPx1Mu5YNXljLsMJDZskPalBJjNsRe1ddKa5flmRow2IBxuzfe5NGF5rL2a+zmfVDbtfZazrm35sQuI2pN8F4xRFmseOKsqtfK8qAQO8XkOEsib7ZdCb4qBfRuqKcltZpBide5HGN3xF5KgTXghvtaTrU8RLjhS03NmOVmQVpfY+NSniFbZB4QUzk6kqqVxahRMdBoOELnopen4N6HoAFyDsn1iC7z7Vv2i73dDBNmN+8YpYQMHNy+KXIFDUmKOLlCgJKdqQ4o5xhraUWPoLD7FaveEByOOwWUTiva2/M1ZyH8Kckoy7zKeqU8j6y27/bGsXc1Ceb45K7s//WjYt5TiupqcYKSKx3cfkPL1TErllPOp7rFNq/tQBr4KsC2YoUXEXKFLFW51GY9JxHM6Uti5R6PqqMYl6ymO+Rfs2vrmqirF6/ptVe+LWPs40Eh+32IQRxSAMeyP8A8HU50enRK9xb/e1UGXIy3JGhjCMpAZQZQOpwXeRfBREPyakn+ofNygGGNfEYiGt5XrJQNjj3ZDgAAEABJREFURIG+EfCZ7MG5ftVXMWZLVm0BUuJ9Q+A7xnfYzezdkKgPj+5oPBmpakplRSKBrTUYD2S/iLwmEEuIhwtOrSPxAKCaPgk7lxAQFzwkxp63qpFjwMrRgif4oIJC0MZaZbPWZGtEcV301z60PUjX2DNJGgCuzEclQJspikqg3OdyFLKoANgKtcwVgatjfmufM29LIrLrKYFgf9A8EQAj5hySQGrsV7bSAbts68bJuZGOjlbMlilLA4pRpq3ZBBI5VREdWAzqyM5mrzFJviH4xRjBBamT8izhp7WKUdSmWqjrKhI7GKavp8Hp8ZEiMh0eHWk4HGkNk+jkNSew12BwZX+Cpl3ypO6xtsF/dOgLVQ1ZW1NgR8Mk76TEOOVmRQIoVdIu4lPcrA1FK8YM+XPV+DGQEGoIDO5kzDUyFtoYTupMeeLT6NohZ+Qz3Ebj6VgVwV6plFytFQu0IcmtQb4EVsxnpsd4bAlyqYaxSxd0DAZ9MVSJb3IKXklRUcxlnz+XFJZiNAEvjTy2SvVSe+ZnEmU7niF7pY4EYthssBGKqUVBSwbDYqCcZDLDBzbvjIXCECIwHg3kWTydgSRmyDWctMh7gv9P1a5OlHcbOewffKuMRdop9jltb6tNrRLjFaHTKC41zVfaAQfNMqrOJlq6TILA5cOhskGhlGU6s3dOqZhovLUnHzPFNFKjAQ6YKkRIITpnfPYeNsfIXapiDju6wkHoahXTjLa1ZjtD1eheGAkCn45cYPgcQJA6bGELuzm72Oar1bLExxlJ0cmF2B81+mYUSBeCpujtsTvmxM+ZYnDE8VqgU+f2zoCXWpWPmoOFFplblySf4/9aLfFyeDhHVh6l2I9dlR12yTiiRnmCzGXqwFuJ7yLzBe8VvEf+ul/Mip8M3zSxUB0ytSHXCUTV/GZ/EzFjASLsULaVFix46pOlduJAeUNH8mvLp//YrjVOXi4m+ZSBOmkFLuWCUipk/6o+oENHscpzbEneGYOtwHzOmz5ejW85pJZ2VevIPRmxVKlxocebxXZn75h3w03VMj99OwW15MgN9hmOpujVCndpEL0q6kjGOTc7sAgS12cunFNjuVFOU+I2cm6QtQDjiVyUhA0qxna8QT7zoVyS5eyiGKkiHiryxtDINwuIxJcAT/tQO014VrNA6zb4BkJZVkvV5IKafCrXEKsLTWcjWe1arU7lvVfC7iFkith9vaq15OuCGDdnLO9yiHipPAZF78RgWrMBYTFWsXC1rxUdeaMIjUJbUqgzNfg5OHwckjqTu/GcAzm7kwcjJSQhgIOaOGo4Ingb5bkC+WWaEfcnKxXIlPlMySdFYix4pyD8xP8W2UAli+pkOcpinfdGMgrGtrlbgNzIk/fFJsFGdi9yJ4rI+6ABhMw51z8PyBgYJyAPXEUuRHxdyxMbrY3LYTXSFt4OXEfsXIHDBoS1ajWcDNX5Dv061ezQOXTJBrlWLHot/xTkiwUcoyImPfKdssvX0aakxqUUZPhuIFTH1CXBJ0aMNyhyOYd8+Ni7oBVfGFruM2LEMLYBO0BAndTrU2FPqz9GUnnU/9fwFYlVYS/MIZFXWmRYwRtC8LSp1ZpN1KnBhhtqdseA1o+XsrMdzjliF/14WOGfgkUwZRGZKp5kyuKI95K9c87L5krMy1QymwXsG7GhjWU5eMNCTy7QNyjFgZySPBjrWuZBRscYjvcVMqG+Ijlz1cvmmCvnyBR9Ukq51tQJm6OlX5YPtIa0LKk4p5DKBlvXjJXBe3AmsPXaYIs1/U7gJnfJIWXjJOZuu6TA4nUDTtfk0VgkueSl5FRMBqrwa0uOXzNujc1SQOq+Breq8a3hNyfnJPQcwkVG2VBD4ml7MoMOgnkr0Cscn2WZzFkHdw/k+I8Bs8aaS1Ysdm4gM33ShmQ0WNJ21swp9rsNZryG52sIqrUPIWrJzotzrief4sf622rIcW1zOefk/VtH17VyDsGRwQLHeY/rpRGrnxpjDylSJltJ8C6Rx16uWM1755XTJ4SggqCokWHJvB2C1QBxBMCdpI7xd3d39bnPfV4N461IDiOS29HhkSraeYzT0cfksnnsvemSsoy+ghCXFKhWGYmgob0dDMt91r8zeW3+FXOjhra3tgDhiiZOZieby2Qz3XjIfzuZQ2zOkmC056PJWBnBZTbePXNG9kfMJ+jfoFNg0Aqg2bwN8js5eWxU8sxksp1Je+ecw+5LTSYTHfO53MBtc9jhsXXfz4U+aW1YxXof5JwjMBrl2M90sHHM96a42V38VPie+JP5z+wzGAw1wie24+C9F4OQbtSD3nxUgpsCsAVwUEMcbdfcVmoBP/kQVKGT4cbubc4Yk2yszbpUShl2KGRzR/o751msHPcyW3uzldkgg6zZmPZ7uiZDi4+tj9BnBZ6trXOu72eyR3xsuB2PRjKZtre335ID3TL8PIAc3blzW8F7fN30+tXYeoAeZqsB+ppturbrsbaCBJjtbcwjbB2QteWdyeJ9kOM/GEaT6URmkwo7GE7s3YBkaTjN80KGGUtw3/29V9N/8x1MOEk1tjLZF+zc5uCvRt7jYwgYMXg6X0jIe+fOHZk8IjBW+NXGbGiXUTzsl7+9e8tHVtxMlizP5F3QhsI+hWiabDaPne0wG5+ya7oh3hgSGShZzBNJXM45ML9W4GzjO2RMPA/4NWCD4XhMXBRqiRMbq0F+MUiHvA4Mjnlv+DQMTCAdPnj8AZEhK5sMhtWE3DEmRjb9zRf4jHHsuXdeNpf52vvwHdmiGjJyJKFvIBYNSVe8a5nzu+0NHw0yCbkduiRkNtltEmtnGPA8N3+bDL0svLx7PFejIJ8G7KR12lQerOfKB1s6Ol7LM4/jiboGnWt0IVcgqyefoK7sXcoCWCuRtQKPHlmrvt2SBXWKAawP9F2fWnyZPGuK8NbsrTxygr9NVocdY3AKXhChuTYs+NeQuIq2Qgb7V70FBX4N6VnzznKL4TMnrxwfHyrRscPOHqkYhmIVZAu1q1cuQ4SHsvky7F5kSacnJyp6nEjBedp61eBSYNyOEL3GxITliZz42d3e0Qa8GLY6ZPHYuYJAlRxmT7O/3Zs8cxbuWEKVC4LTyf4hk/0jur3zlyG1tQL+tzE6bBpjICcE8tpcFu+mo2N8k6GiyGZ5Qj6nhNyGGcNdDEFNH7vD/mzXhjdEkveetlETcGg+FxgJtDd8Bu9lfU32EXHv0DVPSfbObBm8V0tcWc5ZsJCu+Rxudm9ZQAh/G2nMUqYZMW9ybfBLSlHBe9ncZnvTweYz2zKYzNZmP8Pbhtg1/LXINOVrk3NONm4LKfA+EHcb5eQAiyvnHLo4BWT3/fj4hxxzysIqo02Mka6tSgiY91GoopSSWi6MjNm15QLLv+YfiydSqDreO8YTP8EzJlhO6GSymU9KNniWYK5E95o8TxO1kJAAHiI4N/mdc2C9Rt5SGdhYUm9NnhWL6w4Mpyxpja42ZpYynnSqsWvEVtzgT6/o0Zf2wXkJe9TUulPiwOpgRYxnjHuHDSqTX/wsyY/OO5ktLN/bOB0+WVEL7KtiBEc2h3Oun6vCLjaG2cBsYfY33YXJxf+kFGnXKNKvIWZMZntm/UwXH7y88+ixlhEreyYbG3uJnxACYrf0T73dgw9vnXme55m894iINbB34F1MSW3vAJ51Are1aCB7x3AM7WT2Mv+tsYv50M45NcTamU3s3nKc5RXPmIkxGUo++L6/6WvHCp5mtmiQNXj0sMN5pRD4KjboZTbbeb3102JHO8y3nrE8ds6ov5aznLdWDt0y/P3WgqYkT5idbIwO37Ucdm11tyJHGNZWYGI8Gsvbw0jhsKJnClhjIwfDwVB2neHoFiONxxNlKLRG+BACBQ8+zWB3796VGTQAeHNCQ+Cb2Cll7E5uSBpDFAoKFAcTAlm0YhX63YQRYyYD5oSAa3np6DxnFZmhYIdDcoJpzSqnoGgnntkcBpoCwlSx6sA2lo7o5dTQ3gK35vlkMu1JjcOw5pSOhg88cL8+//nPa0zyMSdE9GnpY4nTPtHfPTrsA8bm8BjWjg1Jrjcy4LIxGmxhZKRkRb9Bfxe8TB7nXG8vm//GjZsy8pt9B2iWBMR4Y9MRtJQ4viR4jXD6EFRRGDfc2y7c1evXdPPWLRXoXeJILwcoCmUxfgeArUwOk99kX+PIJaTcHIoRZGcjM1mG/QHqgN0ls2FF0NbMY6A0eWv8FPC79ZE84vm+gIQYkLCTQ97T+Vw5/Q1MKUu9nAMSs81xeHSkEXaUc5qT9ESvlkDtuDe5NiQMk9NsymgEc6vX33iDwjYHqBXdggowdvfwUMcUu5RnsiJhvxNsOLDrXXaYamyV4euj75C809NTZupYvS9kyXZEsu9lpJ0lOllw0D4g74IC77m3YrrNTpbpYTj3vc82PQ6aplNNgl+TECfTLeQyO1TYWFqxoKgooHPwmBPoMSbsMSDplMqZw3C7wa4m59p8FYLMh0tipMYWppP5fjQaMkfV48Tsbc8sXo6PT9hx2ZLHDzOTD//M8WXNDlzNdU08NOA2gNMBxJmGyDzlFAUMGZMdGYhw5H0OXiyWzOYNLyN46eR6HLZYrEFPW9CV2GmNb2yODJ1OKKSmS2eC9Qe2xZ8W/6a7PbKxLMFbnlgRi8EnETa86oiXKHtv/Q/x0YqFYUVsFOzSGr4CNmvAmulqdlhRELz39MtkfyYtQ/YxCyYb44gCY3o06O2cU8AulotyCJThwDkni3vD8AYdOtk4hWLKlFKhk9MV1+QbrpfsbAaexywHJ0vs5dQ52qOz2SBHvox3iTm2IOFzdqBb5LR/5WkxZ0RkNpupIO8tyAEr/KxQcL/Frk7OTpAkdjjaFplS1sdnnpIG+EFti+U7BeQNzNlQ7Ox5TkzWXFvxcHQXvrV/rGa+mEHgErKNkcXHpIxdiyNkSsg4JFEnsJXx3ApwZExPfyNgAis2TgUh2N3b0QpykFKQhxB4diLsesmzwahgh/RELXkmT1E1u6MlRHU6GWkFvu0fpjU865+DXxpqwWfyDnJ17hw70gg8Hg8ptoW8F68h22De8pTpe3h4Fxsk2T+GmoBVrK0UY09SvecOOdcQshadKx/k0FW2W+e8mpjJkd9vgJ+Sd2tsTQs1ECob26NrFqOOmMMBtIq8a0SbUi37pGjnDbluPj+R4agklgP6b9iB2aBTzKJExxbQnpweKxtkWvMujzkxWatkIRapTzvbu8pTrrsHh5rPl3LOEWPkAmI5Ml6NjSvGOzk+AoeZbNHhGDN639u9yBPuqJRhf/Hc8B4jmmC7gP9qconZt4XE1diig3R1jH3CQtL8TtjyFedIJTjcYIMVGM8HI2Xg32K8on1FXnA+gGWnmg6HyKLg1TBfw/sEFkOMyN2K1zLbNMT8Bpt5nvsQ+npZYluH3Evqh0dGy/UNsghfOZ7HmMBgIcsbFo+2sLU5eKWIftHsgR4xRdolheRZJCw4lom9bfgAABAASURBVNhiJVvQb8BHgy6oL4+fO2Q00mL1J8vogyx2bUeHsNbG+ni75sjxSY0N1pDLAXGQcT9APyN8JvfWNrEInsRRUKdqdLJxGmxn+SLEQP4by2pkjd0whk5OjsHwQC24DmY3bGZnAGLDKKH3hjlLcpiTAx9V/8yjONNIDNJiJxvfY6ssy2Sy5Hkmw6VzDmwU9NvI3iX0zMkJ1r8lBmrir0LOlhzBYMjRyjlm4gjYo2MSa98grx2mg80V8V1KqW9v7bI86+XtGGeFDyNyc6kK7mNY3rCZ413o76uyUWRsy28Vc3s5Fr1DfNvKZDYfeeYv0bsGJzZwjr1NFjvs3vQ2P1WWv5Bxg28tF1vc2XWFXgNbkKKU6W36mvwpmZyd7N504XXPY0r62+E3BKuBtMJpBUCfUAys2JYES4Zx5xT8I4jZndu3e0PXAMp29c6wSzeh+Fv7OUXMBjYFUpb1DluTELwP7IAeyjlPQM91SrsWYJngS97bn+wxouFD1JuQtoyktEaegmRkpGpDYlhjSGtz9+6hAuOtKQYR0JsMMcMhTIw9IDGnCgB0g9wpy/riNpttyZQeDUdaM19NID7wwAN6/vnnFXCI6WdB2Tn1AdwykNkjeK8CWczgQ8hDZL4ImM15Q5LrGkcVEDHPfIEDEfqg29vbY56Nzp472wPl+OhIwrFmX7OTOc/AMh6PNJlM+7a2OmtBTke76daWXnzxWzpHf2trIBD26rC5BZdzTn0gSfLIaIfZxmxh+ph+1s+C3O7HFK45yc0Iqb2z8xxSaUA+obgdQv4WBLf9eaM3Xn9Tdm3J5ja+Nv/bYWTYOafbt24rZUkn4KFhZ8LIV8reCr41ydRsZ6TaZBpQ3CM+fYvcDHpiaf3sD5tvAHCDnVOGj/CpEZUWHROAn0N8bBwLpiWLlAPelwRM1zkFgs/eZwRzJ5HgRpCxSV8s7F+rMwSmDgo+qsZeoo93XgP8ZAuOYxJPJIg34KcGBy02N5k24M3st7u7pw3BN6dYZ8hyCBlqSJhGCjLIgCVo+z3dNf2ZSEaWvA9IIuR4y5cml+T4j++LmsllemwITvOTYccIpsc2NlYBAV+DcdPPyPytW3fkvJONi3gyX7QQR5vTgtmSQQ7xpZECY9ToaXqYjaZgx2xHb/XvSUgpZQYf+eB1hP4mg9TxrGPsToE2DUnR5N7gw5zCXJIHDB+WVGeQIeccbZs+mRq2hvg2uICOTi19axKlJZ/IWLOtHTGZzM8WK6ZDge1MjpzcYn/Fwvxw48aNPh/YYtZ8Y7qZjnZ9Cr5MT3vnnJMt6AyzFi8tid/e2zOHDMGbHJ5P4pVCyFgQzdDO6+7RqXbO7GsFhkyGrdk27xNFMPRJd0hRNyLt5GWHtTt//oIG+CNLuXJi354tiB3CXmIP1BK448rzPwMwtVpsNBqMOYYyEpuhfwR7Vt0Dcrcsauza3gV8tWKhUIGvAYUypSizZZZl5MqIjlvy1lee5FwpxkyBPmtyX0IeYKiWOMh4NiGmW2xu11sQ5BNwKpSMjHkMAcvwYeIz2ZxPyMWwQPJGZ8/t48OaYjxUnieIXQkBrdRRfM3vGwhnnkVZoanIn0VeYEdpPBpRSEu9+u1X8XWDrQSuS6brkDf0ByahoA/56rNNf8lyoOV1Od+3s3+d3hKcPgZZTvDeqyQH1G2jCgJjC2kjPoahJYuTOWTY8omRrjVF6oR8FbGT/fH3BrxZHK6IwdPTRS+LxdSGe8O++e+UnfsVuf7WwR0+4UqxyNhVXWqys6UDdoFHs4lu3LmlBTovWEzlGbpaAGD7V199XUfkxb39s6jlyc9rMDVCFacVstlcI2xi5Mow22D3gN1bWhsmTQYznOXBMXX0gM0Ze39I7K3xvfV3IajGf8cQR0yBv9dqyFW32c0rwcz+ufOKKdMJBHjE4meJbnMWwoe0dyEqkptsvruHR/LgfwAeNsRsBH8zCHSHrU/B7ZzFN5eyfLFAdkTssW+5wq435L0ae2Z5QV1eyAf871yfA00HI5wH1AeT1TFPTjsBfvt8brI35NAYvFIIwKYTKsh2R0NIYBr5T+YKPso5z2bBijaSNdqymsx45rMMv46ohYF7i3nDQY5+iTFKsN81nTKuz++fB7ON6nUlb7/OgU04aTSZ9Lbs8J+NZ79GZLGXInbCL0Y8N2Boi69dDblyRC03TvDdvNmAP8RDtk45dUXof+fgLvl83D8zTJqMFXg1e7X42/qarVtsZzgLZjfmt/xl7bIs4dNNX98XbCacgqcGfwdsFWKQ90ElWLCxTGeboyXAG+yZoztW6nNDQAfnfd82fMfGKWXKsiSb38bw+CNlGfJOet/WyGk8owQP3ntZHDnn+vprNc7mSYyVUtIaTHXoY3o7iVzQ2hqNC6mC31h7k7vFuM45mSy9vOQhm6fBnmaTEfEQGdOOGh0YSrTu29s89szOEX1q+mTIa3b6rv389s52bxQDagtil5AAI05GJtckTeccxpwow0GO0XMG8ChuReEWpERMNyURHrI6tTae9pZgvA84Udrd2VXASR0IHQ5HKqyAyvdGHBE8qN0nql0IrRUtC4gGORz9vcOIJJOcJJETAKcQ2AWEqQWYKWU4ulRD0Nq8FqzmNO+jbJXoY4CUnmhgZJYVwoULF/qiFzDWPffcoxdeeEGmS0USLjnsXGHAlGdqcIy1S7RtAVrJaqhmnjm2iQR6h84mqwXnAXq3tI8Y2MDknOsT44o5M2zVMLY56s7dA5LKqeQdq9y7unHzBvWpE0NpRfG3RHyXhOV4/8orr/TE3UBgY1YAysYwPc2oLYD1/i3biB9zsN1z2a9s7N7mXpNkTDazuQ+ez3ZLmjgdHZ3I7JdSjn2GyrGtfZJO6HZKws8pko7xA0Ad8mna/Cn0Mhlilnr9BgSzyWygtPnMdjUAM3CZrqZTyjJ5H9TJaYDvl9hkm52eJeBf4EfDgw9BgXmNDNp9h4S2KzpgNWUBnoE7G8v6TSBEK5JPjJnsb1E2zLezuysrmCllcs5pBV46BhmxO2uFwkiE2cFkD8xlAeOcQ//Ut7diE+lrhHxEwh+Pp7IdzALcmN8Nc4gkS/gFxCNlGYG9kbVtmMiw//LLL8vI2obANTn6ObCf7aBltB+iS8oSyX1DQiGJ+sD8OXhcaDAYKYTI81L2p8xasO2ck9nfu4D9PGShJomvIf/zfm7SvXwIyoiliO1svrvfIetWbAxz5o8K+2xIdmtIbktMbaq1VmBiih0b7quqRY+ZStpF5AuM+dbhSWpjiu5KJYSkJQasODjnkKWRJ8bM9s45FqVLikBNu0oFBM75QEx2xGathGzmZ0vOCSxFYsT+gZ9hbYe8YzZe468TdoJL5NpwveFsCW7AWA3xaH0AEIujOeMPIFEjbLHQlOJDACmlrI/XNXqaviVxOhrPsNXSXqPvmmOjHhdyirRfgSHzm0NfIwtripQc8YT/GmIrx659HiJ2F8d3tbczleqNhplXs1kqsgALfHacH97RETFrBAFzYou1KmxZQNKHJOamt1srMa+NH7MMOTbkO8nj8w1xnaPnETt/FTnGjkjBXUGM6rrTuXMX0Hsliyvrb8XRMGZ9LTbXyHvt+j0M73kdejtYvBwyXsxyLckrY766vAHhXxB7ZkvDgRVGKzwlBcuD05Rl+KuU9UNkdgdLxupkZMzsMKeQ1ryw9ycQPy41X6zUktNXq0oHh8d9fFTY/satAw1Hk353zn4v08fMlAVPMyUWI53zir5VtB1JdhMdO1F1uYJoOJ09s9OfE+ThADwTCr0P1/jW4tTwPkIfOzvst8OC/xSiZvPElEMqN7pw+YqG42kvw5w8E9CtEe4zocFmiX8CMs3IQzZuyfPWOXmwmhHfG/zw4kuv9DLbrvdtCMkc29Vtpw32OuRrzZj4yfBbRd9jCEZJUT4Ew0YWl+C3IN7tuZ3v8j6gd4veb96+089jMTggf1bgK+VmH4fMY3XIcePWzf4fH7Z6az7Lx0viYjSZqILIHDO/+X84GuuYxdotNgvWzGl56pjFSENOcoa3zvW5wnJtx735b079Mv+LeyPIhtFj5B6Nx7L7it2zBvtEbBaxUSRmLQ8v4QEdsrWMXeGvrZ0dOecUsOcJ8rTUP8uZ1s/qk+SE+LL2dp0Rc1YXCnLqW8+klCUwt1GJb51zxHZB3mhkeHT0H9DWOy+rfcZFpmzYTPG9tbc2a2L4LrFXEKt2bzl2jZ02PLd7w7bhpEE2w/uGPGZ2N1stIOQNehQsTloWtSXxb/I12NfGWYLthP4mw4YYctTkBD7s3JEfbHGcYSOLIaGoPW8YpwA/4see20JoPB4JVbBDK+NLVota+kfyYALjpldKSSZ3Ra4zOZz3Oj46oi5gD+SxAUwfs7Hp3oLDCl2sZltebtHPjpQyhZDIF0v6jpTBmVLMWTh28i7IyDkhpwoMt8y1JKYH2G5h9T7PZX4rGCMyf4FuO1tbsnEjshqmWnxvsoYQZPI45xSIQZPJ7r/73GMrs32L7B197Oj1I9dlWep9bm1t3DzL5U2JDqME7xE6yXE2J2QIZQC1xjaR7U5MAEDKMpJ+6knIyIIIAJ0SCGOKd8X1BmeaoAMCdATpsJXdhgCxHTwjCjVJKmdsJpKdBwDNCldFEDuPcr2CnLl2yJJhFEvANcFhc0wJflPIOS8fAu4XIK4oLIlrh2wZDhhqOBzLlFywojYicIcVsa3Oa4yf55mMkL744otq0P2YFap9KjadDaw2/oJV5BowrwB1xHANxpzxmdSMa4eBuKXvdLrVO9UI5zGJv2a3ywJD/JhzDGQBOc2ZdvBYFhR10/QONuA557DnRg0JaYjdrM0ZI+TIavLOl6wmGWMBWAzoNbbKsaE53nS0sx1rZO2Q096ZH2w+e272tzGt8Judjfhb2yzLVAMU80vDuWTcgiAKBFuFLNZmQRL3MUBURtgzAfCFBMgMwDZ2TIlif9onkJil/l1Owl0QxBsKZG8/2pxiTwuEExLyjBVpZI6UMvrOZfa0gLFEG2lbUgRKAyzEOBAAOecFRYDB5X1QyjJZAW6wf4u+Lng5ZBpNSNLYzGy6JnHYXGZr+0zowZIFhZFmS1JHBLnhwdoa4TAdTdY5SXpIcu/7Qb5tXO8DeBqCL2kNlhOB42w8ksERCdxktAQds4QuJZ98F7IxTbbEM5vTxl+Q+La2t3RE0o7onuVDiv4J+gwkxrNEjyLyIaoklswfnfNKOfrig4LCVlP01hBKO5udbJwN9jJ5xsRgju1jlmsICbD5A3a2uN3C5gFbFsTbKSQihARum/5IyNIwrhW3hP0lJ0uyNRhY4v8GbBiWlsjvOseO40bB+x6zA3Y2vV2T2E7wcQ1xIieS+ERO82C6JSbBhYROG50Qaw3jijkszxxQRFr86ENQQULcIvGV6N4nSnxrX2DsufixZzu7O3073I2MSw2HBcXTEm4Gka568rSmv9nK5LD4DNgTV2mRNH4gAAAQAElEQVTD84iuCfvcvHVL5g/7czaDyVgnxFhFEWmd0x2++NRQn4Ruo9FAR+wEZVmkMNxF6lZ1vdZ4XICHuicODYOv2LEpyHctLTYU8buQMoftx9MtNYzZ4scOHNl5RZyV2NuI0xqch5Sr4/2KeDHSFLmvGKOGgRkWzN8LYnuIf41MbfB3RR7lv7I+OYS3ZjwjiycQMhsrxIw8I1lfk+no+BR91yrxpcllsshH5o2yvkyl4WSmunNqXZDAR1aMtGGRsn/uouaQYrtWyNQq8p7x5bVGiDXyzJclhLfWnF3nA3agO59kfWy8BTtXr924rQ2THJAjO2S1mhHBo+2cCPtZgX/rMJm8PDHf+sD4tZbYaEObDQ7dIP+cvIxYOjpdy8UckQqOgRyyzSHEJ4u1ktmkc5C0pRJx9vqNW6rxTcaCTyH1z80Ha3yxJmcssb0dMpmYuwtBDqw06BiJqYJ44kumImOZPLf4TJ+Rqzfof0wxrxl7SVxa29fR1cYt0fcUu/hsoBPslw3HkORSifGOiMEVeDxhU2WDDG+8eaMnmHRBj6ANOls8VehrGLDc4JHNfGxx2hAbFXI78oI8soaoObuelp9ilsnaWT/LIZbzLa/nppfFEf026HuEL4ZgtmQuW/TLO8l74rSSD0GBMeW8cuKgIDZLMDlmcVfi7xgyyEStwHkATmLMJR+J90aecQraMxU5oFNOrbKaYzXS+EaL7Ob7TvyH65SlfrEbIWVW74zM2r+BsFrXMciCvGO63Tk4ACo8cU4ueGFysFvLfqxW2ad5Jux38Jz3srybYQu7ds7J8h+QQOagDJlO2C3PyHe2C8trWR20w7lA7HRy6DHAx0Pyrmc8q7uz2ZayLO/1bLCHPcuZI+eZc8jF0eAzyfVtRtjXdCrIu1meIV4ny6XWJqOfXaeYmDuXc14VmLDF8QELH5vT7GRtGVZ2b4Q50t7Opo+d7d786X3QhMWXkd2EXuIn4EebB1PL5B2hj0eXXRYRNrfJZxuNRjo75A7OqwYPFfhw1p+2EYylLCkypl0LYWzeIfUxgBEbp8YW1p4u8v37tte1I7e3xK75sgZ31tfamFwpRXkfPP/jFQG3HS1BPsDgiXvrMBqPdUiRMMPYpGYMa2ekbk0i6CQNIS1CQwOaEUoDfA1htMkKgGjkYghZNaMmjGftcp47HySktjk6LjoETymTD6F38pBkMSbpJhQ3Y0f6Wv8JiXI8Giug/GQ6oRhMVJBwrI1Hbht7DFnOAFmBbB0gH3CuKJImj5jLrs+dO6c32Yk8e/68MuQ5PDrqweExeoOxKlYafdC0gnit6OY0Z+euwUbcYGBRUE85d7KfEbse5kxzlt3b4ZyTJYqIDrhEFjgmU42zO3SPWVLAEUFengfBe3U4zEBkcnfOKUf2DcTWdPA+yJ7ftF9ZyDIZKd1AitYUqIDdKnQ0vxnxNRJh/rTndrZ+wUfVgMUSQss8lnzemsvJ3tlnC9uBMpIm5i7YDbV+SwhghQyOOQwfBiizw5LksLe/pwXELWL77+oa0HeLXQaPj9bIN2EFWwBY61MSZA3AXEMSzR8Bv5rfEr6vKU4D8FeiR+Q5IsoOw9AJC53IuJF2thBxLmgNBs33lshN9wyb+GDPS8jJECLU9LJ91wYpZf0/DBqDa8Oj+aHCHg2TOIetSRSmr/BHQPZEYjH5IvP6ECTn5Ti4UG7vaGP2tLaohG8ch0ioa52yYFhbIHtHsl6D6QxdOpkt7HlGf5vHiov5wsYt8LXp7nwgojqZfJ2czBYNcprfOkkFicTwbXr7EBAr9PNNIXAmzym2CvhjQXE0LKywk12b3wznTkE2t+22mQ1N5zwn9sCf2ZHJ5bm2Vbw9pzG2bJXFTDt80nby7EYOZco69DM72XgBnwUflaW8/7SXo2ODT20s87Wnbcv9Ccm/w2BGOCeTiULwknNagxWLXyOezjnsVsraNhYvxLH9H0XcunlTb954nfkHOji4TcFcK2WBI8mSd8xSb+ccX9bM1XaOdzlHoWMWQIaf7Z0zctgnEvcnYNdIYo3SRkgVoiLFeoHvDiE5Ph/1BGKbT7NzkjPKqUHeyrGzQVxk5KnWBcFFtIKECP0HVqh5cAwhbLC1EbFN3WlNXowQEBchcM7rmIWakdcN/VJWKMYcvK6Uk8/MNyEkGSnxMdcJbTuHbZmv81FriEDdOm3qVp0LOjxecI5Mn4OFJbartYQYr2FOW9tnVHdOp5Az++PpRhRN1g2YqlpHO3Yy+TLSMv66aiGrZU+WTiFOK/rbedMIAisdny7VMt+q7FTWnQL22XCmmfq/38m7OfPW6L3k4cL+1Tny3r57IoUC+YbYqdOmcuhUqWqj7h4v9cbNu5xXsvb2Vx1qMOaxif3LeyOjVechkW8d61o6Qg5ru0SwQwhdrQhhbSGstUzmGr3sWCBLMZywiN7SC996RUcnC9Wdk89zlWBwA0aOwIDAg81rGDghbjADYzU6ZB7TY04MHeHP0+VGER/cxl5dyPo5TY4DPjubndY1MuBnk98h/8HJUmtkOZqvexzVAo/4F0OAwUx122n7zJ5yYppLsOuUce2JJXtnJNRwPKf2HBE3rfAD9akhHryP+FzyPmjLNkjAZ8lhOcJyxmA4knNeRkQb6tYKHWwsO+z5KXo3TJpSJoffaIJvNuzmr7RkMWE5rCIX265giBn1b8XsQYbZHN0GkM8KfQvOon/Gs++ON2PxZXJYf8sxJk9DHGcpqbWJeBmQu4aA9/dyMnLaeY+fpY53ilEV/ml5Z38xQyHIjkSuilkmhpAPnjTU6pSFve30JfrQXJ7+IUXZdcoyxmYU7xSZP88zWbsW/1vNc84pZUkmp/Wzf9FueWpDPlqCBdtYsn/IbNfGCWiuHPxYnxpflHCFDp2sf0l9M32+2z+GKOufYeMK3+QQ+habO+dQUsryjPeNGhbmIQTZT593kdlji5ZxnfOy645+Gc+73veePi19a0xC3Psg29GeUGtX7Fpb3rXDrkPwKsh1JmuKqf/cbgtBq/UeORhdHX70TD6i/lr9d8IfzG18zo41HKPBf3bQTOZXUyCgn43vfehlTCkp4gOP7D4EJXxg1yazc2+NaTpZf59nuUwgH3w/oH3aqjCmOWYKietwkAn+ltKC7I36wRsEs8Jx7uxZhRC0u0tCZ8IMpwwJHuecgg86w/MGB2Up097+fg+YclP1Y3jeNxjUxh+gtPhJyOO8xym5sizDwA2OLpSlpMA8RnwT1zZPjkHXFAkDoY0Ree7p2+IcA0pKmYwQOucwpWN09fObTqZbi272+2pf+sqX+UQ80IDdDntmTpqzc+qcg1wPZQGSIYsFrzk0xgTgRUHuZDLYPDa4AS9i+IakbjJ2yGGGtr4NuyvW1t5X2MMIuY3lQ5C1KZC9pd8C4mBtnHOKWSLBVxSgVmaTlGXM2/Z+ygGxAcJsYvMYKPpxsInZwIJkAJnZEEB2OCywwVamm40fTQdsbzsQMWa9DBYkkTlt7A5L2Tg1gCtJQBH5TG6HohX3S3bGVgCSYSFbJCWzO5gI3lP4Nn0wG/Ctv/exf2bJzAjWmoIgOlp/W6kbuE32iO1sbJvLMY7Z0Y4FSbLXB4y02NTamL7iZ0Owmx1GLEgWJGjnQ4/nlLLeTmZnmvX/LQn+t+ao+/vePvSP2CIyd438Np9jbpOzpfJbwJe0ySEkQmaTs+4TRZTJIoefsI3pYjhMmdmyk/XPSMYeeVqzM+M750jqS20oAvbcDucCCaSRc46kvuqvM8bwyGB+MXlaErD5bjqbynbXhyx0Tg0nzDuejBW8lyW2jNg5YhEVwJThb8089ukqEZOmQ8a4hkErVJFrH6J8CDLdI2PJSYlkYf03fMmws9nZ7GEYy/JMVogIG+Yr1dsGLNi7kpxh9usYZAFRqsFyzrxH7LKY3cyHDXazZ0JX21UwnSwBrkjwDToKzBlWa+Kjk/rYH7AAMvvhduZe8lQqIJYMAeE6kHedTk6OdHD3jo443+FLx2K91MHRXR1DNiXHqE5LiGKvrw/agAO7L8G2yezRvWTOlkHntFuyMLLDpUxVKHRadsqmO7oJcSl90l0Kc4Xd2iyXY3frgB2/JSSrgSD5mFMwHYSu7EncCbaYQ1hWkMWy7tSI+Un0C3YFW66NUDoXWCyN2FEuZYtB8/2C3eQWPFpebcGPtfWpYNyKna6NjES6kENCG0jbXHOIJSlGHTLMIUklBGhlc0C0SmRbk3MXxF3TOpVNq1ZeDtyfEDN23dAuh6zcZUd/virlUw4xlLjQncMjjYxMuCgjXxVjLGizZo511cpItotF375Fl7pzWsAQea0uJG2ajvtKjb1D54N5CSGLusu5DUMdrxqIa9QCQmrXCwjlHWx6B+wYsV0iuxHaA3Zxj+Yr5O9kcweI/ByCvLD3yHMbOV978zZ65Vpjb9xLPHVgtcXntU4gqR7/2bHCFi3+rgCW+b/mvGaBfTQ/RU6HzDXEslbrg2yOY/xYd57rkned6k4yXxrZdPhcPipBKo0sd8zRYitMg6xinFb5cKLGeSVktucmf42dQsrkeG5fa0pw2clJyOV4Zn63/Oiw24YclBGz0bBKzNUoF2JSicwVsWaxdQQhTlmmFtzYWCvyc8WYCZxW9BHjWmy1bdfHll03tHXekcPXsj41YyEA7zuNWRiW1IwSW1quM/t1yLIA/zk7wSV+qlhgzLHNKZgzm9o8lh9q4un4+FgLnlsetOcNuDNsNwC1QX7LO3btHDpLYJc6x7ULkVo8xm6VNsids3GhEFhUbPAHviHXlDw32cWPyRixRUHtC96TJxaqGd9xbW1MlpSl3i4+BJkuJluWZ9T2ivuWUbo+/pzzKsgvljtNRmtju6I2jvXpUM6emT4lcrTYL+ET02CNvZ1zfIEdqOO5zd+BKxsn0oZJZBsfZgM7rJ/oaLUtBK+UMvkQZGN3+Chw/da7IIaV/diYWIpLJ6vX1sajp/WxOpHnuaw2Bx8wWZTn3I/LeckOOR172eZsjti11ZfAPAv4jmeS/z9T/91kS5Zd+YHrSPerQryXugTQAKd7bMxGcZrG+fBDI/lfW7ObLQZAA6hCZVXqfCLE1dfl/JZnFW2i0sv9uh+xxdpr73P8RryRoHXfRTYaWL8ZBp3DzHhJMaWlv+3LY/4LmrGJ5++xR4dfZnRe+vmMzyWUFD+zj1l+xtXyXzSAFSUDobRVxIQsiI8Twehq+I5dRiubU1yca+OUkhlo1Aml7JyXPye+GcN33VV3u40i4178Sx04Oqbwyxy1iAn4LwLyQRXHOCH3BFhApBQjzwIiAwjG8fc0PK/beVvYv/UYQ5Sr94iCzV/kYB5pXowRuD9iiByDPK+34juSHxakhTQgo/Wp9F3XpP/Lv/7X+qf/9o+KkMiFgHNgG3QVY0+M43PGOXfs4q4p/A6vL3Lik0ZAE+Q/DbIC/KfTQZ4v5ci9q1BCE84ZcEwYZ4ngvhKs6h7drQAAEABJREFUlQBrAJttZT3ssAuF4uDARLaWsUYchyW0ZaU9DbOaXNSRGFOMFMUrFQqawjgVe04ONkkmohCTrugwM/kVYg4hUci3ukFEgb6b7VpO2E1TaHdRxEaopmHoVEpSyYWgHJViVgiBc1rIKca4fOb/sPGs+4d7NfjVweVn1uVC4p/QYUUiQySVWmU9TAAhxSUwbxQ2lrnmJPvIvwBRuGbQP7cdCcBBI0DsSNT9OCNnpxXF55nd1hH7HHldeutv8uegoIjOHfZrXCTOQt4bcmcVgrHHjqFkfA6h3t/rxmrb93rG5T/FkOS5SynoPcgk4l9AOVC8DGBmAksr/H6kIOjdl4NbyNjLOvUQLYPIr4lm0DXSJzNfxjcDmM7I5n4Ff3cQeUMCEvc8hr83NocgHyaNnDOPkibIZ0LPiXPkeQxRGflcWPjrBFeKhjW6nnl91+PXG/62rnXV0C7Ltrpyb8PbAxeDZ4qTtt1i70GvTx814usbvqr4e5wGBXDegc2OzOgCM6eCSklAV7a37VAq9iHZNeD/CFmV2pCwBpXSLPIGZCyMl9BBHNM8aOJVdVMZRyJSIj6Q7CvPPeK/RzB0A9M8VoN9RsivYdwRG6+byuLxpNmlUgyKKTBfpwmnPfNKHPOI0SjISEpzUEp1eRZCwI/jcgR6//D997qRGLyIfMdr9yt2ueEXn6Oki2M2SCcWOVcKdgVwqbQUTMBP9qdw1p7CLPLMtr4RVwcKoZ64PFNchpAVY9XhcEHGCQz14GNW02yUYgPmxDhJVxK223XdpHlCHwrDPbtmHX7+kVe6/rNE3lk7UByd7FeU/I43HQP69RQ/JwrKAdlcIC4FLdh+BZdziEoUp90U9AK/3GjvIijgxz1FM07SlYA0LiZ0Dimpw44D7X2ckQPR4IULTdcCproOs66j9Ap2etodTzewEJTxf12t5Pi5wo0zc4ec5e9amjsnxcV2V3zowm1CFts6xKQLtvr44YlxBz2TW/wK+gQfOCZP+OiZgqVHJ/7DjiOcpKWwfqawenk5gjMpxqI9O5IH+u/Z8XolTnvmOrGIcSFygSNucIG/2tHDRRe493S9aApBP73/oIzsY0oK4K0Dbz76YVJAPilhnahsTCN330+qTSvvTKdUNCDYL58bdfSdZmkOUYFnk6LigoGzWgrREzE6YvMenNcEptATp8tvpY7ET08sdch2BH9n+KzCGQOfUxRYPCiQ8Hvyn3nZh+DfG/YekSHDBSllBe6VXDRzb0QYL9YOcMKRzYErNjA39fDRCI6MbXNFQk/zTEImH02txM3E7vBGidizHgwnBme3/MT9O7A8YJOKXi1t58UmfmvTwX174maxQYxLO8xCkX5hoXKVC1LLvWex7AW59bWvHMMDDa/g/AD+pWjTyGfrlcif49hrt9ksdjDnXbDZI/w94+sSkwbiIzPniAwFe9jWMyPcsOuGt1sJeyT0Djxf8dz9EvcKjUqQKnZznwEfBQUNtJvmER1umjnnLEwQ8Nd1OWKgFccN/rDNq21FX+e7aZ7o16ngw0wum+BU67D4LQXsmjXzv4H7V/Bg31dqrQ4ehloU4Y8BDJqX7CP7Z+LB6+uLco4KISCT4JBR/unQ3fLOtIkxMHfv22pX+AdZQpQSXHwFP543uA0LtRqLlr8qAD781npE54h8HTJBL5qS1MPbFz6nmmXbOAcV8F3oO5IjgvhfiMrcGwHKhI1nYoWTQkjsrEbZtwl8DuhkGSdkwuzyeUSXWIsiBo4xccY54mZIUX41N+DAzPWKImgmgF+en3Rk29/3/LklMQwY3gl5RTDbGSMgd/seYrdxd7utXtmBGDBwLgkjMlGMCDAvziwIcINwUkiaMIKN0XAvp0TSOavgxIDDuttFPYE7ehxkeny8lw2fEdwkU5A7STrsX8UtjqCO9oucpaiDeCqG3CLPiIWuOI5Gwl7IcWGsTqsg9RDAv/3v/3v9p//8n+Qvp3fo17IKmjHgRJ8RvTY49wThDTj1LXIkCCIGkg19DbzaFADQyEFmtHgLfcSWMQhnJWX0n3HgzNi1ZE2cMQhJqkHnKwQpXjtMKhRNz6z8I7YZSHQDySGO6MUK/wBBT9i6g1xu1i1nmXSDwhJQLcR3JDGmXFGzYBlbJ+oC+GbFBcD+e4D3D3eynTZ/2fEdO3wUNeHvEWIYCHLUkyYpYdimtthqUgBUjQk527Y3xRC0odh0v5SSWmT3dYfN3K7Dbp+x653R18R7QeYQA+2KenQwwQy0SRHZsI00I0eRsTWSAJ+eXjQA8si8Xs2L+VwwTQg2QRIr5hPg7vF5LXWR9YquxqSJ2KB3EtpQiN0g9xsE7h2HXBtGiLpCJgl5ep4dKDDu7+7RKaqWwgJqq8y8HsO6+fXLiO0bCDsoLLYMtjBYPd/OvEJ71MObh8WHI7KdjAu3ZfwJHN3w5Yo3AwmfFWQdwKOvG3DVEkee55PPPlWHjB1yeYfQsi1z2D74JtN3xh4BIh2xcYlpKSqFXWpTsdWgG/YcaFOZ2zbY7R7UsEs38m7R/RrGaEpSjo7Fk2otmmfPnnSlwIlK8m+gJtotd3Oh8Bhl8hhsa0jUc7nLkoSoVkquyzgB/53OB7GRpVSi4twj3w2dOnYvRgqbWQd2oe7v7zQQG89wi+e2vvb5zz9/0DxFCTYM6NuiEyZWxMb2XVxkMua2zJTVD0EhVs3BMgbkDDTPJPAr408Q4cDzqAl79eArxCQv9I7s4LyQ+PbE040dT/8JJqHsMM4UtL1ibjQy5jNFT2ZEY7TjldaFomLFzs+ALS+nXvvXCzttk3CtlKoIVR2x4TOvXDPF50/vn8UGkQZ0wkx6XQon+pB4Y8zY4qgNO/dHfJnB6J77HyggLnDDdWRcisT3Ly9SqTrh1xn99xRaGW660cYY8mvYVLK+++EnjYpKLNSGlJb2xncD5l4pEkZw+AKvHNj5uBJ7BwpXF4wn4uUFuSznjf+7okyHrZ6xzxUumELSUmzz7AS37Ckmvv/hezmWT2w++LuDZ2RyAXhg7FeeX4jHKzg+ct8Fol8LxhB1Ys57iojX/TMqJTVtAXMnncHM5XLUTPLDi7rQb4k9bGC8bzc7OaYH5Hl5om/KChJ+HVTBRs98HflkII4LtvA5l6SROHzZv8gc8ELBOmGD909P+unDewrrIzxzlnnm8HoCKxNj0meQbtjAPs7g2n/hpWD/aZpUfbbdkWPoB5VSlPBJj3OXPsS5/xC8/7505VnH4irQL4DlIzlK9DWmZz4n5DZXxhSVGWMgrjoSv+N3pN2Vvh77xtn5SLQ7gL9A2zMLpQO2dAzKPkeuM5xxoLCwv+cQwOIANjtluC7DBbkW7N2oZ+yYkgZs6zxu7pkYyDnCu+qJ9sMcNMxSLo1eKfAb+MkFrGO1JxfHHDWaP6ZeddPKxcoJLKzYqXQplMgXPXpncoWLU8W0yOL5lnkZfJqCOjBV6xq/R2lGpm4i34+64v8ROe3XHMANebfJRR2xmoKUY5T/LFNJmb6zpmlC1iwcqMCzgK1WtK9cp4mh8U9kvJZ7kbaVMaOk0f4ilmqtyzgzzzK69SycJ/wRGHDCTt61zPS1/hn738Cbz9Y3pcT8oya4sTYeZ4RKZnkcZpbtdaVmEIIP4DEyPvSmK7623VriNTP2SKxbnhixA7Fj/Uv9Rb+ULO2siD49z1ovAsGXkO8CL/XUUB73SM45sKBJyKgQFpkCmDeWZjjQ+pRS1VLbeZyYooeQ21im0GSVdbvEyxWOyCWrsQ/pm2NSDBycW2x24/mIbQa4IoS4xEItDbl9pQldbsTQes2iJuVlfAWswTFGqcPOI5jraBMbAw6lsJ/8JxLiMlhFeBBIr+3uTgYp7TFsWIBbcdgaw/neFUFCCHLitOIWzoKlXAnqURcIrnDdA7bd9k4nguTGxC1GSBjA4BkwoBWyg91X/PizV+y5FMa46kIgHggGHuHUHiUn5BHXg3a8KjAhmCwsW8BRkaNSoPwip52X2BlaQTpHwCaIfyMb4MyOgfV+fXnR//Bv/wf5F5MGwBpSIggnpVq03m7l1XmDzNbZ41vuEQf4s1/nv9C/Enj+PklMSUdIv8VRGXA5eCOgOLI6f/PJW5LclaTVixiEJCcNEFJHglnRvoNEDbAzbScPLqmn8FmzGvRHA0LYOwib0yfgL9svY6dXEqplsQ99z7YY6WtbbNEhxgS53nTBB3uC+syZ4VXBgGVMyDoCKBvIcif0sFwFIHo8++cK0b+yA3UF+FuS55mk05NAnSgMUsvTE6BnAsGke/XONIF35/mDWK2jNzLlFEk+F1nXGfA1TZVtOvFsA5GtSE7bTSviVfe7rbyYKHzwsyZn1QywGW9kpbxaNaoly38H0F8JEeMlAs8JIKegG7t9DZj1/Znxz6ymE4HQ0Mf3JvB3xxyW2QmilISgswII2+DzHsIfId6Jvm5f6ZexzUDctKxkt3cb8PFRTyTWgIyhJJVNq9friePCKPiYtgmZLhB10ITNCXbanUiMGEVrFgMfPnwA14Na9BmRqXgsHJRilIughMzJ/+cRwUxkvMi9FYT0+vIsF+T21ZmEbhkfiF3r5DmukJN9mHLWgI+vxK3tPQOqIz4syFLR60whkEoUQ8sxGBd8TfiKYnKUrsShX3PHpEVmHhP7nU7Y9O5+J4/fk5w7MGH8zsgaU5Lv3bjvX4Y6U2jdPbxlR+qjFItSaSncbkrsDp9IpCfbO2T5lzYu8MYTr145UWAlXq0fNMCWF5LKu48vOsAvM2337NRdaDQIg6SyFH7eMexIdntwfmD37en1qFeKqB1zu30oDe2CPM6RBd4rrwt7yPaF4mtPobymeH+/v6mPja4qusxF7w9XjXkjNVs9n3udx6A9svzw4YXnQWNqaBv1go4Teu0pSF0YTDGhalWCIyYl/fDuvRri58Pzqxr0Nn/ZXrj7F1vhn0ifUuvyd4FP8NSFmBvgnBvxNSGnY9HHHl40h70Q/88UaP68Z0F1w5bff/e9OsY68HmE157ByRlumkgCHs+JyPfNCSfuD+BuYo62aZRixK8n5OkVAESIYqxOBZwEPnh8L7Qtg8fzOMBJ9r15MKCMx7u/u9PHjx9ljnpP8bdeb3TFx8/wiBS4n3mzdlnGVggakW0g1mwP93Ffy5bA7hXOu8BBni+R3NzG8/rZgH4NcnfEmmVY4pMEOoJ3Ya83j4/LW5jPP/1cV3ADNJG1k/t2YNO26NHfOpwpdg7EZi5Viz2xse+FmNTCCZ77DK4sS0wRm9RFbsteaiXGeq3JkaXWJeGm0sgF2Z7CMYBPah9NIS1HTyKghFIALzPPmvVWIwWZd5ATC54RW+/B9/b+kTw4yP9sa4ePRFvj6YZ+A/qFXFno9ZoZd7O714p8+8IO+IEF1zgHeQG03u7IPSNdq/wLck8sSi7gt2e8lNPiF/v/L7zgTaYruLNtZonYm5fjhH0Ktra+B/ijoUg9gJ8Lm0YRLvIgyPoAABAASURBVHH+GOFh+1PGDXaN+C+lIs1RBVnNCbb1NM5gbJTQc0bOEALP8yLLDaw7v+/ZBLOfxc8V/0eweeBeUxvdgS8vWOw7460DIxPgi+C03aykFBRL4chwCHPBnZbX2InMabxUxnF/423CFjElZexRa2GBdJbtkZHfeDfGRvBp/I9gTvyswTQnLbiMGe7s+Bjg+QZOn+QcaRyWXJbPniMogMOLAjIYUxWszNgspiRMIM8XGGWeZz5Hea4Yw7JwnTX7yfJKvyCXx/fcLXg/k2Mse2SQETlb8kNoimb0ETlljkGua7xwjSnpLz+TdWHCjIw+AnJ53Mz45qdAP/vM9t1ut4tuBbt6Lut2ZuFg31gPH950ctsJbKaUiZsV02c2n7rFnmKueCJxHAmK7tbpBimMGH+kg88G2RXy6omWjHF8LzKQB7fSGeEd5AWBDQjf94QdyceGWLH6viMQDox/ZeyBQMG+aiFcO31AYStyAsAVANgJMw2scG2qriQ7C7nmFaiL0YgBMwob2KUWJeY3uaIHRHKT7zlQIoafGMf3/ceuJwjNhrJcb968XUAyEBAbirrHx7caSVxrZP3Nr3+tX/3qK/3h638hIV7k37r0d4SOBFvKEAkk5e+MWpeRoLHeLho/fPioFbuPTtjW+cRK9cBOQCl1AUtLcL7w+e2nn+o9RFwgsA5g+HihELyHGB85ZoBmO66Q5dNPP5MdXmmbDACCxr/N3GNDhaAtxYVJp+KXlrlHbLkhoS2kjuK2q3eZMr7xuHvmsQ1+9avfoP+shz//sop1SDHr7SefkgTOcnBZBu8ai5+MvQ1123p5xty2lf949x7y2kFoLb4LNLqQJAfIbAvxNsi825JoAGXNgA4iKSlSTO4IwGHx10Tx6OKwEBTLmeePvJbNfB5YNd7fbTWzEs0p6J7ipimZWm0U6gklNFPY+rhQrFtXB9rHj+9YXKw0sZuy2655JTBRcJ+0asATgdmBqRyDcowSGBko+DfIO5C01uxGTuDCh9tdaX/hyDmqlKwbO7gXitmBYtQyDfQ9U9h9+cWnjDWC68IC68iO0XFZZGQCX+jUUFBO+NtvEpZxGcPjdtik1qJndgIn/JtzImmt1LM69vOeXULfv9JeYGP/+qIb8q/XKyXa5pIWUjpR7G/AWM94fi1fs2U96yPJfmbehHNSnBfKMn6886WQ5FieGdfk7fgPISiiq8n+ylhe9OVSBCXoiG/v7h4Vsd1mt0LHvc7Y3TLaIcbmv/zh64WUGjDrea4UQC2LKu/oP755Ixc1IzgVc3/7/Y/62//u31AQnuVfILl/86lemePST0rthkQ6URjutadQGEjGc6rKJOPrMOuFIjKURhncn28TsdppDJnEGBnjqg/sXHqcC7x1HWedeb98Apft9l5jLPoTc8+cqQ0pDqJ6Jbn94DNtxzkIKfThmflZLP/09KondgmfmPeFV9Hvnvb6/v2TLqMYL6tudrrN4tXyzM5jL897oADtQ1THWGMIFLojx6QbxnymuI0UG9/+8F5Xdn0+Pr/ohQJxz+7nE9depF/gS/+pNhP+BH/14LJpWsMA2x+Xc8e9yj0XT6/wi33ZgDlcpDv4ITHvm4cHPbKzPzOG4+NXX36lEIIKfjWeQwjy3xM1byb4dAQvAaT46zHecTJ+Gjjmyb+Vy/NKHIUYlcD1AD7FzwSGZmLJfDrjX8f/Fm7dkJRDCBRj4/KLfx2FQQtOzxRu5qVUqi4uJlKR77er9aKXdfb1hBwuagqFzpW+fq2+IfHFlGTO87wn+CUzjvHXkFdCSOqI5Qk5gm2P3y0LDtUrxX4Hnk4sMN48PCrgnxF/3Bjbcz6xieAxfb9gnxbbHslNts09dsTFi7yvcGmCV6Uo++WIDP46QYhZ9kkPR3sn8gRfLLuW6DfS9sbOaUZG/xUEYLwUghOYc9GpXCUwPiBzWW3Byax+Bs9gTrHwuNF73ghVbDRSXc0x6QOfTxSHMzqn0uiEbpGzPx+IpVcw6+/1Tuh5Ja4mZNizyLohx5VjKXBrC1dG+nbqsUNKEY/Osq+40IXcd0GPFZxzAZMZOX3u6T+OsxTT8pr+hp1dN4RI/xBV4bwTmw/X7gJ/EChhFrelEJZjVmTToFFE9hv1AhCS5qCgqIq/O3yYcoLvbnpi0fTw+CDRdxwn+f4EX1ZwqSD9/PPP+KFf8leHDj5cYPVgXoyhlNTT/ghf3YiZgcn2xEvJVY6tBj9bzxW2nal9KjYxJ7pGGMCR25zx8Q3udb8zhfYZDIcQFmyP2MFtOvQotcFmV0WUXZFPUkharzZyLERFXVkMGIvW1Z/NuxOyuX9kvEA/nxMyo7BiSosveMT5plKqPK7PKSb15CDxU8FrzUXO++bZG3Wbi2Ln5hl9L+SsI4uDEXud4XafbY+Us2qtuuPNhLFveWZimSGX3CImPqP7rF8w4bFnxpvwg+f2+UoMl1rk+iD9WV7ziMf1EYLtNCy+DPRd4V/raPniC6vQzyh2ZgxfSqMQE0fUll1FF1uRzxbCRVWplctfBrswaYezVyTvGWntQLOHnZYQYsRxntz3/bklKVnQFgKyAiNAoNsiVExJKUVWmvvFoX5+wsnu42vvGg4QY8MYRwrmipMHxt/zWsOKjwAthMj08+KgxHgZw8aYfiGqSVqRrGJIOLHXJxRbFV0mdKbrMucAeJ55PXPHaupf/5v/s77+0x+1xSkzYyWca2K5ERQmn46kFELQSBCeKK5HnLFnhWxdg+Iy3pdffKV3798rA4qewrVi9HfvP8jEZMIKyBJ51pCgI7J2zL8iwfYEshjjSBELrtWh5xGwC/08v+09IvfAfevgYjyXjO6BY1YL6H2/xVbP+NbFe8PcG4pB6/vDjz9SzD1QGJ+UUlZDuxlweackEawxRq1JHjOGWeErg6/DzyFI9tmWgrOUKuvV4AfvIEdkc0LwOWPz9+/eKWE3F9ULQCExMccNzBwIfPv0wOrVvtuSUF4g/o6gqE3R/vAKKYwS8334+F5tU1Wx/4Ug8ErcWHN82NYDmBgJ3h1YPVEoGnMmS+8EeW7Lbplb9PecTpCFsazbDTLxWF6Q+DVii65ONm7nQLSOQq+APSZs8UqBMCNU4J4L/cw4N+ySFPXTN9+rjVUXdhtWudGOxDtD+CvstILMOgoxumGBafGPY8RyXCH2GWUqOppw9yQ2z90TGwFMeHz7dw4Bkmg0gjPFoB7f30j+F+Zv8bfJsgebP/34k2zP5dUUmN+w+l+vW0w/KtHvAKauYDaXRit8PKJXA/neIKsT8WZZFKQl2eAz+1hzYMqklKqeKMTcx7IucmnWhPwjpHIlJpycOrAulHU7hUDymcFKXnbSKjHnf3DiBAlXsP6eHcxCQnaS/O6Hn3X/5hO9e35RQL5RkaQhtZs7XVggejfzTGyEXNn17Chaz6qr3Z/bJgn5xpCWtqmudKP47KegKZalOO1hXIZZitQ5FK12D7yKfaFgnNSs7zRxbw5ZHf1Ol17vPjxpUtANO7jwn8DZiM2N03cfflYmVmrJ7Hw/kQB/kMKk777/Rj/89L2enj/oxC70xCJof3yVUmLh+YQ+s57A0SDJu7xrdHPBYZulnCnS7iRsFlNaEoI52LuUuVT5esDvM7aeif8ejPQUOgeK1gq+Gw7H+IH4ijHJuC+56Aw/JfxRub5RQARJMzg6wldRwWLrRJH1AO+twMrEoi6lSJtBTSmamGdE77v7OxmfIQQ5HkIIKjw3bnz2vTW5wDslPVwGGcGDvSyXMfqBAna926ggZ0C/jjEreNgxb3CMIZfxHmOSY+tEoRSU1NRGQk79GYfmx74fKb6eyB2dAu0D/V2c9oxpbGIiEv5WyxuxUjmfVDnbbp9/9oXMjXv077FDQZ6Ysmzb9Xqric4f2CRo4eUTvFvo52cH7Gh7M6FOFHcn+MgYP9LG99zm5fVFR+57MWA5OvCaif9+mPVKf/v8huyEnWZFORZPFJA+X26DOgj/wE79CwuUGziMucoFqzEzx6wWXtljFy9icl2BZXzJfcWi01J8VrjBC66O4haUYZsrMpx5NmPDFdztMSfm9qLHC1HL5oLMOWgAT+ZV8/0K/X0e8H9LjjB27Gf7J4An/3LcCzvuIzbs8HdL+5ZYrvhUaPdKbt7ttkqOkwYO5xjYTBjhbOeEG7kghKAO3urhsZiS/BNThDNG9BjYgLopl6K/zHuDp4ylpjb0++W5OX5DDjEHKkghBo6IPa7KtHvh7UkC+x16HPDBgLyKCT9LN+bF3Tpxf8eCzfmLERZ8HLnnZ4m2zoNevE3EXc5ZD2wWlVrITa383Bh3W+tl/E84eOTwWCEEeVxjcUeesi4+JmLZY7XknRDBAvZwTFj/Hlk9RkdxOWPLlLJCCMi14iyllDTS3+PY/v5csZPznM8pYktk/WWMHg67asIu16lXaopubPxYPs9vP7ndmdxgzojYX/zcyI9MqQH//EW/GSWdX3lMvAwUv73sb49jeVzfpZQW+XzusK/bGg8zecLz3MB7LVXeqKpgJX7x2ee8+rgR6K1mAmW72QEAqx3Y4biqB5Szgnb3D5pDXO65o4WKKS1COJE+PFDU8MrCJDRj/BlhLZB3MVcAeILAA0awgXydMKqFs1Azwrmt+65WrbzKKLXKq98bBvj97/9FJtmXl5fl3OOYmJJcPDCNLE+MESmD1qzUfG0CLKWoaao0Sx8hlT0J/khwu9h6edlrwkkOxCMk0jswkPFAm5n7f/3Xf6N/+Mffacuuz5K4Ab+/HzoA4K0DOSSFEAHhCmC07CC+1V/99q8lvPbA6vqZRPr48AZ5NthwWADjAmjGNj0Ba6GChHzNsipyAVwB9ZZgulGMZWQfkGek/fb+DnIaVXJlnMnqEDz9EoQ3Er8D6UgBNtF+BRH49Zt1tV0c6N6puqBjTFFr/DsrKNeiewJpTwLzHC6MtwRhCEE3EpVtfUXnyOcRsOdcFjJ4pqi98tyBf6PYaJjvAClOyJlL1YDtGoLqQFJ7Idma2Dz+jSLM91PKSgSx8bTHFy/YO9GvtmvdIGef/R0nI3BLwHoX7oa/MbtCzPhM6vnQrrfYIZCoH/QDK+CEvV4paivy9Mj7ETlf0e2GrSfsbAIKMSnTzmdhgw75TwRE/jNRNew8eP6AjFeerZjjgn1djFwZxzKLMZ5JXh/ZTakQrhS1yhDDEHR8OWhmR2uG9Ft8lUmaPiJ93HfHKzTrVhwPkqy35+qIsWU+cGXdEkWhYy1gc9+fmOOCzR8p0EbG9A7KGXnczvJNIRKz0v3DJ9hw0Gqzw1ZJJ5Kh9X8lLm2bHt/cgck5JmLsKMd2D9nt7nbLv3rz/v07VeZ2nxXFxBykE8nLfvX9Uis7oe43QEATxywXkzMNZ3ZrFDJhF+Si5Ixdr/jcCzb7/hWbff/jz8tfy/DnAZ17Dif/Dr83zHfDb1989Sv5lfUZu5NC4YAzw1b0ydqT+NvNVnxY9H1kCbuKAAAQAElEQVTP6+ZxFq/l92DgnfbgUCHphk5ndiCNp1cwdkKWTCHwkZgMMcuvvv/47fcqYC6mqgnZexL+kfGtRwhBXsD07MLfbRs97FbaVPqlWesa9fnbBw3Xo0oYVcOkHCdpvOluXfXmfqPtqmhFu8r94/5JJ3aCBsj/Zf/CXFpwazk6MCb7DiUOyDmjyxYMTNOsPdh9hqO2+GYA7z1tUy5q4MdCvAzIu+wqs2vTYauZzg24SsRWD2eO8FmUlOHFyNnfq+tJCDdiOoSglJJq06gQDyvGCLQbbDcS0UwsJ9oIPlnTxq/Qe3blZ0ryEwuVINRFJssh4shjDvhyoP9ut1ULTpyIU8pyIn9aeBs7S8sOou8P/STH1J7dSOONKeHC1cJphXgstWInKaFzCAF/j8tXrVr0X/NGzAVPod0ObjxQLKzw5d39g/bgLMSkMwl9zSLrBndYzgt6G2sf2U379rvvlRnXdnYxaX6yfV18rtfwCn7wdUwJ312UsKmQwbz3wlufAWE9jzHeYB/rH0JauPXM4ioT+8+0m8hrLujMv7az53DbpT9cNTHOgB1nBRYyryxcXtA56APF+gAmJu7f4JIKdgfs2+DfDn1GrkdiJYCdAwsO70QnZO3wb7/44E4J/a7YwLjoae/jAKY6sFHZJV+vN4oxKaHbFswZCzFFVWwaY5L7bom1DTYMgXxBOxdNAbyv8YF/l+CrL7/QDEYCu5vAB5vG5fPIQmDNHG6/gk8GZO7JaULfWgt2WpMzG83YJ8aA3yuPxuVw/r3iq8x8ieLVvhnQ9QCHJRZ8N3S0b0Oi36pVqVUKgieO7MRu4cAHhZQWvBzZrPKi7AgPzpIeP3krlJbbhxCV0DOnsmzInMD9Db7K2M12sg9ddBbmDCEsdqnMlcG0bVNLhefOCiGpx0cey/69wtMtflqx63mDgyZqqiMYb0qrAM/UXOV7NTfqeH6FX2NKWm83asmblnOPrpMkX4u5Z2L7yriWZYIbjIU9Bb5xNWF/DLnkbMf3AfzP2Mt9CuP6XlBQ5rrFF84JMSVdsfHEuC31klIUFK4B7IhJr+BmBR8n2rnNch95SinK9gs2aMmzDeOFGBU5/GxL7eK2nttnt/U5hMDY48I1NWbdqEWMkZfXF0UXEombnniEtLwbZEMeKCDWGKQhwDz4nkIhhCAD0kHVoYCDaQtAC87wODuAvNyHuGeNFKtHSGOjE7sBIQpH3TSxK3CjurbxrGCP0jOGmACnARtCkAnUz2zcEWP6lzN+oshw4HYA8MSuRAfIDwTxChmvJBgb4RWn+DddTRIMuQDkmULB4K0E1nq9VW0AwCx8NusFYgwAzrucNqT/OPWMHAlhJwje3xX6h7//B4rvO60AyA8//kD/BnK7yMa9AVjPk1PRBGF8B7HZKd6i99lyWbfNaiMHYlLUDOHcY6eAx5tS2aE4LuBYkQRM1ra1Sd6OX6036vFJjw06gjjhfAdHjFkZMATkzLUohoSd74GIeJ37rMI928VjdRQqG8axfW74zH7aY7cBUvKX5TEFPpG22+1C3kf8bt1KxU7Ywv6vXA/IYbkc3AE5JkDnnS/vwm3utlJMmmJQAymk3GizIxnw+iiVRqXZKBGAN5JOSJUiadL2/kFXZNhwHix5yjrix44Am7n2+JF5YsFG2Hm12WpCT4+RGP9G0eKFASds0WpSXAovz6eYNdN2u7sjyQ3y3B0NXyECF2x+FnKhWJbOTt60v0EUJwjBu2zecfO8B5IJIisie0Du59fjosswBeZL9A86X0f98BOvY7tZ291bgmwFFqKMDS92LiY/ZHliJc4UqiRKy/pKseRdjTN4vg6Tms0O+xWdkOfMbsiBnRDLNChppH+D/t4dHLg+4tMhRF4LH+Wzd/b8itrfJ5yVl927AkF4weTftF+DtwReXMD61beLRheUA1jsmN8yHkhkDTFyxQYT+t2Q4cY7asf6AMkd2MnLOaox6SBDwma73T2ey8RSonCY5N+0v/JK3MVTSlmB/x0Zd8Sne87GpHdA/RrKO3AzuDY5X1g89STGK8TnGDQGK5gjP8kJxzK6iHTiPUFeDbFi7Bnn7rdjoeKEmvBpB584Hgu6tHBDSzIIIerIHG5nvrFOjw8PcnxdSR6vJOYefGw3O/kNSI9NHKc+UFmCs/r+CsImBc3qr2etVlWW+565izkL2V3s+a9ltNh64DOrRX329q1iFLZpiNGNAteEiV4ohFpixfF8AiOe90ghdSQRig4ZXdZw6wtFqK+vxO6MtU/EVK5VKUXGeAXfN5LtxLnDD5SI2DTFqJqrLH+g04Ux73kN7/ifpkm2re3WG0fE9Z6dLD+rteizzz8jWQwqxF7PnE5iFwroUuvCgxsS08gcezhkwkHOBwV93V/8HLFlCijpeRe9dsTCTZmx3W8ASzwiVrbyYnmz5XUz8e1CO3tO/GddzTdzwPQcV/zxyWefscBggReCnuFtY8L3ryTmDj3MkRM4m5BhZI4rY14p2gfujYxRwcEFfWY8uKGov4G3G5xKc/QdFZnbY+1J/i34enp60S+xMGsgTkYOodcWf1/xbUxJiT4xZY2M6XxpeVcUx82qkdt28NssKcYkFwAQg0b0i2CoYjPbuwCwEXtadx8duu6WOS7ydYwB/w668vr4QA72LtfA69QJHXNOasjPA7rkkvUAphvObmucfvrJJwohqKlFn1J8xSj5/kj7O2wg/OeDJhKJrJaqwHz2p8edwMpfZJuReYduAVlHisk39zv1yBQZIwOy4+uLOj5jLBZnN4m+gWNmt63mooAfGs49tcEw3NRzNG1WKVGlJorALYVpq+3dWvePD4ohcO9BCR0dB+vtFswn1aYKJYinlQbbMkUNYDiXvNy3H4zJu90dMVAo8m7yK997PvdgxdczuXqz3jBepu+oFxYLLXyJCTTi54RPa60aLT8OHKg1OnSOGHBGXy+uZhpbNttqsRNtWzC2Jj5izCy8joopyX3sV2NG/IQQ0TkvePBc6/WKOUesO/NW8rDIs9luaFMkbOCxFaSUInjolaLPN/ktbuTaY9sOfh5CUJRoHmRM+PDbsA1zoIyaXOTPW2T0PWPI/mVy0VUezzpn2l2psTx3rUUJPfw8YRfxY91FJ8veE0O/fBby3ZZ5bQffc78erHncEAJ1XSfzo2UppSrXothA1IylFJM2q61MCgPgNimeKRQPEPeR4/HtGxLuqGeKPBu9I1BSisvO4gXgBQTbEyAxRrA8Ebwndf1Fh+OLcgky6LrhgmNeAN9lccBHdiWXghWysKBODq+QYULhG2TheXoUPLHqtoU8toVmKuaYKXAvevfuZwjpmeJprx2Jtod0GkD6AsG/QFQ2YsmQMYDxOD3ZOijQPxCYK/2ym3STda21qgB4g38CiA0rzzdvP9V/+I//CcCvAYrQ5yyPcaNQEONMFA8dBGh5K7Y8sALZkZhjTAoxyOOckT8rMXZVTVVpjoqw1Ux1Y5tTzdBu1shYxPcim1dkPQSmkCTGahwgklqSqp07EkSyrWHcG06+YSchj20WQlDOWYHnpWTZpqUUJe4lzrPwUQgaCaarbU8g37BbobjYQn622cCYHc9KrYwqZXwSJGSDitDLc0fGolbRiaLlDLHI97GfvzfbEZAZe/xSVE7Yudcck/xsQqcDKz9/2f5EkRNyqxcKslAa/NBL2Mjy/Mir/GEO2h8u4O4I0Sdd8N/5NpKMbn/+3Csgx5mCaWLcI4XblTaVov+KfSM+PFJIehw2J5f+ez573ilmjSHriAy+tkwndHG/5XoZM8v9plTksTyPx3ZROHOvp3+XIZG61kVRrxQ0Vxw6l6whBp2Hq45g2W19nLDpGewEMEna04fnvXz9keJ2jFljLIuMA7p4Xs9zQCbLmHht7euZvh1zDWDKxytFyfnSqV3vdKWQmpDpu+9/0nu/Mg+RHcFRI158gmjtk5mAP4JJJ8PnZ4pnyOZGUXWFoA/784LxEzbq0EUxsCPzXrWt+plXz4bdMMzklyi3LfjueLhRjA368P6V5oW474n3QQNgbvBDAne7uwetKKhiSvK/wnFPAlySAa/l1hAiUFVkLmG7UtJStHRgKiK38Z5TWJ67GCJYVMBSIDmc4Z4UowCmKjZ3gu5J0LVm4rTTALYrRLcmOYxgciau/cqtNlUnFlsrisAVz3yYdF+ePmqG/67no1raXMHSHAq4FUdUzxiNk2FuFHMFlyf1c1bC/z6mUDUs31ltxZt83lxIooC93S6aSZT+ZTrr8utffcU807LzfH9/r2cSuF9v2QdnimxvBLzyBqFzHJIAI9h4ZRGz2q4FlWkmfieSekaGFfZrvOPEgxCjQggametAMeWF5ZZkO2EH2yDzPGO7O7jSn1OIcjF+ofh95q2B32blFJF1Us0Z+/UUPxedsccLWDlis1Irtmng+Ct+ujLXqO12o46csNtuF77JKYGRSQizPLM+LbbOjInYusKZnQ9455edy6NOcEIPB5ZSdcIGCZ0v4HDFou3dz++ViDcoSw1vHoLHHwHAHORCeIArPzw9KeeCbGslOKFgE3PUiYLxih0Tcs/gyK+cB82K2GLibHyN4MJjDsTPkXyXK/EOnjrsNjJPiEnGz2azk18/l1rRTbp5XHTKYOXAjlvv9vhhAEOTpMo4I7vHOUojfmxqVkvfntzqI9A2oFTDXP//5zCPusOmvreifYpBAVlHeN6H2+9fnsSgyinK904sCjrGpanc73I6qKBvLQms77mOWmETMd9AQTUSJ27Xg80J2S7wwEjMip8JnIcQsGdW0zRiannsnKQciX/6NhSOm1Xls9ApMXZWRY+3bx5UsVdBruJziKr4y58z9wL9V/QbKU5vHazJ5xObVBcWOhX7XPGXbXcmtkutcp6K+CrZztizIo/tWzjb3kLOyDMvQgLKX9Gth9NzzIr8D1NqgMv8eYK7Rnw8gbOee8ZWBle+Tsl4H8H8BHcMcNpFPf7twajtMmOEZD1KAfc3aGjSCG4mAD0ynsda2oKBFoxO4MbjOkYjsiTmOZHnZpIm5l36doyd0emCzl6EGcvWpyd+K5hKzCUwkpDNNpiRoXBvwF+WqZQq37dcPKJrUMB/KSa12CeEoAsbOyvaJeSZmU/IGjDwjNwhBPJDTwxJtm9CPxfAq9Va1svzMpxFQN6B88x8YYn1G7nMzwdizz5zuwYudZ21ok6xfGtzDzbyuD4i86WIV2L4ZSwb7AipTDR6eXmROxuIgUYDwnZMciUxvZK8biTSFJO8WyIG8sRuF0LUC4XjiFWvtOGRUg5KKaLEQJH6XsPYaSYoU04aSTodgVQMGhx8c9DEJM9Xa0XR0bZcgjvT5gwhNMv9YSE9Kzbg5JKLdhRMPvz5RLtSi84Ekg2whpgTBp1wYAfY7Lh5npArLQE1IU9sqhqMPSB7i9FijARcJZhWBPGsTP9//W/+jf7zf/kv8k6s5VmtV/J8ThyV+Syz+PHY3XiE/gAAEABJREFUntP2W3TCLjdIueSqAbI9UZxiEEUbaJaigpwMfLZAhbEuBJ1ltyyeI6O/zwb6bMAg32C5Y1jsZP2cfAJjhfALMGwX+1LozX+yTDf8Yvv6WQWYN/y6rCyxkXW2Dn5u246A37ZiOJ3ZxZiwjXFiIJdaKWZmTcw/08AEnpHbRH28XuRdySuFmwJBSgEYUlXkmPkcYuX5Vak0FJAndknvSDRXOQgVkl7ZPZnQ40jyOSPfarPVkd2bWD1n0IXCDe6gz00FoMfaaKD9K8lT2MmLiR4/XMDUR/DqcQaC7gaOC8X1HKLEkenHbcZhbggpxIxOWJDir8PG0xwhmFFizAOy9Nw7nK5ygjwRC/6tad/7SEEwIHe+f6MD40Cl2kN+J7D5AhaPkOsN9puYM4GBdx8obmLWBSzeCNoOIjD29rz6HaYgF+tHrvs5yPJdsd8e/UWfkecfPr4sNvjoXX0S8wt6PyGD7TlMkuW+UJzb/i0FxgnimbDPhQJ2T1vxY3ydSfTDOFHqCWxs1INRv3Ju2hVTNew8vCEGGt52rBVj1AYSGUg4291GxuPd/SMcNosh8N2kAWF3u3tVbFxK1ePjG6VckEe0TxD1CBQn+Zf1jMUzibGtRWcSdopRrxQ2Df0iUf/4cKcJfvBui2OmtZ+pNEfsVUhuLpzmeaao2apCxAUfjSTNBoxMnK8ksZKyOvw0Eyee5wq5h6DlXohSTyw8vf+g2X6lyAu2Ef7qKXgHsEMT7sxLIXXEVwOdqENZHGRhXs2hqldSxi5lc8d15lmj/WVQB3aUV5zT8v3SANYtQ0SHUrPWFPIniv8efDclI8OkhLwttvduYLtqsf/9shP75o3tmGTdX19eFEKQv15zBpO2Qaa/dbPfGjB9IVZtD/OH431L/DCtXGiv4TYn0xjTwqETMW1e7OHhEILW7G65WL3AnTEG+fB4DXa9g2PtNx+7uzuZj0KI2L+qx145Z3ncBFdaNxfztqH947dAlsVj9MTFFay5j8cwZwhffvjwQT57HMvlZykmbs2KKamjj+ULIbB58UsSLLkqhEA83JZzRU7PZ7ucsYPQYU8Bfia3jOh6RU9QqD22f/vpJ7rh15k481yKllaLLqWUBVuWQ7PQsQjhFhlasPjy8qIzPBfpA7yWuScumtrip1kFf5fcYKNRN3B3Y/4GPzlnrvGtsef2xnclF17g+4liYgbzEwWZf2HQ15U+F4r+ibi7eT6EWTWVWBrkt2lHNoLWYGaguHUx6ULSR6FfoO0Eh2MCzcuZO8RGU8ovMRck+8gFyhb+TzRcr1sZN7VUxRTlHIfiSlyfseeGYjhznRjbf8poVYtGuK7ggx7M7MiJFZvYkh3cVFKS49CHC90ceAJhWK+BRXkuAf7o1bILOs29ao3KmPp4el38nugfc5J/Zvxnv07k7iM8diN+Aw9GOMEyTzy3LinSHnncPtH//8iZ3AshgPubRuxRSkELKcaoE3EfU+TzjAyVUcPi05krt6tNVQbfiYNG8twD/vL4LfZf5uZsHNnHDbm1J9/QHR6bZJkj86CU9vjM9/3ZdUHF1jmlRS7P5THX61841nNesOuMzh7Tc3bEgXO0x/dcLXic51nmrBR+0QHpPYViDBSeF/BYlqOH82fbizmp95c+9nGFN4zTEAK+xrvM11OrWB/LM4Ebx6vHEz8dzzrLwVjWqefa+lgWHsu2DzEqxbTEU0QOyxhC0ATfTvgq8axjHNsy9mFQFzqNdVKXOKsDtB3b60eFqV+uVyVqIJlOgL0BOLFJugGajmMMo1abVnOY1FNk9mytXyDIaQg4O0lprXMXIe6iKTTqeVWZIfCK4WcCN4QACAlewDlaQEUE5YAcEiuGI2C+UnhcnFB4lmKRQlRIWRfaHyl2Lhw5N2rKGhC1umGcMxn5hrJTFDsU6MguREcx4H8+bwzSZbxqRLyRpDOPEyNngDCosJPh8c4E18TqMUNsI4P89q/+Vv/4j79Dx1H+Q62ru7VOt7OO3UkDA3V9UswrnS4dgSWlAphzVGmQl3FCzRojsgTpDEAzyZqHS/ue4sK7NrfurKZJyth4prTqp5uGuZP8x8zCqISNkyaFcUReKaL/hK4TWZHH+GpQwzwmpfW6lWgr0Hb160N8mJDnzKvQKwuOqKAz5xMk1wGiI0WB27rgGQO26CkslPBrxn5R3hGs7GZ1w6SRZwdeDY4klB4gvbJzYhAKPQp+KTWxw3HCVp1CEIXlXjPANnGfKYrefXjSyK7Rj++e1dPn1oMdfBXQqsOXLbYJsejn5e8oztqzalzsOgdNtBmRy+czBN+DIcWkM0Q/hUjinzRjgzEleXfyAg5n/PJ86nTFAR/3F12597S/KpQVRcZBN1bLrx/3YL5XnjKFSq9KQplmhMduH/ZPau9XGuKoniO2SYfbSTOuPV0Pev/TNzrsP3C8yNjfsyP5erzh24mdrU5Pp0F/+PGjTn1gV3IPzjri6aaJmCr4ORE39pmmQT3x04NJ75h5R2OCMDt2KJ4+/KDH+1YP20aRpHTHTsYDSaEBnzf8MKL7ZJ3BufHS8fbh4XHHPFeKnrVSbNQRRzuKkhSjYkhyzJyvg2Ld6HidJOJy+ZJ4KqrEUwYHA7ZpuYYoNF1G3Qie97xdSGBpvc5qmxHMdZIOCvGscTjpk91bYSbdUfSMyB7QcdUWrYiFnIsSiaVDr1DQHrk3D290A1dHiu3BhVmsSsjbNhvFkJjDq/FJgVkEAmbGez48s7uI7NwNYCdybCBk8TmRHKOPdk2cSyNjXBk/4tMb28prisZU4JxpVqkVLE4cs7wYmLDNDIaVqzK7GLVpmTEqpAyGZ/nnhn/2r88Usld1x2eVmTjtjsp55gi63o48OwhXifeSulxnzaoUPTPjYFvkvPZnGTtT6NWWpAYZE/JkSSmgJVjwxbK7uW50/8mnwnDKdbWcL8TJiaRyI/5/ppi+UMjcSMwXfDwSUwlsT/jPf1P0lQLm6biXvzP6/PqCni0LQWQkdmJt9NPHD5rxyQTnbfBrhGd6bDwi14A9zoz5/HTQiO1E8sUSUEUvaEoROa8UerfTXs/vf2bsog7e6t2fI8YJu40aKQAj/Ou+E3g3HkT+aMHF7m6l2iSKvLPaVSbvDKIe0Y1dsWg8M46LlBtv0Dp4exkfH1zYtQ/ImijqL3DclTkqft9u18wpVQqDoKiIDiUmjXDEOiWd2Cld54ivogoYnC0X+hf0ne3tEHRicVS4F0PE3kFiQ2VO0pxG7bYrnff4HblyKErKxNaFOIiY5yrr12LX3fpeAQ65wlM7doYvFBQ99jtRBLuom+d5mb+H/4bbpHXdwuFSk6p27UarXMHQSrsVPsdXATnv0K3FVvd3a+Soutu1atsoL168EdOC15H88NlnnzM2/ZlX/NzzynzAZm/v71RS1IHd0xTQdrypzUktdkg1qGL4moIStryHY1rs1FZsN3WM16BPo2FIWq8fJbU63WZiLPCmJ1ITZPwWNMFPKQZyfafKuDM2aFdrxVQ0TElz3JAfEvFbNIc154rVVzxr1LSPuss7ZfJpv+/VMEcei2podTsOerP7RG2qyjMRZT/tj4rEzg2MTnPUMEbGrBqx1wQnlFrV972u1A8IjM/zckzk1Vwn2p/RS8gGTvFnAdQzuAxhBo8DfDZx7mGVqIT8MWb5YGjZzh5zJrdV5vEiaWJeoMb8nSbGAXqaiJGRA3FVm8ycnVarqhDpTd80Mz+xfzmcwGgHmtDDPOj5JukMfiKD1pxVODbgYbVeKzHnDUzEVaMzixdU15yCTiwYmtLg56LE5kDB/nFVNMBPszGe0KUgB4uwyLM20xauGHhlE+GOX8SaNCFbR6xG/D8QZ+aTGZma9U4BbE4xy2/jfL6Nwn+zenwf8KZzWI4BHryK0FHALoXPGFKzRhmHlQ/xQFXeECwHXp+XlBdnfcYKMWI5O3CzBvxBmsaRAKu8jrnizCuBMimEICcs736uCPbE56ZpFFPUBUKcmXRNEvjsk8+UMKAP7waYOPzMQO0hBStc6JM51oB+vWoxdFIpCQBnrbhXMJgwyPlyRJZBA2Q5g4LK/TNF1Kql4AqzzgT3drPRbMeg8IHXEhG5WsYYcVKKEXD0yimJRqKLNA4UIRfuRb2wwvW4ntMyepzAWGuc/K/++q/YgXghobfoExXirJST3M7j9xRyLaDImWdBjC8lzxME6HqIAkcDIERQ5P9mHBViWNrkmNWSIAcS5QRo5lnyPV9LQSEk5ssaebZhd2vPzpd8z0dM6khEZ4qFDjIbAdGRHTt/PvmVNOi4cVx4PoWoYQ7qKIIHAvbG1s5M/4E+3YhEIevEjlmz2enjy0F7FgARMPtQrjqS9C4ERzdOvD5+JTh67l01MZbv/cwuX8c4R+blpFeKx36Y9MLu5plxK3gIgNiFbIEsr5CDx7tQCO1pm0rRbJ1S1siYIVWsFNUx3wkSGbBLh67vPz7rZjnQq2Nb1IUtcCBxnJUifSbxevNOUpA4vBMzz5AW+Dywig4x6UrCjiVTfF3ks3fOn0jQB5LPdz/9qJ/evZd3LT3u+3cUkNj0sD/pm2++A983dvafl18cuFGER+T10bKCbSDb1WarCVuv8ZV1fXh4q0lR949vcVtWwpYdheOJxdqAXGd0O1C4un8HMcz03ezuFNH/hq/mGLU/nNF5kL8WcgVrB+x1Ze5fjm7BYUMsuxAp2PFCwgvINaJAR7uJ85FFhy0yMKYJ1PEaGNuF1syDgK16ks+IjZ+JBSGbbTdxNmb9fMuOWExRfl27rJ4lpZTkMS8UO8+8DfGYV/yT8HXOlVGF7Ded/BaA9j2J+Ib9Z65PFJ6W9Z7dtT08dGCR9Kc/fSPvyA3E5l/kvCGX25dc4CI4gljbbLfqsIV96a+abCBmj3GFVwq+FZyRidHVarXwRsEuNxbS0qxA7I1w1BWCd2GsEGg+K2IP6+KkEkMk3ldqsWuOSVvGjwp6yy6vuS+ht6Lk/iMYPZBEdvgtYfcXuHXFzmLmukXWSEP7YMLvjutaqmop8j+v2sB5N/TY3e1k/T1uRD6fB3whfJfhlYwuwhdNU5Vi1G67UU5RW+bcbHfcS8vfMn7lDYD9Z1vEhG8Yw78pvkb+nnhJMUnoa9s1cKOxH3IhBUedKW6vtMlNw/VVgf7b3VYJ7rqAU2M3xEp8asH0CsyHlGUMXdEhotcVfE3oO5BYJ4DlmDiwu29OgE7VwUUZXFwZ70bxYCxXcojjoceO7hcZ09gv2H5WkK8HnsWYFEOS550U9ZfxR+zSYyfH0h6+uTLHHAKcSSv6DJBHjFnBfVdreY5MwYoh1GGfcZqNCilG3d0/yJ8n8RE5Fo4Cr1fi6ECC3/F8mgO8PtBuUMY3ordIrvv9izabFfd7DeDc30mM+HKLr4zP+/t7ZfxeaqXdhoXlvXbYt9Sox8cHT0+snFXw9eHwqsy5Jb/FGNGFTI9Mlb6+F0KgXZYocFZRrtoAABAASURBVEZyohdiTcnydzK361Y3ZOWp/K+nNfSJyFFKAi9bYqgaSjImO+IlYL8U4xLXuRaKCcs/yHNFBa3A3Ipi//FhpxMLmtokbTctB7HFwjmSTEMIyJsZu1n6jdQNMXjMK1JLF3YcKxVJ22S94W1H4frTt49aU5B1bOg0NWug6Ck1qWVxkrMorlcK7LDc3281MI+LwxSjbA/HQQt+R/xXa2XOIsd4UFDTNIu9bPOUIjbeLfouz+nfo28o6AkHhJRkjrN/ub2MY7+JcWJM9JvxyY35R66FjknTNMs/A/Hs3OJYmhgr4y/MoMSYhoTnswx+foMTLZvPN2w+IHfEJz3xYo7yeB6jQRePOTC2/XzDt45d27MnZ4YQZM60zoH5KjbouN/Blw1c0sGVPqxTx/0z9VhGV8sUmM/nFTEwES+eM4SgyDiO8Z4xRnhTtPNhuWd/xvaZovr8+sRCY2Lx2Sviqxm/sXsDBsFmiHLumoiNkLJmRf1yDurQ8Yos5odX4nMDZ8WvPv9KIwmvxCwXizkVPbG7NWN4k0VlF8Ck02OoENMySM11aduWVmIi98301xQ0UQDtIKR7gu1us6Fge5Z3cgrKvDx9VE4R4aO261aZe3e7zQLmmeJw4nhld6UBhEcCz0VmzVFtA6jo5/MdgbrG2AVjlZTklfWGIvlI4poxnI+ehDJAhDeM/vbxQYW+e8b99O1b+d4EKTC1PD7Dq6llmSMFqeakqHmp3Eeq+Tv0aLjXk1hPEMuvvvxCX//h9zqSJDP2mAHc+bxXyWKcpFwiOr9ImrDgzGmSdfac/k1UJ21/7liN9uwOGWwicAfsy1CAvNeZom/Ejg0Fqe/1EKmfC4d2EPCewmP38CiTYsiFmaKOFDITBdusrJHzjd2KmCpdWoBVIdsANaZlx3HP+Decu6egYuEtpWYpOiO7K75PTacfKbhWvFadY9HT65FENMivnqlX5efN5k6+dqHabu71kZXoE8VZabdL20DR6kQ2xyz/Ys8ciryCuqLXheTmIrejMLWckxLz35Cj6COvRH/4+b0uyJ+QR+hwQv/SsOPM7vIL84whoI90PF4pyk4k8FfdKGD/+M23FIWv+ubb7/XHP32rf/7d7/TTTz/pX/7wB90I/OeXF11JIj1J5ApGTtisn2bmZhyIMdZKMXrWSBDZvqmpqshQ2RUfx6DC9eObT3V394bEca/d9kENu3QF2TJtJpDTDTNzDFqtdsKlmtAtlYpu2B7fnZnf4/fEzYCfEv1CbrS5u9eB3eFX23C1xoY99p3lHS4/3z18Itva9nti8VGxcwYfq81OTp4zaHtHwdyuVgopM/ckx20lefsV55ZCqOQs/33ZI4s0plcgCHyMCHpgF2u73QmRmPuqXDP6Vs7GzkjbqJgSuJ41Qor+vmTic2bMHmLZ45cQk5yYh3FcyNnENQDg/VJ0BvoG7SCdNfq5yFpRDCXGWCNzKUVf//GPegDX9w/3+vVvfy3vmBv3PfKN2C6GrBF/TQifwf0BrMSUlOk7M7qL9yMJ10S+o0g2wdemKEax0/1C355WEwlkZDfwXhNyev6GRDXAHcZEA7ekmLDdZSkEN8h6o5Cf0LnDd2dij+H04/ffq6Wf7SvFZeG+ooBawUUD9rjR1n+K7QDRjuC9A8N78GeebErVDPGfKFY7fK4QmO8qn10UtdglpqxXisgQoxI6IqwmeEvYs8JHBeLarFp4uNFnn76VC52KHUqt+vSzL/Tmk0+W7yo+vnmrhntPcO+PP/4o/1Kmzx1jWU7bLucqf9cyg+Me/gi5Vbu+A7tZzXqrEePaNiEEuY0XoSBCA2CJ6BJSFSoqt2uZEzpigDBXSEVTSHKbA5yTmKenYcSPUlIHkUxTRKXAHIE3JSel0iqBa5wqc1FhTMf/RPsLNgyx6AQPXMHEHCJ4zYq5wFcfdKGQHcZZjll/5zjmLGCjSg6LyLLabJFzggNnHbG7sdTDQYX5CnESYl7aPoOrGz7smKMy/4A+jywcV6stNv0Ue7bkwVGKUTVnfNByr8ox9vmnn8n/GEYMgc+b5ViDiRms5ZTghRXx09M1Kscg54SR3cWBnd0riXwmwU+8eWwpvibuNw064KuKjtX+zVmaZ2mayVEdYyQZm21hbI6kUYWNkYbCLoAVnmpVk9ZsoIxg3DgJojt4FnluR35z/gnIEvh8Y1f5kYXgQO6LJMQV8XCGG8Sq4Xo5katfNVPsBhFHyLVuqt7c7bSDX5ZdrVoXHY3/FOMvMcSzguwt8bHBFg34dT69sXF0Im/fWPB35OoNc115E+cCs2dHu9Ys58uRuuCF/H1hfsuVsOOAPWOKmoijCwvYiL09BiJroPi6kl8H5BzZQZ+xx4oFwYen92rXDW+lnsFNXA5zc0LmjP99vV5t2N3dgs1BM3ZumqoWuSy7eSXGsMRaSlkhBCXOEnGBThP2zvgnhKgR4PXIUWqRd7xv1COOIRe1F3JPCEENGzCc1JGPKjL0FGfiZwXnHNkksQ0tg/tdyFX+7N+b+UvhOeOveZ6Q9aYeX0RkMF8U5CVd2UMaAq1y1JpazJztfHhl0XdFhjNcyXTo1xInowL9pxg0oMeIXQfOQsDJjThHwQ5x0v3dSk2RAm/LK7uqqAgOR6Uk2YbVemGHG3Ul4QiP3+RYKtxfwf8u/H3cwGB899PPShjMxPj88clYlHcSxISFQf74pz9xGXWFUG24mJJmwO8CzIT6hp0AdJRwVo48w/AfSIQjADkBLNy8EOSenSVfe8wGY7979042eoxRv/7Vr3BChwJRkXmfeUWSYhTo0tPHjzoA0oJxPOeZHZwBwStanwHrRFC5nVdfPTKmGEgGN5UU1dDGctnY/sWHH7//TnmRf5J3dey8kf57CsvIvG/fPPI8Lv1TDFq3LXE36mG35bpCJiu9f/ezvIL9+us/KCJjgrRKSUufmSA9suP6JUXqB16LWcYniL8HiClniPOsIzYZAc2Ig2NKijEC0COJ4YUxBuTqdEfht4L4T5C2V/J23nt8MyloRZHwgUS2FCuA1AWpHWmijKWFXANEPGkKhcJqFJsZmkOVUrMcA0ljy27ciUwRq9vHZZczcP1yuFD4jTpTrE340jsWJ66PAPaGX7tx1gsJ+Aa633185VUbSYMi0HPkZqPCcWFc/3mcG6T9kR3UM0mBWnIpQo8kjgugfPVOHonoh5/e66f3H/We3cyfKHhPJIX3H3i1OYr7T+qZ70zSyQD3RqK4khQGcHYmeB7evNHd3QPF+o2k8JkqSebh/u2yO7jbPeirX/1Gv/7Nb3T/+KBSqzb48O3bT1VLo/uHB3YA7rBL1CsYWvNaqmUnzQGY8Xlqqjp8+fDJWwqmB/lV8HZ3D6kIX12VcqMXivKMvQvzdmC9wz5KRZavQmJ7CGNNsDnx3lFU7Sk2CjY+sgs0KemFz/0c9e7pFV9l7dn9/OTTL/BR0aSIvPe8purx5aCQso7sKO+xNeaVffFCYZPQ5ZXi7gHcAg3t7naEwiQHvjGjVBlLFCSfg68nKQR9+923fP5UMUXa9XqmyBk1q2Kjn37+SWsXPyEubX3vRLHqQnFDomopeGrJOoO7E0dQUENS2SPLgc+ffPo5r3YvGuCHK2Ta0N4JotSC3c4kzF5ffPGlcikUwp9iz0Evz89wy1WFe5999tkS70GCC5ImfN3gj419Q6yVUtVg7zO78CMcYLJ/Qf6Ifd7StyOWLYeL7BSTzrwtOfEa1zLc8wryniLfqjmhXCDfSgE5gbF5CponKYSkEZx5zIqvdts7FjA/K+CPeQ7LM/FpoM1ms1v02cNNGdlto5iTeuS6kQw69D8xR0NiC9JiX4/54j8d5f4UNhts/QA2Ui76JYZbkklHghuVuedi/cRCNyG0k2+OEUkYzF6FPwbm0TwjR7f4ZLVZw6O9bK8ZOc/EE67QFr3/u3/9b7D9V+B5J8eE57x/fJT/cse3336nzW6rb374SSor3bDHibjdk9gzNj+DZfshIMeEBDN2OsJNIWURxnCOFHNFqqiKXlduBmJhVFCHfSfaN0tMXHWjMl21G2w5a+SZbRJp21L8TlOQaMtgcFen6Lnhn4l5z7w9caxdOK/WW6VciY2e+Sd41fhplUsjL4Beia0r8rfMucZPilkJH20oQMVYjxTlDw9vZBuv2CzBHdyOHIlICPDKPddZ3pGNKWmFn5wvAKTO2MTc7XwYYlTHxsTdFu7j+h6c9uxUeddxS58txVZlXuel2lRcNVMc9YoxUDT2+LnXmsIou0BYt1ovu4CX5dw2RWvuPdxvdU9cN6Ww2TKoyUU5Jq2IC+cnL4regCEG1pb2O451LdoSe4F4WLdV1KL0CWCwqDJOA+6X3AdGHQfO386jDfYe4bIbebTSxtdnFuZvwMkMv/V+cwAveqfytPxVDCn61Sw7Y4VBbhSI7nMlX1Rk6Cisttiko/gqzLvGHpkK8czuaeEcKZYbXnkPwxXx4VXGuhGzl+tRuUTsc1VG+P3hGdyu1K6Kzmz2nJnnytjmvh4dUoxiOG2Nf/yBOcGFufMic9CJ4va//t3f6dPPP9PH5yeVBlsS8C1F2RlZQ8wLD748v8qF4oEcR1iRj+2jEb9JFxahz/QdiO+CnUopy3Nzi3UOIWrCRjfwan1jCDK+OuRMYOhAXWBbvLy8aAtebOMreazFjwJ1v4wR0BlOhhM34OctG2YR3UIIcrsrst6ze+6a68Z1ZM6BRdIVf1nuEILMP6KPDTIwrkNq4SPapJz18PDA5sma8VbIl7HnWVfk6NCrg098ZHSLOckbNUECa41CCNQeW82M7RxHGEvEqq/N9Y7RlIsO1Gc+Ykxq0M3Hmhir5JcR+wzYvZsmVfSznPEzVsveGu1wZIEsWxo/AOhaGpwx6Le//SsEGfQpr9FvGLfSZiRiUypiPBLGE0qPOpKArjw3Ob8hwGcmsdMsgHdXfH4AyC5ubwTpI9d2xgmBvUOzWq0IjqqEs8TPDAKsCJeaYNErBve9mBKAmHVivto0wjIqleBWwNxSTAkH7xQw1CxRTO/VkrROkOiWIiKXityzdhRym81OkXYVnZ5xuon4hqO2PAshLmPc2Cb/05++VlML4Bh4RfKI89b69LPP9fd//9/UY4QA4l/Zse0oNAsy+VXXCnB/fH5Ru9rglLO8qt7sdjKp7dH5wjxXwOmiCx5WaVcIn9EhLAXgTz+/g1hvuqfAz7lqi+wfSbbffP+DNqxQz/RvNluKx4t6FB1D0JHE3IM4f+4naZiDXiFMFyz+Ez2vBJZ3H72Dttrc0b5b5jxRQf70/klXEscFmc4Qxgfmeib5+exdyW9++FHPlpvnTkxKWQeKqRMJoWeeF0j/mULEhWK72ekdr+If336iCTveKBznmFQoJBWzmtWaY4VuD/qEHYP1dqtf/erXWtHvAezYr8blmYL1lTEvzOEA8/0GUCtFOdBuyPIAVq/YIpdGTjIGeaXNFSy+slMjJ7HLAAAQAElEQVR4pe9vfvtb7dmhO2EL9zMWbvR5oDit2N39ThBMKhX/vpGDcMCvV+xwBncBmQ/oNysu/pkVSFIPOpGEOwrqzfZOPbYbwWk/zDpiF39+5k1CQa73y2Kr6JVXspk5PK5x0eP4Fh9OjOt7z7y6FvY6IucFXwaw7OOVIjOAgRfsv9iR4kjIQIgo0aZD14Q/HHMuiO4gKe88KyZ1yOUi48svvwT3k0qtuqCT4ylBMg2r5ZR+sadtmxhvDTlcKF5+ibfIouiiFBO7yx/1zGJhJkn96qsvF+I6gSkX9k271jsWE+aPM/E9ItyBZyv4xMTU4PsNuv7H//AflwVlh20tw46YKNjE/kgxInLErifi5QV5R/zcL3ZL6I9L9J45zD8urhI6l1rlHYwOAvU8n3/+hX5mUX3DJral/TgH6QzJ/vzhnSYJXut0Jq4D89m+A4l6DkGV2PXnR4h/R4xdwIiTwMjEJRfdsaDIzOliZINebr/mbFwd0fVG0TOQECzX3d0DvCV0uSqlInhXCRveg9c13HBFPico4UfLscLmPX2th+3hceyDFXb1/LU2ijGCP8n9HlmA3fCjOXbAHw38+TNvDu5JMB+IPReNLuDNRd9+993Cg7kUpgsq2HKL3V/Z6fvq17/Wb+B46FpffvVrEhK+LlXmpReKa/OQ5d2DQQXmnwP46fDNvOgH5JEpKGAXx6o/t8Q37pd1NHfbNnv42ry6xa4H8G0u6Mkjjh/bLYQEx91pYvxRknHEYxlXEfu9YfFoW7x584kq+Le9WuJ8R3HtRc2bt2/ke7bZV7/6imvnk6KUglqKsCvxfaKYyinpmQ0OF+9eVJ1OR8bLtGm1woYTuz7OS37TFoOEyZW5qCnKu32PFIM7Cp01heNmu16Kw1d252rJ5MIPS+GHleS3a1fm825cJvHPGJhhlqKy5qwQJH/22C42fd0Si+tVi8yRYmZYxhjBZpQ0ge+CDDuwEwDTioK2B8MNY/kt4ArsHuAXt/UxUUxYBkZyZzlmG/w6Mo7H8jg7Fh2ZMROTN7XQblo2oGybhJ0G2ibGd27MfPaxRueUk+7v7+C8HlyPupJbrxR5EacHDNaTB0MIapDRNh3AdUy/8Ie/tmJZLfMOPkgxqilFb+Asy/QJsbfBvjlFRY6endhSsgIy2har9Qr7JIrN7XKs4O8Jn+UMb1DYRmxTaetYdYxe8fsav/7f/2//V72Qjx+Yp4d7XLg/EScF/W5wQ8DGFXn9VsAL7cDcAtnmKc874b97+uZcWDiNvFG7on9HTdBzDEuBemGcNfKFEBbeGrCfGLgwbqlVFR9Vrv0XIbbgyPcdoyP8UnlesEOLPiswMCPPEzg9s4jNyGguZtgFox8+fuCpljlto8bj0t8+s6xHdqztt4JPM4ewR0xpkXOEKw7kdY8XGdA6hYCQ6LqCgwL+OIJbz2n5Z/T24oPA1Ac2XebU6HQbdSVIQ10pFArZ1U6poc4hH+7gFS/03/38s0IIsm09xjTNi9966szIfdvdukUTMc/kJNwj3AmFpQABXSCZSSZ6E9ATlXuLI28QpxhgsGCcKySQa9Waoq1FAV/fmCRAGnesMs8kUhOJycgktNrsNEIyERK8p9jw51gadt4GHVBAMSMLZMtzP5uUtFpv5SLGfTZO9jiMPC9OPNstRNdR5GSIKTHWGWKeQ0L2ToWV9YGCIOdGJ3aRnPRDLBRfN8acSEhRJk4XRZ5jwBhH2h8gyVc7SpIL6nfsaCpE3Sg4OgLK474h2f3nv/sHDditQfc9tptDoPCTPL9CRq+RU1UoFcd1eqGgqu1Gt3FeZDhhzxFZ+wmbcy0A/pHCZYxJE/P9TGF4Zk4fLgQHBb2wg3hEF7+q/pmE/M33P+q7H3/mVfle3/Ka7RuK1PcU1EcC4opdPlJMLgUqROFkULDRB3ZUI0lDzOME6oRg381gsdRG2+1W/uxE9cBi4fMvvtCGezuCcIOvLxR27usxXHjZ9w8Uy7ZfTGkp5C74wQHmoErciwmdIKkefDgQZmxdS5GfzRDHhB392eB30dVStJRcVMDCTD9pFuqrpCi/mrHdZ+71BPrEyvzIbp2Lxyt6e8wVeE0E79PTizLjRK6NccvkhL181QEQnUiOmWdHfH5ijBVFRSGonaAVIgXliVmkAb9bgI7C10fgmUKQdwnOrMoj1zknWc6IjBPEGGNQ21TFMGshVdrM6LLI7BhS0JVCp2U+y3CByBv0XpmE/myflhibaefiPGMvcX2jz0eIqNYi75CcIZ2CDh43xEQC3+KvO7UsgNZg8wUMdCSGZPmCiIsKSYKmGBUTfkHDwHVKWULmwri2ZWJMfz6wc19q1ZdffM7ss14Zz8Se6HsDt+v1FoJthUoLF5gXHiiSJkm2leg1Yr8Nsmw2G4UQ2OlZEcNuIYi11Zlk8XD/sDwbeO0WsaELc8vQgZmYEriE7HJVXo6yzDlgzwtJZZa0J2ab2uCCIBcqPmLM8nF//6iJuJsB+Q38+jzTyTbK4MMcYh/3xIyPQsyGEDUjq5/dkGFAQe8cfssreC7lHeQWnPUUCgUf+rnJdjkzeGs/0t+fZ4VlLHPLI4n2BVlfWVTk2uiZN0QBfRWTjOs9BZ+TK0OoIsesSN8kj+PY+4Eiu8WO5qJpDhSFN+VS2Ek/ytg21j1Oxn8Z3RQi/h6XI9HO2O6Jt54FimMx4PuehUPlmc+Ffr+mOB2IrQ7bFmR8YUF3Bp/GeMIXndvXSkIe8PGNRf1WCR0i+Mn0z7RxUr0j2d5TeK6R1/NsH+4kCsP1bqMAHr8AUxPxH1B2A9aN94F4rhRkHZhtmioDy7J57BLBbBC8kNgV7EhyF830b0rWSOF1xqZbCoGR4uXmHbEQ5M9rxivI52s/82vgu+1GvjdQzBVkmnlt+7f/6q8oqo7ablr1vMqdx04bitjhdtFIu7YkCs2G+YOiJvyTkOOmDbuPPbuEeFk1R2QetVm1xH/h2VoISZ8MLotchBVsFJHNcTHBQxPx4QVOwlduO0vgFZ9h/4zcK3xwIs4fiZFMG9ujxTbud4Hb1xT+JRdFxnQh5c+JeA6KusKJlq21DUpa/NWhS85JLjgj2BR48HeVXVi/UFQzhUrJiw5XeDHR9kZcXvFJb7yXAu6uGri2z+yDEbxU4mDhIeT4mY2UTD/vHPteqZUY3asjlj4ubwf7pZDyZx/GonW/IO+eBVClfct4vp/A05Yc5PFLrbI8Cbt4/Au5N8UArGbwcF52pnv0m+HgG7ziNwklRYr6TplxKseOcVclc+9KEZyxwKTo3whiZ7aUpESbiSD3kehb0DeCvcp5BqvW2Vxtm5rTVm2L6LNyTnp4eJDvlwrPoqtjswebDXhoaNfh0xACJp9o1wLvib6TXJSNYMH+Wvozl3X3vH4WQsQnhVrmRO2z0hGsz7QP04zON3A4KtKGdEObs1x0N+jp/hl9FrnhK+tyJYccyX2/PMtysd5zb0X+GclxG/CUY9IMR4ijpcg8na6SwEw/game+S/Yu1fP5w15cwYL1/NRD/c79dczsRWQ6aaaggbiZyYmRZvXpw+6Y6ERexxUCdaBAN493CtivDvOK4T85NNPVGqRixBXyj3EvKLTQNDFmlUAc2qq1rutZpx/hJxiSezIzTqwgzJZ+JiVKQI/+fwr1XatK0Hm+1fGiqmKCdUieGGXcoJIR0XGyuxCTUoEXMOzm/uEpDsKHO/kZdr2JJJKcj2T/GJpIOcMbAI7G/3Sf2KcgfFibpRKy70it1coSJ9U261uVMY+GsZpVltF2kXGSrXlulFAviNF8YU5GmQPqahj3glZXDRO6Pbrv/ob/f6Pf0KvQUqZIvCglz8XiB+e99hoI3838sy703cfX/TMs3/6wx+5d9QLuybdLC1/rzFGXsc+y3/n8YK+J3ZTzhSeAQBfkbNXoJgddMPRlnHNyt/28He01rt7+VwA969/+xu9wW9ryL3gn1iyVtsNukQlfGa/Gvx+rTIMg04UFmuKghgACIESAa8Bf3OASMopLQFyhoAqwSDknQnKDHnekVRCCKidlh1pB40JIyJrilEZEu4BdM9Y7jNBcCkG1ZLxzkwr0qo/gzk/p7n8PAXJBO25M+NswVxDnxHwnr3KDfTldU2pGSLrNM4D8dHr7n6nSOfAmDNe9g56JZimaZbJ70DxvwZPE+ThwPPuUEaPGBIrf+wLiaGaDuwMnfHNdrOVbXWFyCpB3EMgHmckZnqI2HNMXA8Q8oYYuhJwMwksRaHbpIQcQo6J5w66VQGDJakkME6/wtw5JkVseL/bKccgk1gg+c483zJmCpL4HHnWgIUOYm6bKh9ffv4psj5r//K0BPmVZNuygjZmOzBzxZ/P7Ko+sNN7x/ghBI0oeKNwaNCnMo7P9nWpVTFG8NXphK9tlwGiMGHZBu4XU9THDx8WGQtYP1AkIZ1yqQvZpVxJLkd12KlCsj+9e4/dR3Z91r/YkQXJer2BuG7uttwLWKpDHlyinJIsW+JsbBbsVfD7Zrsz7JRyYZ6rvvjyK23X9k2/JEAvmq/E6IBuq/V6uZdp27RrlbrSlR3+GIldYkchqyXWV+udznBUgWMGcJmZq3I9I09P/PnsZ7ahYiK+ew0IWdHrZ2xwz6IsE193JBonyxVkfaYI2LDAzqUudm6Ixxu+78DEhcLEcdgxV2KuF4rPewr0C/Fxw09veRMwgtOYEtNluVg7gFeP6zF7eMe73wv3KKpBhwKvziHphSSSmJPuisi6293JBaZt8hc97GPx4/MTO0GeK9DWvvaOjGPCiYMsobZE1Rx15rXhG7DTU1R08PWMF1YUYm1TFvylGLAWd8HqZJ/npATGAu1qLfKRU6T4WskY9teTWvoPxO6cpHbTSnHG51fdbTf05SM+7IijWrNSCmpp76SWuWYoxLuqJx5dMCKiNPVgv9MEN/z4w/e6v9uq8OByOjD0qHt2KhPz0YC+F+02rVrGRkUVZHBiXIpK7jGQHulvO+zoN1N4rmtSJobn/qrdqnI9UoRelrFtozU+bhhoh/wFASfswPSaiB3fS9zr8HHm5t1uu9xfikjsOqFrjIkE3mndbrRebeRfLnXx+MDmTVNb3cHtJSVFfCdytF+7X+DsATw1OWtFHOMGcN74MfFxUQbHMWXuVQ3wQGCOCuYsx5m+PfHmPsJP5myB6wtF2mw/cuzhjFKLEnpdyOkuUHErcXXTlcJk4kOP7BePgwyZ+YwnH+YLhpULwgif7NC58pwuivzfLLEw3mlkzpZYnUNUTwHl2HWePcA9xlrHPI/YIOeiZdxJ9E8UPKdFR8ecZZ+Qw1xoP9jetrGxtNtsVGKSC/UB+0fmW2MrXK6CHCvsE4i7jL6rnDQTpxkjl5rl76DmJnEOauhj+Qv2G+CFGIMcKyMyR8av2KmDe25g0m+enDszNrlgT7fpGHdExjtqqsT9njgqTZWvbQv/0qbteyDWeuTxeCEErDTLutl+N+QvqFnmygAAEABJREFUJWsHh/fk0gQeMvLPjNvURpHWGFGbptWqVgWIgBSpe3hgt6WuYTzLVWqV5/DoZ3Kd5VyTYzzWhD5NqSqMu4Wj0V41JnnciO2E7gEeYHRVxkvMUZh3lYsinNaxeWMbzsSh4Dvnu4HF242NmREbvD5/lGPyyMbYux++0w9/+pP+7r/874pXHl4B84RUPmJKSwKy4Y5U136l4S34GVRljODXT2BBDQXqjckGHPjh+YnC76pcy0LUHQKFlHWEkOeQlldzP7PdPSlpmKVUGoq/UWeM+T0r+RvVdY8BvGMXrRBHxpgd92YAuiYBKSZ2Kk8aUHxUILhajXNYjoGzyTkTsMM468Su65UxTdIHKvaee3t2NedQkLNXdlICCFcSk0KmcI0akGvGlQcKzjOAcp+BeXrmayGGI7qc2TVpALaLPcWMDbYKpdWnX3ylv/uHf1x06pjLsrjv+u5hKUgTbQbGXkEmm/sHPX7yuTa7B2USpFLhvKK47PXwCa+sY1DIWZnkNseoDpBdIbUBm75h12Tg8wwAvEPo8x4fOZh9P+OfPcR7xfGKAduMuuHbC8Fxo2BKBNrA2QF2YCUd8OnEuD0YmLC1ScPFlIPZz2YIr4NkrpBQRBYDvudzh98m/C6eizEGAienxEfIGVm5AOg3VmRXLCglZPG9gXl8WZCjbYpqSeqRjaGVeWC5DFa3GxizqVVu21FY3ZAhR2nVAHsKspn5I0lpQJ+GJDVC+GeDnbPH6cFmyhkiZHckSCaNO4p2J+ZCoPX4/57d3BiSOvw94+c7F9RIXMCfA7HgG8+RmBiTKyDjMh8yZGTv0CcwdoPdnRQK7SL2CNhlRo6cgnx9Qy6fE/L7PreV6NiYiBizqUUDfuIx+kYKvEY9dp4IZI9XomW80qZj1dsq54h7DdiR3YlGDZ9X4KViL8esC7IXksjhcCIh3xHPZ03Ya0XMjvh7hExu2P0GsXXY2c+QVDEzD77tIZqO8wgmcskKISzFYsYuOWe4ZdQFgnVxdCXWBsbrsOc8B+Tb6oHi7IZNbd8jxdGNxVTCli3FscecwHCAvMT/2aaZcU8kHt+yL0KMKhWbgCU/G5C5QrQjsXV/90gSOpO0b+g0Q8p3EvIxtexvy27fXijU3/P2wHOvIdQbC8B5jjqwsAgxK6aiUitF6EU3bF1JNN7dm/Bdh19jSrpxPmOnOQVl5HFh7c9bXj/mpoGbB12wYSlVMSZVZLT8tkfi8zThoxAVGOuOguOFmEulqAMbA/M8vbwo1QL3jMh1JF5nTfMsy27fbLfbxXcvz68LRx1469G5oEhFr8T9Hl1cU6dSyQ8TmOnxU68XxnWyEmNl/GVfrUn2N3ztAr1pWlXwMuHfLUnt088+XTYZIjLVJE3YI3G9Qkf7peFs++yIjwxeUwjKCb0ozDp2NR7uKCjwVUu7Cd28SJqIvx7bXcG+fyE0Soq07xl7ylKvQfvTXrkkpRzw53mJlUBsC7lLSuCsl88DfeISV7Mq9zfguKlZnodGcEKVC0rvXHpOMca6LWoY28lwJLZWxGxkfhfV/e38SxGa41JIRgrUzboRH+Gji1a1yP+6T2Scys22SYw/k2h7RQrehslKmtVd8Bl6N7UiRr/Ep7Bbix18bybmZrDetK0u5A/zLGrIz5xXN5sNVpn1eP9GHfFyJke54AwheRglziP+ppG2FLgpBux0VeR8wv/m54nYsH9KqRLt5xDElNi1YeHVK+cqwxAkKsXIkeTCbQALPnrw6907umF/YYMIjitioh8ymTMK8elBjIEExgv4UczLfApJISZJgf+SQogyx1TadXDIhDApRYUQlBmn0vdKcble3mTO5MGdPJ7VzNgxl0aag3Y872hnmwyA3NcnihzHc4xJLqCs0wBX2bYjfujBiQvs/euLLizeSowsQLZaM2e2XIy3Xa21gYcSfto1VU2KLEyu+DwjIyPi82nudesumsFhxNZcoNOEXYp67JaJqZb4QSX9EkNb+ecVzh2JqTO+NtflnCTmTZxt81kzHyP2v2HOSagpx+UAfzr3mLd8XUpBlsic4xLPjmX7OIRAnA/y2A/wCeIhTweeGq3RKTJgYr4Vtg88XOKOPj16V2xrfcSPr0vJ6FNlnjHfjcRtpK37nLyx4P74vy0VPhjkYjQR0wMxe/jwTuN5r9d3P+rDd3/Su2//pJ+/+Vpf//M/6j//p/+o99z/r//lP+rbP32tbzj+9PXv2bj4WT9+/60OvLXrWATtiLcRf0U7et1uhD902J8IBIzPxDkVRRxtgJu0jiSzFDMKDwQGgYCRG8DtXRD3jQDRxWKkX280BRv6KuHQ3XZNUq1qV416QDkQND3HmSTRsLs1MMCgmZ3UHQXijWKsU0yZLeGbnOT8qvSXRNZpBNDPLy86kLBuJIgOo9wguoFgP7L16/OaMXvuTxgVL7Kw7QksAgSjFpzrvgPXGadEHBEyejFu4vP94ydSLMrsLvRDIEDekCCSmvWddhDFx6dX3fphWQmCNTGMUmr01Ve/kf88z5GVhe/fKG7Pp5tyWgGmIoPrBhAaimSDdgR0GXsW7FU4J4Jzz+4oORbdCwBFDOTy+KVWnUn4J2w+S3JCycjtROVAUJAm9O+poo8U3FuCdw+IPAePeNYrQr4BG1fAiarsSmwXcNfSyn/+abm32SmEIP9vhrVSjHrz8Ci6qamFec8qnpekklJg3FGV+4nl1oSfbYxAY3/vY4AYGog3MkZKibazFoBzf0YpkwYiqaDjxFylVLoHZAIJBBJqyr4d8KGPHcXjxP2QMmMJG1XhBmZLavBVSpV7CXePYGQgsFvuNxrAWca27WqlDrxUksMV0r1/fFAIYdHJeGFofHpTQK8IYVhpYzWFqAJmrhT1IUdVYxhbz8wcQliedfjVpNDgW88V6DMCAmAt/9yxkh+mWVcKsREHh4CcGNx2mGlkUhNjjdwzTq7IaTzMvsdzFyU7CojIGDO4OVPUYUJ5EWJ7+Lu/3sUfef7w8MDKd6PH3UYzMfDjTz8usXK69hQtZ0X8nViAdVNU5pXKKM6lYcfsVdfzSSkGNbVATFd5IcJHbNqDl4YEe1OPjHuwWCDyHh0j/jMmH8DJiF0ytjuQAFZN1enwqobPjkMnzAyOlZJu+PRAMkngvsd2Qu6csmJKqmDmSGw76cSQmXPQCGaO7BjGKHzbqbcvUpRJ2DsIKUTlmOSvbOAWeSfC8bKhgBuQ6QbnZIqRGcDt2OEyN3zkFZCTQikZH1a9wCkJGWzzUiuL5xP4GvT200/B5Qx2epValZCx5WyMjwBwzeL0wsK0gzOv2CUj1wUOiMj0+nJQznXZFT6jb88O8IwuI/L4e3MxBp1pe6HweH15VYpZZzgxlgIX3umVJFrB60By3TZJK+MPe5aa1WCnZRcefPTDTWsSYqVfYsyWnbqRQml3t1n82JQCt++1223lXXIn6wS2RF+PbTwlSRW9YkiyTuL5iH+bP2M6hUhxBo/EX7A7gQMF6Y7i07a0Hff+m6glavaiEFzkGJVo35G0X/xWgcXKDTsVxt3BQxuOhnYTNlmtW+Umaw+Hl1qx94hEQVfaGxMNCTZh+yu2m/DjhKPX7N64QErIsWNjwLjbYIe3j/dLYTCDq1ob0VQRffz9vw25aA0XuPhK3OM/2Z8MQbuJBdtuOc8EWClVnrMDo8Z65nNIeZGLxwtuBvilR/4bnFKRu6HYmbHrxP2RWLUNgK2so+g0g8cB3DywiBmxS0S4kQI5JySgX8MYjoUTMR5C0MAYE3pcwU5kbnOB5VrBBykXemtp08MZpSkKMYCNRjPnkfHcLsak0lQF8KMoNU2jtm1xX9Bms1VmnIbPLXlzCpIxZ7/ds2s3EKsVmzbY2rIVxprJ75Heq3atGCIxOYtbmrnuwWqpRbaFbdLit6VGQHdp1pHiQzmpJ1/EmnVBbqWoHruYWyJ9xzmYEhRj1MT8AEob9DWHYwrFFJVLxv55ubZ8CR16bGU/YQQJXN3wy4H4EnZTSsT0RUvdwZuPCz44YNNunLHNRqm0SqGo0NZ4aHLk86SInCPxleMk/xWc3abVzOcbOH3z9lHW40TMWvaCnTZ3W2J3qwvFlWuMcUbWutY4p2WOEd2q7VYa8s2gMzkh1lZTyKqrjfx3Ngf6+POoJH+X/wr+bmyodcTN9v5BgXg+I3sqFRs0iy9zSYos5Cbs6GJyxA8zMTpik5H+Lx+fiN+bKra/8BbRr8D7y0ETi7HL/lmHp/d67wLx6aPe//i9/vC7f9bX//J7/fM//5N+eveT/JWjH3/8Th8+vtPT83tqnT/qA4WoWLy1LPbWa+QgN/oXSc11/kWpGKNe2PGc8btrHmNpsQux0YH9jI/iy9MLhD4oYKASqwKGiDFrQNmOV8ATxjiy0h7xvF9ZJRx9oRj1X9bH/Zgo4rTKRK8Yg5XepaNo3OiKUyogObMj5xXnQNI4kZDEj4HiQIopacRILgi5rf0ekoTQhj8b8RO/ogJAKUU9sqtSatUD5+3uTitWhO2a4mnVSkvQFK0Iku1uAyiDGsBg8LbIsKLfAHHNjBsYy8HYA06D3U5NPB9nscsQ5F2FORZ2UXslgHPtJx2vAIUdlBNFpV/dz0oESJDHaCCc223Uqt3piy9/LRfqIzpVQMUU6rpJh+NlkTGnRD8mmnEJ9nVCumLLGwlIypoU1TNfTIXzSN9eE3Y3IbUEcs5FM59DiCTmnutJEyQzEqTWvUNGLnWmCG2YPyrwv1kBvddtBYBXxZCFeDrh0/vdgwqBsF5v5ULAZFdroxPJMsWkniB95nWd572SZN3W5JkBcQE8EwMtCY3xg6RaM7jp1UDwV4K8A2QDz0Z0DSHoSjJBdQqKETmirmDE5I4K2HKEnK4K6O4jM1YqyKpAITrij6tk2cGpQoHwgvoxqF3tNHKmIwuNURtINMaggQAMISgj58ykGduN46iZyRIkM3Nv4qi1KDPPmV3WVLE7u45whPx5gnzoINtmlpRrhRCC/Nx9Sym6sChompVwi2ZFdOyRZ1aIWcZpDzPf+llX/Dqii48OYFTG2rNibprKyDPz3aQYVcFTwQdXEprnSJYbOS8UZTUlfDmrqcQBRLTeoDvCBHzIFIudckkqcdaqRD3ebbQmDirYORCX3//ws/7+H/4JIu6wZ097EX9xkfuOmKqlyoubiByLbiw07N/IeIfjq3peQ/orMc16p4F5lbLs6/Bne6cgVYh7pgCZIOlPXOSDkRm7u1Dwd6oD/mhWa/y21onYngg8/wkg4/oGGfteLkVvHt9SPPVa0zbFqM8+/URXdpxuEOYwXtVTXO8pSmfGb7HXBFZ9HULQkd2he5LnHGZ1JLiYokKUQhKLx4v68abt3VorCPOEXWcsULHpUkCDhRO77RuKtRsYenl9kXGuEHRm3DOFwZFiajCW+3F5ZTpji3kW3pcKc0WJsVeKKWnDYnBD8iwp8/p3y2vto0Z45A0LquXb624AABAASURBVEA/x/UOP95v73Uk7u4p5M/EhZNauyUhKciyzdejBo6KkWcHOTJfeFVdStDnn72VuSQw74jtb+xKsl2ncR4oqLbKOeGXoivtI75yEX4kCTVNQaY1eCq68ezuDj4Afz+9+4Brqwp2LeDvfrdTipFF3ZrE2mmz2/GsYsteB/h9Dee2mxUSzRS6r8RhpytxEUNcbGce2fL2x8c8BQWwOB6vyvj+jA87uLmDK66cd2DmyrX7DiRP4+YOWx0pXPbI3OKzDMZn7DJhv4xdj68HPfOG7ZEdWtxEHnmV7Sqel1zB0EZLIgYrmsEAsVVKgSNGeREvOs040DnrQNE/gNdpnpbnIWRs0chFw4wtOmQOqdKlaNVuyDlrGa8+Ev6utWieZtnnGZu5EHggp7XE+QN6BOa55/OFxV6UFJDHubGkoBVtTujocyl5sfkAVzCcfjnmZS4vsLolN8+K6I8wigxUSlTE1weKo8B4LbGT0TMoKBN3qWbUn2U8+16MSeKZi6cLNr8QK4H+xr/tcaPIsS1OcOPMeGdiJeCTgH3kA13MqQ0FrUKU+X292eiGHzvGcsHoN20xRfB1k7GU0WuEVzsKtDM2SDyzT4Ux3AdxpJiWsQZivJaELVvy3U32z/3jm2V8migESeD5huyjL3NRSEWFAu+GfD3y+XB6GLh2GxeoAzhIcOJI0XmEOGPd6NrN6gcO7CraTsjP0NgNDBNTGTkTNuiR22/YHDtP7OYttgxSxbYXeOMGtgZ4YyLvJfqUXAWUlmMgF7TkigHeGLGjv27VIkclzmIuso+lwHlGj6SGZwO5kxtKKcl6+rO/MmNbOuaFzN9/962eXj5qT331SjF5Ro5XcsuReurju3fyXzr66Qd2K39+vxSWP9K+AyNf/+4f9d0ff6fb4UlNGOGXk8LYsUNctduumL/Ck1vlxjZFD7g9NVWFxconX3wux+r7lyftyRMH5pwDtpoln1uK6S14//Vv/0qbzU6FemTNuQEfc0yaaPv45q3iZreTk56V63FaTEkuNG2QEYsUwNVhrASQfc9H5jrlImJRwmAO4nsKQxPoertdDOXqPNdGPiJO2N09SEwcUkaYBuVW8jgbVmA7ZCi1yrtcewigpYC5QPBP7AqMgCHz7COVdMChPudalAioI4XdOAX5VbuLwPO5U4iFxHbTrKSWsTt0GGPSHQntSpKyLh2Cb+8fdSLAQipy0el7N4Axh7gUAxGZZ0UI9qJQqqgfZMOdkevISh6/a+L5KwVkLI0uS9+kL371a33/4096Agi5TRSvR6WSNE5Sz7wdMpwoznpueK4btu24PgPsDrJ5ePPI/BcpBFXmDbN03B81Ad4JXfi4kF5Pv5FAqtjYZ//GnMnKtvTnEIKciIMCXDGzw7VHXnE9UGAyHgFyZec4RgHcvTbbtSaKrzO7OFt8yFQK2EI0yKVIClzGZYxSqs4kmIwPfATahBDk4BDnHkJoAOkKP6aYfItnI/qUhUQmfGofm9xKreogLN9zH5OX77sQSYwfIxoEqdTCnGdN2GpC7xXjC2lO54NuvC4ZIKvtbkMBdVaij21xJii22w3j9xRPvxwTinlMzxkCA0tLn8Vu4H/ELhPjV3RswX5G/jcPD8ohykWO/25j4lqMI9o5oYTgcQJ2PSmlqHbVoudFTmYj8nJL1cEbJThsKQrMSJkPTjgtNvBrD7/uOIF/gyWHpEqs9OAtKhCj6E+ge+q2qRRDB5L8SWuut22rERt+/tlnuuGXSHuTYQe+bacWjNSc9Td//Rv9LceaxcgIwXp16wRhX9r2jt/VessK9xXiuSc5dxSpkyKxUCAQY/blZa+KvEH84Ed/PSJgsxn7zxD1hUKhMt8NDAxgNsETuZTF/5FOTiIHio4RW7udX9MPFFQ39Gywd6FtjFHf//AD/JBlXAt9zuAypiR/N+6RJFRou6KwG/HDBMP3xM4Tq/yAgTLyXRmv44h8NpYG5ttTqPj5iUJvxC/mvcn9ufbngTZ+NivI422Jg4L8xspIvGWut3CKdWpqo9JUxRTlZG3ZvQhc+mOXI8naNn0hEVzww5kF3KRIn3ax7ZlE1RAfUMJimw5/bCFny+x5I5jyYf+065XO7GJMEli/KeNLJtVvf/0bPX18pqg9yzZOKXF7FuLLeoUQ4MIz+L4ucRNCkNt8xE4pJtGYZxdxwaULk1H7/avu7rfcPxEzV5WaFixfrifi6KIAIeUUlNhtWSNXKVUTtjnBgzuKzDuSzv39A/w7K8RAkdZqg58mfBzw0/39veYQFBhDQcg5UQBXjfDiBnu8fPwo0XYCT/4lhhuY95FYBD3e7/Th/U/q4coBf8+Md6U4emCx8faTt7KtYgjLmCPPN9jzBse5XUxJ3oRgSnSdljFa4qAiv593+GPZxaffBJ4PLDLs+xHdbKuAsINlRJcYgwbwfQGT7suAqqXoF79Ib9++1QSWOnzmjRMXA4il5+ePy0aK7THwrGFxmJEr5aTEOXNerVri7iLPkUuWPxfO7t8R4x77m2++Ucvmi23gQm6g4PFYngfRdEOX5+cnSfgUOSKdzQU9eecXLii6nC/yeD3PT+iRiRmPl2JUThl54jLOmiLWmDTvJu5bx0ibCe6zPW4slhzLtkOLPrbJGlwkZHY8KQZF8Dpz7pBzBvCBjZI8RzUhK5BYh/NNEa5Y5Spfe56UC3kOHLIoLU3LhtOOBf09+DzAP41WFGeZNuKn4MOJcQ/kyYCffDToE5hzRM6zF7qcHx8f0PusEIJs/w28uYZHejCSsb1tGWJkgX6iIO11m6IOl0HN5l7Ph6tObDRdqWYPl14vLKBGioDCuBv06+DtN+DN15X4b5mD18kajk+K/Un3LXlh7hS6o95uqmZeYRcWwroeFHhep5vWeVIaLizMrvL9/vSs+XbUxx9/0DuKxpeff9bf/e//gdfe3+l//3f/Tt9//Qf903/9L/r6d79jp/Kf2Vz4e/1Mm9/9/nf60zd/0g9w6J43ofZzLpka4EWP1GkzNnuhtlqvN/KCISzYq2op3F1vPb+8EOs9vDToQBE7wY8hBLX4odRfcF4bdABfX37xJfCfGWetDxTkF2ztWPr53c/6wb8M/e49OOq0YIZxbnBhCEGvzO/8GPOfE8sdpOGdkgDIEs7LTORVg4l0s9upBYjCoYykFSRcCZSO4GxQ4o5izsnJBaRX7x6nXW+lmBfQ+J53OXfM0dL+QmI4sOt3A3y+Vip6IjkUVgeTos6skJ3wXMSOc4BYLvrtX/+NThR+qTSAY9DpfJVC0ZHX3Bd2KA+cT/T78PGVsiRD1BNjnhQZU/Q5AmSfhznpSrH4kddjAwA7kRh8dn+lqpCKPM9AYnplx8OrqQvEkwH8Dz9/YMpm0Uu5yp+PyHRk3pAbtZs7XbHJp19+oXdsZY+QZrttNPA/26onyDxuu90tCYXFlyp2irXRnKI2rIw/PD0vAWLiuxDcEwQxQnYzoD5RXMwKJISbKsETY1JMSYFzw+eVSQnyTgQTxtHj2zfKCzEWbTY7SHHWat3o7m5Lsb9FhYT9CIAo7HXBxy3PN+h/1cR8BbkS9jBQSq2yr0qp1EcTfasqz00yMz7qkPEGqYaQNI6TlmQKYWbmd7s1yWWWkGOjHiIaSR7+7OtEm5joRzCvIK9Si1a0P2H/E4k8OcDBTIuOIQb5+TsAfmXXZuJV48xYZ1Z0V5JRTIyDzSLtdhQQzyxcTJY3bHl3d6fCXCZME6Xv+2w7esc2xLjYNnJ20LpYcqJxciTKtIKsgoVGvxbym8GRd7bOEPh6vUY7KTH/BT+14CWEIN9/ZZVYSxIiwUlnfXz/TgOv3e62a1V85X/WcUdc9NirMq6v1+g6g6XdZquH3R3+mBRI+i+vT5Dwi1IMwtDsfF01orf/CDSNKErxI37xPy7RcG5ypW2UCTdQIG7bohdeo/gXmH791ZfK6BpT0v/8v/yv8iv9I8lgDknvPjzJCzvFrCu7AkcWdx2Em3LWy/MLWBog8xOFQ687ivyCPJnXMSN6HYnNG328gNwfDzJ+kFYxRe3gks8++1QZQrywQLB/37IS9n0b0Da/kUAHCoEOe2T89f7DB/DZQYrDUnDt9yeaBghyxASTEjre3T+A37UcM599/rk++eRT+U95tfBW4fk0zrJPgIq8u3qiCH15fl0K2pFY77G1sQsEwd4aHHToSB/4w8RsDBvnB/qZ5/AGcTBrDlGVxHtkN8dzR/x5xh8t+B0ZzPJXsFAg74Q/bmCn475j33bqsNOENg3Yst5n8G4sVvSupbIw3Oo9RdkjNitwrnejHDMt7Z+53xCX281OQVG2mectzCPkOoPDAzu2jseBeW/E0MvLMzuCK2Jw0BU798TtlaRwIFH9yKu3mKQeH868D6pNod0NXLzo888/1YcPP2tmh+Qdr+ROLDS2YH4gBlLMqnAsdRvF5Er+aZAvxagMXgq+vtttBUSWX0QIFJ9X3ohdSfyJ6zNxPlJwBpwzwQ3AHFxdtYMLxHzGlOC1n374ThUMndklnFgsr+C7r8DwEYx9/913Cx5l9scHHvuMT2IImrH3gcI6c/8M5hALeQtNZzWlIHNFtqCJMe/g4ILMxuhMvyOLJZ+DJF+70PZiccRuMzYtuWjg+kJxZ7x+eP9eOSXGbLSDf87gxYvgwr0WDBwPe55HuLMwp/SWDQfLFYP4mVGzB6eNEjeeyCG1Fjgr6fX1WR5nYKHyr/7VX8s46bDhzrFXMlgdFn6iG/NutME3V/jx/Xt8xo6j5V2+6jVLN/hqw5uiCr5GuLLiqxHnZZw/oZNFMec9PjzoSlvrk2LUiA9SjAoh/OJXZGM4JXQTF35bhhLIuke+s8RApVZdwdMKrqN2W/hwt9rqbr1TieCL3NlxzLwpbFOjTbv2UErYtYdv1uTUk7mHWuGFGiGXogY73q69TuA7p6LBMUQMr+jbcR0UNYGlEJAT2czbAz6KfLY+4meCX57x1UgMXMGJ3xq4gD6z0DIXoJQu1Axn6oM9bwsVExtDPTw0grCkeza0RrA686YHAWTum9HT3DrwBiKQlybwvSrgiiKyP79q09Bv3ehf/unv9eO3f9Q//d1/5XX3d/rw03f653/4r/r9f/s7/fDNH/Tjd1/rwGvud99/o+//+Hu9fHivKxj3+P7nl9+wEPvqs09UY8BeVV/Cd/M8w3mf6IK/vEj5FP778ssvKTgfFiy8ZdH+8HC3bJJ89tnn+qu//mtsJJ3A7RG+fu8/+USOtJ478uQIDhhSAX+/vr6weHqSi9YLNj9RZL5//0HP1CrOr27bkfvvyFO+TsQPJoZbH5b5zUuOxz3FbEDm77//XhnM7onJeIGUfNwospbvLzJrDxl7Z28GQRNHhtAsKDJBWh2AGuT2Jt8PJKMTTnS7A8K570DDI4Hn85nxm9WGVf+Dfvjp3bKjUih6r8zXQpz+rsPH570S9z56d4W2L6ymBTifKRIbXnO0FGlYZECZAAAQAElEQVR+fYhYgDMtBWoHOGclDWPUmtdXwxR0//CJbtyPuZU/DxRGZwjSv00+pUxxOEGrBBL9Qq7oMUKwAaCNUsysfK56BuQtwcsddj0nnXDKESe9QNCr7Za2nbyt/wpp3rPSbTcbVYB/BqyvANVz9yQ7/329f/n6X3RhRTNRtfTDRLuVFJIy9gyJ+Ri3G0miISz23JN8CmSQIIbI8xGFE2cT14C9Btr6fiI4r8ilGOWfyLkSlE4+HYG2Rc6eALsQ2FfsnxmvY9XpsWKKakiYMSf5WgCig/wNiAnr3mjvsU1KNwqAmXuZoI8pQZpVpVb6ZRnwfq6QAPIsz1FoF5DlSgI26PyZhsrMlejv4N/YXrTzda2FZDfwPFNc3H45I3/PERknhKCWQsyfM6C+grMeoDsI7h/YSeEV44okNCD/w+ODQghqkK+DhGYI6YkAET8eo6UIuNHfcnssBWnERillCo7VYhOTVMt8N/R+ZLyMnF7NTfjh/zjwgYnKcrio9hgPyHKGxJh+kcE2cBvfO5Go7wn8K4kvYesZYtzttlqx+3KDoAYSyldffKEvIJE1c48mNeaw/D587wTWZuKyQy4X0eJnoF1OUSlEitqbJnQ5gtGKzK/surX4+AoZJdpMyG+fZnww0m9LYve8j6yGGUoriqX/17/9t3qgELwxzpWY+Xf//j/oleJF9PEisyUmJhTssP8b+pno7F/79qcff2SVe5X1HYn9D5DZMztIPdcNBZwLqiPYzrnoD//yO31HsRDx7713w7CHdfN4liXjZxdun33hX4zZQPaz3rx5o1IapVzBmsDEhkXpmTl70Ck9v7xArGfd2Bm7YwfuHatu7/6XWhRjUmLMEIJqU4WDKIgP+uTtJ0vfhnizbUqtS7sNCX3A/ophmftAATJgvw7b2wYeo8NGfp6w9Uhbz/vw8KATGLAun+NL73y6zxEbXlmkJnT33BeKveX1IGPiUnRZIWOEx0YN4L4yZkJWC7fIRez6e6heBCtmdKQwpjA6Me4Owi+50TOFtMc+cC+ECKcNiilqZhzLu8J3Wwr/LbptWfw6OacYNbnoSEkTOgzo5AWZCzChea2O8UkjRcd2t0a3o37z21/r4fEevFSK2IbY7SnkskKIisTRjULhFb+bwxyr4mei/4BferA+sQAqvAkYKYga8LmioE4RPsIvMzL08OEvv8lb1OK7K7ufBfn2LOBm+r4lzpBalTEu5Bfj3dhzDDoWP+cNwBmcrRj7s08+kYsuLzwjvtyAeeO1lqTtegMtTYv+iKjE8xTjgt8DBWLJWY6fyP0HMNqADfvF17aPi7WYosxlPbgo+GxLQTfC0Z99+inQCMtYEfunGNTB1W7zF3sf4YSc4lIIvu5f1JSy+N56BGF9fDHj4x1ceUGfV3LsWwoI28IYeffTT3pLDLa1odA7La/xBd85Fq1/SkkXigTL8+bhUSNY2zLWTDxGBezn+QZV64Wdjd+YEn5dYYuolphoOCxDDHG5Z7k22M3c6PFDjBrx2WfY3Dj3Z+MrolfGfjsK+VTyghHj/AZvZD4PyDCi48jNhN4ZzrvybPkaADi5Ys+Oc2T8A3ZKyHjhnvNwykmWp+fzjTiyzhOFqe9tVmtwPC2+PZGHZ7B9IR6NoQaudaF+oOC593dv4UAvdtbgBPeg3yyByZSihL6lVGF+uajcbRqh6XK0NaqkWes2y79Yczi86Os/fq2/o3B8YYHwx2/+qN/Bb1//8Q/65ttv9I6F/rfffaOf2JX8p9/9s/7dv//3+v/8T//TsnA9gt/VaqMbmHH95dpixDcd9jnwzByRm0YNsTv6l6L6i3p2TEOS/uXr3+mVubvhSj1y1gfmmRC4x47mSvtb/NzIdxO4sE86FiuB8c1TLhqtZ4PNSl1J2Lqn3RyzOOlK/tziv0ewsyY33PNm45E4WON/86vfcNTS6NNPP6fAfAuXfko8SS051rnNWH+k75WY38OfPm83W3J8J/vqSxaNnxCfTdsqmuy9Q3lF+Nqu5WJLMbFD9rAUixNCf+CVjY0zc/9IkTkrQkhXvbDtnAiCDiC6+PQz8KC9DQjorYgBJ6zm19JW2AruIcqUq1zUDtywA47siE7M9cqYa0jyiS3a7d2Dfnr3QR8oJGbG8PiWbWJ+6jm2x6+aU8KJSAcBfvv9j2pxqp2oXKRUZPC+kMA9J60oUAdVirUbK5s1bZleCkErdHdl752UPe1vOKwQMAFMlloZqgCciVXQZWnfAowbgdJCbCODfIFRAzKIDu16gxM7ffXrX+nHn3/UlZXoetUSIKP+EtgB5K/o6y8xHwmUnqCIKclfQYgEsIGTCYRZgUQSUaeyO7lFhhkdV8v1GgDZTitAcoZwntnduLvf6R0rplwKsl4VscGJFU4PsPkAWJ9JwCftKVZuFM1XyLHHmCNFs4uAAV822KKjCGmxzwU7Wb8zSbSwSHCSq9jDK/6AvCabAgYM9gvjOdG2ANGkdMSOTnYuCE7IZ/D7nkJAj4lTVAMJHLy6k7g38v9adn1CCMu1i6QU40J27m9i8/w9JLRjpbYB2KVWuVD0vEfIZ7u9U61rdgy2KuDAsrhgGyEl62uZNxCyJ4j44YScM4RYsJkT8Q78+WwyX+NnP3MCD7QtpWrG37UWuU0DSXTEToMNLIv9MEEGzySNO+Sz/LbNhqJzRqWZSQt9J5+bqgYMXNHFpGDbZuT9wM7WicRDE3UUJTElhRjx+VoRjCXwMTOYr2/0zch0g8gC8nk3zs8Lcllm270joflzTEkxcjCG51r+DBU6myBvkM47VrUe9yPz/4//7//R0+unn37W7373e/37/+0/KIOlQHHSgfseuWxLx7c5wMcaospg54Hi7stf/VrrjfE6ab3dqDKPk+mnPLuHzCL6TPOMDcclSdk/vmd7Ovl7fL+Gb4jVA/55Ba801/3Dm2VHcIVfBvx5D9EZBzcK+UeStBNbSzy8Qnxf//EbneAry9jBRwMYv7LAWiGX4yFgj/dw2wa8pFyWtiFmYWyJV4Q9MTBjZxdtDYX0GV6bFHhrcJaw40c4yjLYp88kN/+jCv58YrFhrPUUXzRXzVk9yeCVHYA1hYoXhyNxtkbOGLAoeLny/BOKl4KdKrKIH+PrAokfwcKA7Jb5iy++IhZ6rVaNMn7cUYT62RHZZvoE5LJdO2T3M8t9IvY6MOqYbSH9gFDb3c6tl+O3v/3tEnO2fWc85cwckxrw6WRmvIvBT/B24BywyQifTPDGkXsZO67AW4tMMw1dhI7oN4CRAofGIHY+j9rCgTOFZA9+ZnznncsRGzXEw+effwZPXnRP4vMu4QVO9Pw4gh3rhwUjn/Ka3UXORPzdUUh4gWX5Uopqmf9I7vBnY+eHH75XBGMXfOFi7B7MbdYr/c2/+ht26J6VKWZaeAPrKyH/GtkjdnlgXBfDLm5PFKM5RXYBT0oocdi/wCdp2fHfgT9/b7YjT2w2KwrIjoXSAz6J7JTu1ZSikYWxZfT4I/y+w/cDZxek1r1nx8z6GysTC7EJm+EQZMvEfefLRYe3bHREdDEerFvGP08s8gIy+X4uGbmyTuif0UXzrDv86x2wI3FQc9YE/lf4/gbfj/DBirjq8XUpVdWyGh/gzHzpzQ7zacOzZ3Zh78FYWxvZlh7/hv/OYAq3cu9CDA/qGCuBx+12qy1cd2KsC7HX4JctXBvA+KZdSRG1StSNoup4O+vEEZqosm7U8aZwSnicWF4vReOWQv6iGLNSjBTd2DfM8oJmxfOUovyVkP3rC4uwp8X2AzZf4UvboJYiz+2qKkXaSjrBJesVG1T4oUdnt5/Yrfyaou4jO/wf3r3TP/z9P1Bgfqsf/vQH/e4f/r/L+fj8Qd/+4Xf66ds/6j//b/9Ow+Wo97zJulG43sDyd7yRez4deG0/qkfGD/sXvVBAT7lqykWhrDSnqru3n6tX0mr3RsduVofCqd3ozCuRUFfKq40OvNEdlJd2bvvlX/1Gb774TPefvtUQZr398nPt3j6o2W04P+ozao/PWfQqCFtFtJxRf9Ye/K5WKzlezNX2ySubEz2++hk9O3BwD2dud4+q7VodOWSAZzqw4nzv/FCJEReVzoEj+NzDw3sWmfbrmRi9sMnh3EXY6wpXGZ/3bAJ4LmPJNYpz7UicG8fNulXAFxdwuCPW4hlCdvF44vyB15UrAOQdvifIsiD8FWFCqZpCoDi9yCuWDyZetN0R1N41seA7EkHIBAED59oq5kZ1vQVgA/1u7IA+KuCAE1vnPeTu5+dLT5E7K0TGxykZJw3s03cDr0ZWW16hH3kt/SD3EclvjkW5WetmI3HMIbIqmGS5BwC+ItG54OwgvjNyXAmUAEidFDKGdDBOtLOR8BI7KDd5lbilYHRA+Q/8Pj190KMNgx9Hv/7B6JW+dmAm0GOMGjCmAzmEQICcGecCSV2UUiYgb0ro0wIqYaPHhzfL99hm+hRW7s+Mfzy84qyLYpJSCiTqlTbo638lws7q8MXAvLlUHQjkSsCIee3EliD23/EzGZ1ZBd5R5LiQrxBKQ7uBwCqlaAIRa0jSf0Hg7u6BAq1XT5ExkDQy4zbIF7FpA/Aa/CVFpVxValVMUb8QSlI2UYODyv0Oe06QvxPhmiQ+DOOSjGdJkSCzLLbTSECOyG/Sd/LabjcaAPviF4hrjb1dJKQCXvicMgTK+BPjhAiBo7P94T57cLhi/hCCbHMnmQkfZubr2dU9erechBix+fF4UQF3t9uAP3qCULohc9NU2efeSY6Mb93OkGNm3lobDfgmxqTIs4ocuE098lquSJsLY3iciwOMtmd2eG9gjGnl58LW7nOE3BIYsA8dtA0++UiB8wmvPPYUxoXPPfa/2g/gt+dQSMKkKsg4koRcQL4h0e7A4EgiOZjEOHfoOk8RCyUWFp3GENXRP5RGY4y6Qh4XZHIM9LxKNOZPvApq1isdIYpUs16wzwFy422XTDjrzU4z83/2+RdK+NkJaw1B/O3f/o0qGNqQML27+4bXhP/mX/+f9DOvXv2v6vwv/+v/vODjBk6vFDpTzMqrrV5PHYQaFGLR8XhVBz4mjDTh2Mx4DcnIRGaM2IcuUO7R02T1lsL0hQVUS5Jcg9uPz0/69W9+vfhvw4LgLSvmwDx7kizwUkTnECLzHCkoXrWGuJdn07wssHYkzXv4CYMhT9QazBlbIYAjir2YEgXCKPv7hH0G8GoZQwwaKa564qi3TSnsLhRZI3iw/BO+cGxNDDwSZQWdKkeKkQL2pLWTbYjKOatBF8uZGdPx/8BOuLerEjH/9vGB3aujHim4Gvp7MWoiH7GZiXtGhh1FhPtbxhVxCjxIvh1csZbB7a8mTOjTbLfgZ8Wr13t2g195hA+4/6dvvtWsoBbOuKLzPTuITkopJfn1Fw2XXTwnpSCx6XAPf3UUgY/0ihRSZzUU3gdirJSGtjsd9ifFUJT4n7nmjrk74mKgaLixY2nc2G532N9x0SdOpwAAEABJREFUe2VXsyd+hNNmcFlS1IyOSUE1Z61qw5wXvby8YLu1nJgcJw0yZzAzAJ5ATAVs+kLys20KvDHhny2FX81JaxaxI58jybltylLsfvL2jXCJ/HpyRUHyCrZOLHR///t/XuzXYQ/HtG1gzJtrCuOe8bUXQO7rhIkZ0XuLvfZ6IMeJn54469AX46opVXvyYUIv971hC4/Z89wY+IRYPlOYeMwnisamFs3otELmWir5p1dD7Lc+kPNCwdxTRDXw0Ay+ZgqcK3F8wbbeyMgl4c9mWYAM6Fxr1kAh21EI7+62umcDwgVaAnP+SsUXFCsTYwQwNyO7eddHjw7ehbqC78+JvQY/pJR0hdtqwb/R11d9Dned4egJmb27VpHTemfa3rCh79t2LRie8PGJtjcKnPVqrRYdsoImNjEKOX9kE2Pk2dlfl0JP27hpi0pJKjXJMmeK05bjctoDmV7OxQVd/Jr8hSJQFIsj+nqMOwqwEVs5rvxd9Ft30TsKwR9/+FYfPrwj735gAf0jxw/6/e/+aTn//O5H/cu//H5p9zWvu3/PjuUzXNOi148//qAOGbftRtNtJFQn+esgX1HcNWD1b//VX+sOTvQvV67xX0N8t8ToF7/5jX7FK+3f/s3f6tOvvlICuw8sJncUdy2808EtPfbbUJid2aTZw41Pr0e53plCWjbsCmM5lnuI5TNenV/xzx7fnMjxP4ObxHwdBHDxAg4H/PTxA8WoKHgHeOe88GRGRvv4Qsy9EE/2jb8vPJKzRvpF7Ogc2qxa8LPWQC7aE9s3eE4hS9FHIveN8HuPT8ryXXzj78om2hVse8xu8eGZnDosm0Y7bJDAQwOGzJ3G+RoOjykyVg9eW+YaQZ/UU/T34NbPPFa0kiuKiRCTGkBzYCeyR7CUC2RwU23aJZHEVJRylXe51tutKkZ+oRI2KUQC6UIymhTl73kOkLSLoxNJfoBITShXku67Dx9FzlRD3yPPfP+CgSNzKUTZEAMJpIeg/HwGvG7vMT1PS5L5+PSC+aOE484Y5ebfzCVwm3WrkYDtAegVgCoGJYA9crdltfQMeFe02bMySTyrPCs5akXgeLW720J+JPs3kLTBfoas/HyiCH2haGxK1gCRbjer5ZxThEgGCKTTX8YdMe52s9OVHccci+629wB2p7cQ1x/YgqexWsYRhLBGJkaQv1wvZJwBaU1VDbZ0gm4ouvw6dPdA8Yg9JkmlFJ2QkcvFjgbCxcHNfWGrIGkA6AFb2rk35LGtX14Pun98y7PATse9ri7Q8BeuUYxVIWRsxaKB68xYA7J0gGQE8CEn/ELBg20VI+2yKjKavO2fmJJGfBZ55jkRQSVnAQGS1V4BW088b7HzhGwtgfbEqjrRZiEuPleIyoRoAgshyH1W6H9mdXUFH0cKUvedPCgTuK/nSySmWhpdscHIooU40+w/MjgnzRDeNM2LrAkZXRx7vNV6Jfe9p3AfIcyIfB5nZuzAtYOYznIfyzUwaEhRe4rLDEkViMA2abcbduDPOkKkHXa+IGvLs4y9RuxnfU7Inej7/uOzKrH1SnLzP5967QfdiLELZHTFt2eS1cTcI/a5YfdXfDwgWzZGGM++MFlECCLlRpVF2Nq7jcQDH7RmkZM3G20pcBx7U5CujJNK1uikjKyWW4UYiRUgrRW4vsJ2CfulXBRDlPVeo0NB5pKTcgrgtWhVC8XNRr+GGE3C//3/4/+p1vpQDP7EG4of3n3Ux/1Fc91oSg26Dbp7fFAPsZVS9QCGQwgqyLPd7fRAYXjEnn7uXcU1pP7y+iIXoSavHtltyzMcYX/YN8a57Xp396DPv/xK/z+i/vNLkuTK8gSviCgzU2PuHh48IgmQqEKRma6ePnvm7JeZf3k/LZnu2d6ZJtVVqCoUeAJIGjycmRtnqrq/qwn0OFJhZkpEHrnvvidPzD322M6JtChLfJUpZRm8EChI1yrQYUUibBV4P+zxecK2R4plc0leVFoge859J3w1xHaewz7bg7cW3Lfc3/HaUHh2YK4FH0fel5BslufE0kl+9S8NdszsolTo2PCc/ZUjl8c23grsmWKQk2SRJ43AYJaiiixpS4eqLHJZT8dIgS9OJB+m7AuzGtk2LKaXyJsYPwTGIQH4euB5Y2cLfrogFiZbRcY98HyWF7okCUrBkUvCqbTG5lVZKcMPIUSVxJ7j2J1Zz3MEx3lW6H6xwqaFiqLCh02/zbbg3HK5YZwR5059ghrC4y3xUeRJ7kS1FJgHZBmPRtpRnJy45vMdWK7KHP13sg7jQSUXFWVK2lM4NSTH+f2tQpKUBxVcz4oSq0ZF8s6padVg/0C8dyGCvVrWo8XWuz4pdshV8bCUcU8IgeJ5SQHTaLlaaI/9Ald3FFcldmns88EAuDfaEb/+DeE5W6gDfLZnvI5xG2y45ZpxeEBGF3YpBRaLJwrSIfoKPCcptNgpU44v/L5/RfITOvk5d+cGzGXbP3nyWOJajCIVnHiuUI487oi6e9kh10MvtNA1T4liaEdxPaDm4t4s798fKC52YNtYGRGDblq4m9nxTAjoDccYcyEEJWx1xwJ4NKxlWwXy3RGfGKN5lumK3Y0pPHhDDKdOCoyRFGU5xvWIPHfUAT8WzO1GzZIFgLujFf5x3Fl2x3FC1hOyW4YDdnP8HsCBF24bcHskjiOxxyqZLdeTYocNKTyTGjGJSuy6pSnjv6u6x1/b1Vwf373WDcXk92xx/+53v+m/D/yRrvb7N9/p4/vXdDyv9Fu6k2/4/Jaj7Q7Ey0oxNBoOS/CVGPrY65TFhP6dKvAasUmGvHZgVuTkxYnyMlMHRkcUTcvFnGekw2avNXlyRd3ymz9+pbfULr//+jvdU6Cu3QzICuKg1WF91M2HW129u9a7V++1XeyUdZlWd2vtVnstqDtyOHhSg0+K5Ut4cUz8P6Wwb4jjBB4G8Pz87ga7n1iULrRiNyXAPR2+WtPFtCx3H291d3Wrzf1ax81BifzW0Ezo4PCaPOB48OE4HsOxLgA/+eRTPWJnwXr7KxwF+mZw14Li9+PVFXG+0A4Zts6f+F8x0wHOzlLO24R+J5VFoXsWWEfqhaCEHaUlRau5dIstNusdvrjvjzW43JIHT/Ck43I+n/cx6M/mVr8e0OnA9S0xeQAr0YFpoj8gSMFk4ifhIAPLgeMCwA974I5rMUYdIKoNydVgdpJdQqIHnveKbIMQO0B74J4G4shR2M/7Hr/3/XuuV4MB2+sfFLOMonbXk+SKToSJ1GRjwvf8Hq+jkEgx9dU0IiilqIDkgdecJLImYQ9JYluC0zKGyPUQejn9rAlnwurjiEwOVge8ZXKAtAAvMLsDLEMWO7+FSMsiB8A75Z4jT4qx084FL6RkUk2AKqUAiRfctydAKAAoYr0KHtGxyVLSEQCnmFhxD/RjVk/ffvOVThTHWYyo0corC48VHPjI62d2OHU4rMUpjk62yRH59jitU5Bl9NES8HZohf4mhRbAJub0v1STkWBizHoAReYakRDu5wvIrpQAbp6XSlzf042OIZEETowcxRBas+rig2qKFttefGgh5A4fOAHHELlnpbIsdYBkPKfta3kXBE7KCxlcMaGjwdVJJ0B3BNgHMGIM+Nk9RC9+PDYvsk4F+DOJ/TDHWibHsiw0qmuFEEgyA1WQXwgeOPTnViyYqmqIPINev0gCylJBghpxPfYyeu4W+Utkts1MwNYloItlL5nDr9bhwCLDcoof2zhgv4AuJfO6CBW4a7nR90yn095OeW/v1Ns7B++eo8gL5Ml6vXKSaYTEq+GInYCpBvVYF5cPVbtLhK993XOMKSCH6Do7O8PjoshpuJdkC7ZLOlElhWeISUVVqyVQMsbt+LzBrjuCuYLYtth1yvOWd0ucdbZVFLFz0o0xMKjV4PNjR3yAoRCCbO8tyTlIumcX5PrqAwnyoIrxYRANKFQC4KjKnHulCQSXUtJLCO4Fx4NHT/Tu6kav3n7UW4gyMP6SgsV6HSgmzR221w7S2dPN+cj2T4kvRuAyYN8jcVkUhRZ0u+3/A2TXEJcRuwt7CxlbPjesRs0ja7rJkVhdw0H3JEXbxjZvwJnl2qO3fed7D7yfkGQbCv28yGU57H9/NcJ6e56csToSgc85eQ5IRMa/X8d/0jUiZwlnreAazKQjtsuLgm24K/xcqMRGBeObV6zLHj94DMsRGDtLQQGv7rGzjy1beHmKqocVXcs7HfCf49jy2N4HCmG/7hgnhAAPFfDJUf5lMs9vmxqHe3hhh24n5InI6LkrZLFtfG4Pnits3eHvPC8UsadtEEJQh09tlxp9V9gyxUwB3zkBSZE435LMRxT1G0WuOa5OcJrHcnHawO+es7cvBdegLrkvyL4ICLmFK63/ELsd4YrBsJRYfGM8Nfjc87oDahz46wfm/RN6WBbH66ntVFE0eCGdskL3NDzML2sKmjV5xnPbPw022HLOHGK9/VqicwhRkSPFiK6dfP98Puc1UKysf7AlguZ5roJjTf4ZEmvmMevg4/379yrLAmzeC5MRCwPi/Cjf5/E6ZPTzqKsUE1jI+/usW4G9h8NhL4PH3yLzAH1a+NTnPW5NQyODs8aTcV882zel444Ba+JjQ0K3PsZn19keFDJBvQy+1+f2xH/JwqIBQyWY9E4ft7BwOOvlcYfPdoWKFVLqbbHFXilE9TmQ55ICfnPxNpTlizEoyxJng47EsM8FPiGWHK9b5PK5GIJPKQRe+0MqkGFLHimyXEfy2T0L8NuPV7r9cKXV7VyLmxtdv3unt99+y7kP+vb3v+/f//E3v9HvfsmW9/ffa06TYkFn8u7mSgdw9Otf/oKFxEYnxwNxtMVX4vVAPnXdsaJhdIRbiiLTgmLWMts2WZ6Tj7ZyYVZkWZ9L6mGtkrw5JMeFGHUEm9PZGAxk+vTFJypC6nNPPhxr9uCJZpdPNDl/pNH5JV3HXPXZA90td0R1UmyDUht1OXugjmLwRE7ds9M0rScaD0Y6nw41KBJ43/WvJZX+II/qTnvNxgN1NLgGedLjB+caDYr+ldtpWo01HQ305OGFHp4/UB4yTYcTPXv0VOeTM9XFUKx9lCvTiiJ/BS/1PiF+3Kn2X4XwL8QlsBVj0B4eNPZKfGPdx5OpCjATwaw5Ykn8r1igmk+PcK0bA1saafalnx+C477WAAtPnjzubebPMUZwc5TfO9ZDCHI8G1+OTcevY/IIxszPXgxiOOJvh1922A/SLjBIiyH2kGLT7KUcuGedru9vSFZt/z3KYydtSAxHAu5AIKwRxH+MejAeKSNAQxZ0gIRcVLWSytGE9nCno6IW24NquoCBJKq8VJtyJl9rOCwAbqMQW52Yt2kP/evxtFNeJu04t6Gt3uK0PQ47Mv6RDmcHiR0BXgMB7hi7KAa016+VMsZuIqvahnGiOrphh3VDOz2IoZSFUsNyTE4NSriuo1N2JKlFPweIlsuthoOpQpcrtLnqaqZBWSuLSeLFE1kAABAASURBVHsSQj0Y0tGcoFFSVdQKrHRYzCkvSgknv2fFFrHdfHmLLQ6KrDh3rKCi9S7Kvujw90byFDStPW6mhnk2h8DjQY27uXknNVsCbaWEnoNYaBgGSJur7VodsPsOwmm5rcbGMeZqSC7kIDX837ge6cj1AvIY0hlGWc4fAEUlYpHu1JawPSnRaUjMdWSuIm+x1VZ+HVNoHSGXIkYCgmeCkKNTRfBmIGdQ5BoUhVrmiMhS4fcRvkp4uq4SwXtSxhhDAH6iy5cUlLVSDRnVWcb7luBBFxLjenHHWIlEsGX+A3aWhEFzxqzKnKQbEf+kW7Ybijwj0O7x7Vou2ltwYMyezWr8cOS5vcqiY6yVmmYNwG/Ud4bw7Qrf+SsmXcjAWo59wEQTFFOhHaShrFCHbHvkVSyUCMwtq9ysGoJh7pUgrrHOJjMNwO9oOFKOP1uhG68hJQrFodx5K8pSOfEQkTcypt9vCewRiWdYFDqQhFqwu4MwROJssEMgId3fLbBBUGKsAySWUk4CKHSkc3AEQ1WeFIiPTA3heVKgK1NCFAliecDYl8NakdXoNKt0ZJu0RrczCq8D8TGZzJTyUmfjiTqKwItRqdP6RtOK+egcuOM/qCaMnKkYDeUt3QNEdkS+gbELrhrG2cxX2H9PwTTXGTsFLSv6MnYapk4//fS5/uLTx/ri5WN9+913en91rdcfPhD7ey0pNkJeKID7ssp07l92QifCTyf8vdou0TUqC1FVKNAvUz2c4MdOUUktspRVocg85SDXdr9UIt5iiIq8ZtgmYbeUMo0oGF045Ni+NoaitGWBnBOLJ+QAwuiwY8xOLTg/GwzoYqyVCwhBksMC+5E07YOWIMurXAds3cGTp90a7GYqsFSBDwcsVCv8tOf+Bj+12Ck0rfIQNMxzbeZznUiep8Maoj1JjDPIMt53ymKmrCy1h0sDOhb4J4KZQNwu8VHi2o5F25GCL4UEDpAZf2e2I89WYHPA+zF6P5uOiM+ATgdtwFroBM9VahinIpYCfHrYzLUlyVgv82YJZmJi/qbTPYkm5JUCcdyEo47dHtnQgYKygXNzbJcnDAkfZdyTZajCmOYjxaCP17caEBN7ZK3MDyU3EJ9lllTyucF/KS/QoVMX8GdQ/2M/HeGRPEQVnG+w44xxKjBVhJNAqSLEPWCOAjtN0LnCVgFb1xSKJWO60KmHQ7hqIBG/EX0G+MS2HqZWA44RGT0hzxnPPHpwprPJCPsHReuFzRO4OuDPDiweeR0MSrgWf7XYcTDR/f1GVTXWnA7wnEKnTZK/v9jlQRP4No9JHX4fUtREzOSjARsN42UZumGPkmsJw+3QdzSdaU/MH3hmie235NUWDkd0Nfyfjz3xdoQHhsRfnmdK2N/jJsZL2KMDCw8fXSoD+xWxcXTuwNbifO7rcLP/usYRvYcUV1keWcBshaDagOMmNurQO2GbCn3tqwHj+PqRIm+9mMtHTkcxwTvzq3faXL/T+v0rHW8+qNyvteT93Ts+k+9u33+nN998qatv/qj3X/9Bq8WV3n18pZ22yiel4ijXLhy0dh5H1y0+PIYk/5Lwgc+uCSYXl7p4/FQQkEbTCwX8eMY29tn5mS7ZBh9PzzWcPtCwnqkejJWlUmU5wleZYqqoKwa6Xe6VipE6cuWReF7isyXnPl7N9eb9tb57/Ubvbz7qw/uPdBTv6bLea79tyTELdZIiPi3HSak6aVhEdceNrP+oShpkiAY2ha392eau6kzOo4v1nUq4aXo21vnluXJ83hAvx67UsctVwGdLOo1bYiFwLTHY2mOXUf4HHLbYc0sBvYXPh/WYc2t8O9AWDCypy1wHNfjiwy1yL+caTmrlg6J/HVGD5RlzkHeWxP9HGggfP74nvRx0ff2egnyu1XqvBThuqHO2xNmShbvj0jVVFzqV6H02qXRBPj3uVirLDPt3mjPXipw1B/dr6kFfO1KTiSoipgzdgqrJuXYmc3JOJCd6AYQplWIG1vYaoHtWDFTjv+lopEcU2+fTiQK2iCVBvYM4Ysy1pu2cQUTzOxJCKuXvD45IWnlReDwxtmKKOhE4icFvWNnsCJ4SMsuzQhXBUpQVzpduWb34gavra1VV1SetgnFaiMTnY0xq2k57kkLDeGOKqSIvtGILYTKe6gSZG0DeTvBK7/zinOBslBOMe5xUMNaQglDAxs/neS6f83gl87WMeSSB5shTDWs1ABKca03SKbhuorcsDc+vCbg2BXUE7oaC4ISMOYSxM4CRp8RGChEwHOTf7rWOC1Ydx1ML6GodCKYFXRnb6ojcFfaAX6Q/6cgbAFlpPJ3pp3/9N4xx3+uZA5oUAoVWIIg6ZehkvWOI2LBTA4m0EMqGYiWHQDpILUo6p1OWUuCeRgeSWocj8yzZPcqwT4MMXg116HEkca4ApUFhOx7Qr0L/DaDqEDIwnp/JsoyW/D1d2V1vxw7fHLBzQoeqLJlnryIv1PJMh8xCxpjlrI4bnjkoL0p8eZIJtmNM/ws8iTFPyHbiGWHbEKO2zG8b1xRHQ7C1AT8n5jrirx3vM8b0l5wD8/rcAV3sQ3cfS+zaoaXv87XAeHdsD2zZjp0TUFsCXJzzPZZvzPgZMlw+vFQJDkr0SCmpJgj8PnLv5cOHsq7+XJNMbIuYYm+DIwVAlhIBNNC+t0UkqBJTJNm2JXZs0M8Y9Lie6wBmPNaAwqYoCvBayHN4Reh7O3BY1zXjxH7cIs81Ho/1gK03X99RNLT43ONhRuLghE9zNfjReJlw73A4UAhBvjch64LOsxOgxziS4E7gfnF/L8/puLhhi7xFF49Xk4RtX6DRjxFCkOX+YayM4myrGCL5m8Ug43hRdSIpcjP43yLrSA8uLvTu7VtkanRNNyOEoAMxZJwYq3/7Vz/VI7Z/P//8cxXY/JtvvtW3339HN38n3Kk9siTs+vbte2JiorwsOHdQUZTyPB7TWK3wWYZ9zAMNdrZdc/wpYvbo2OC1LCqdiD+vskvGWbJlFUJQge1jTBQ9J+4CEZzzOB63xv72bWCsW4rEclD1/tyBzT3dkIrPfl78rNlVycFdyXHAHi60dsYC42+4ZtvZ3ifrFDP5fQRXxn1CR8+zpCOimKSU8ZJJIRI3LOzB+x7ZBxRQRV709tyyWDIvtUhtWUdgNaUI/nbCMdoy9xE5EnFeYK+8yOW//ef5K/i3KofasCsQukgRP+KRpC1yGv/2sXmh4JkDcxsDZ2czNYynIEXkHoKPGH7AlnXwn/+Rut4+JxYcffxLvX3/HN8ZRdEVW3qBQRwvW7pTHsP+sF/E+SApy/P+OWNyBI47BJiYB4gVx5dj5pzuvTHu5z1OR7wM8EcFH1dljm4reAg7MmbCvuayHnd09IyN8XjUz2E/CD1WdOIa5gkxwbsLncDyLZzh5Dmux/BZoywr6GwONSCftHBRh6zT6Yy8NQDXe5X42rp712uG3N4WLeHbE5g3DlcU9p7v/n5OsXpPE4OxSsbk2LAAKfrnT8zVyh3tP/vBc1l+xOSZCj8ckSUqT1EhdrK+RzBp24mfFlv0/iOmbD93Nq17C796HPsjz8EX9xrrJfcNsK3ncwMlz3Li4QiXH3k9IcueLveaz4f+X7r5ho7k7//we33N669+82v58z//y8/1JR3KLboqS9qAlRvy0Ry92jzpGKU9ch1DUM5cIQYlzrfY2Xb8QFPGOcgd6zvssyH/buG4BpkjeGuI6+lsRlFZw4dDxZQ0AINL8lOBzyNz2lfD0UgjsHJPLsuw55Cc7ufX2D7PC2UcQ+JoBn7s98Q43qHKiHFjzO/PuPbFF1/osf/qyJPHmpAfjDf712NMp2cqygIcDJTAtOPCXFEw3+tXr6iHNviw0QW1SD8uz3dgyzEzAKOWp0TmLfFm+/fYoH4wPvbEW4E/bm5uaZZ96H9LfsnCeMX1DXXXR3aO9tRhFTyTkH1PLjvCRTEmcgUHdvA49mlHPG6wj3Vf4QvXWsaGP++wr5/zfYlnBHhOcGWHvc3RrikeIL/j6ZzYf+ji/uJM41Hdx7j1+vyzz8hHF/3hnFiR53oewpYed4///HkLBiL+XsG5PKwlvjmRu3Zw1D35x7XAjnuv6WL7O/3v6HqvuOcNi4AVBa3HZR0UFTHwzpkhy7XeHHROu/n9u2uCYqIdFXg9HPUktmNVZrDf3dyrqkYE5kBZLElaRwK1VUqFlvdrGXwJI9ooAQv4/QDDrjG2g6BByDs6PifaqkEmk0xv33zQkEq55liyasFeCgHDx0xHuiVrCrygKKpECKjkNUAmDc/UEg7Z4XQ7wGAzGcQY5fdZkWsJIbbc5Uo+Y5W3wGltkHJAcyQAasA9Z/vPgK/HkDZBvGE14j+f1BJYJrDciY6gGgK6OR2mmBca8d7JpQtRJeTlhBSzXDmJ4YA9T5BZgd4tenQp15DC+jVJ98Q4V9c3Csg9xzmDLEjM4yA6kMh83faqeBb/QkTYAAJIKSjnXgMpsAIJBP6eLb2cYDnw6qRVApYG+2aQfYNuBpTfnyhg/HlI4Pq6388AYErR5sPPO+xaaMc8AwLZtrDNSlbHLtpLyGUN4HLGT3mlaHt0JCo6iP4llA4dq9GEguJcSpkGo7FK5sqtA7JsWWgcxSVso6zQloLziD8z7Nbh48FwrCwrFWKuGdsZnqPh+oxu2aOnz1g9ndG9bfvXinlKMCnwNjm7kOc4Y/U84HzOFvMOmerJmQoC3n/y4cjcNaR2pDiM4KIoip50O/wTkOmEnXhh/qzHVItsvi+l2I/haysCB66hENirwZbGmG2bUpKLjBwdB9goMv6BIvAIeVyz+DJBbSDJElnqulaWMsUQ5PssRwPQfb+fFz8NsjjoTRoeO3AuxSj7NaQo/2aiYzDLM/V+QpctRcsRknnz7i0kjd3xkWJS5Niy2vV4Dbo6ya8hqLwo5GQrRfkw5hRE3J40rid0yrbo2MjPjCH9I/ruSDwVcbKFSJckdeO9KCsNKdr9arz7b8P5/iUF8X630R2d68jAf/nTv9KLl59RiD/WP/7zv1II3LMQOajCJ+/Yjs8g7R2+WYLhBl3HdD1cZLmoMYckbGtijSmyml/SjR4ppdS/OuYP2DqmBAGuNWWnpQSbCrGPf9ssy4sfFnzo7Zi6ubtTIGbKUa3L50/p0m50D0c8ePhICoHisOlx0ICDDZx3v1zL+tfjma5u52pDJq/oGyV1zBNiIjF1/TMZstrvOXMymNy5qZFpx2LVmFziD+8iZSUFRyueD8g8k5OR/RokksEYfq1Ucc8H7BNTUglXRRLKCbzsIPgdGMvAwB0FdM32rRdkOQWosB9iqxrWfWeyZPE8rMf4s6Nrfa6nT5/C1Qc+N1qtF2qwe82CpgU/c+zixckG/454HqXg+KI/xOLXiavlVfDOifkPLH4zZHvEIu7x44fKs0wR+43BSQXPphj1hGTPC/OcFNSB2YGKImPoE/4ZUwAtOdtpOKxUlrm+/fZuechqAAAQAElEQVRrNWCNYfTg8gHPSHtw0THvBG4OURQAxDZjZPjQ8mzg84cPH+jsbKYTRbL5sRoMBc1qgO57inx/DilTThyKQWLKKSh2KouBpAj3lcR/oSH2OnH/Cf7OsoBcOdekjG7hkc5hS4f0koJpQ4ItU1IXkhLjBpQ0P2R+Nf+C1QZcdujy7s1bbSkYCrDx4tlzPQFn3k3r8OUJvudWHeHd6bhGnkx75x6ey2IQIsjJurTcHaKqg2+O+vD+fY8Pz2u87eCA71nkvX71Gr02cqH3jnv+8R//QW/fvpF/efDV61d6RSF1Q1zeI/8d/n7PPf6zaAdwMIfj7vF9yxxtCHr07ImeffJSQs9U5LoiR15RNN1yzzW5/A2LzxO6H8D/HuUXYOIIfx3I145bF0nj0RQbDhWxCxSkBY0Cy+vves/B7nQ6lTlvBGbMlTk2yojTvCjEQz1XBPLeW4qX1yx687LQCj41l3l8c+p8fgef7+W/PGK9ttQCW+LsHbnWtttjWyKNmCp0BSd//HCFfXbgo2VRvNaC8erxRFMK1GsKxA7dcY2G8LUtvifevGvz9MkTjcdj7PlWKxpQdzTZ7rCh5TBeIv7y+wOLhroeKTJOBReHECQOc9WzZ894L+3xl23UnCgnvVO7b4mFne7ZZdqTr2ZwRovBOnxh+/jIskwNuJyyu3gkXoMCi+8T2NrKep/AjM977Bt8Y/tadmPMu6uH45bY38DLH+WdgP1mqY8f3mq3XtIF3hA7R7B16McaUgMkfHtJDHo7P8szGYMlXO1rzpE+P+g/DxRCp7oeqKQrW1IzPKDp4+5qBbcMiduYRc2wbwmnjbB1Iv4KODLGrMQgWR+oXUgqyhrj7pXnA4x0UhYLBFoy+JhJgtRFCOChdlToFxcP9fHjNfev1XVcU9RwONYtJG0gdRiwJHDuAMgKkrASBpmT+ZhibDgYKYZMYJb5Sl1f3aqEEIbDEQTFVF1HcbuTg8Pf/wkxcl+OozZKOMMO2ZA47BwbZgSIvVLxHCWOf8cWoH+hY0S79x4jVyS8I8hKGPOOqv2AE7sUtWObqYbEE+C+36wUuZ5D+P5cjWpAutOGxDu7eKAjOpm8Sgodk77J3iTPaYqvGSRW6ubuXiWF147OXMpLOTGErNScwvrJ8080oWgKBPWbN69VlxkAWMhfgt+YaAFqynKAALAoFkpk2hNAJvQTwIwxyeeKLJMBnnG/gddixKD4g68oxAxij5Mx1oDCKCcp7yGGwPM+6tFYt8jZCf0ZN8dPkXuzotQ9JOMkbQK4uZurHo97IphMZ/IvgW3wfUy5FDMS3Ug7Vm7D8YRQiZwqeA2qmDMrcnUx9s/bByVgPEDOAfu2KZOKQgEQlgTrkQQ9YQXakDW2BGdCjk8++5yifabb+VIKmR6yPbNgIbKgIEhZoQlBukGWGpI78tyc8y04PH9wqQ0LJxcx7g5ZfxNeRBZjT/zUBFiDLCYkY9X3brF3kefKOApkiyFyp3R3ewf+a9kPHishe4m9ltjJBOR7/0w0HmPHqs/k4QWQ3xuXIQbId4FtoBRwbYx6XPtNCvJ9HtPjX119BP+djvhlD/l5fMePScaxYFmti3F/wu859twwp4t1d+hPYHxAArYMJmgTnwnDnx+xlbVA7o45vWDages9h3VeQcSTeiy1nfy84zeAl4JYcixsSTAD2405Z7OZ2n6eAfG47ok5YpeP7z/ohCx5inrs364H59Qrcpx8hBf+7n/6d3r46AnFxUN1YPcPX32lJQltxHgRm29I8CVx2vDAZDpDyqgT8w2GI7B3xzitFiRKc4zlti3q0Uh5XsiF8DULO2Ntiwx7kqrt3DDWicPX79H9x1/8RPP5Qt75uL6/k+cr0MvFsAvsHTZXiGq7oCkLoAGxsgFP92BP2KPh/JbYbpGuws5O9v6rBZbF8zx7/kKR+zzfkYRRmOeIvzVYzeC30eRMhz/h3Yny6uOVWrAYQtAIXRYU8PbXki6BC7g5ifqIDQK2rOGj67ubHo/uKI2mYyXOB/CFWP0OxJB75ozhX5DyguOGRHlifH/Pa48PC7DbsT04HY/B9o1O6FskEgSLDSerDG757ttvVJFcBvBgVRaaMs+RgnNGwXBxft5zEKQv4dy3FFiOs4p7S+4d8jompk/Y3/F2TuI5o9OCiFpYF2Qo8deReR9dPuxlyGLShqLGf6arJEnV4LBrOqntyCkDFcTkDn68OJ+Bt6WGJLs9vHjgqCh2g1pyBThE97LIZXwW2Hw6mZFfuAbGnzx5Jtv7bHYhQlCOz5OLTXhxSwe14f0IuaOSfNzeXpN7NsqLqCILOsMG1x/e60gxWYNVHy7AD+hTZJmGcJ7lFLY9IteJQiTi0wHnI9zjDtB3337b7xqYO/zcERulIM3Y1dqxaPPXjfYs9E/Egd+vyZsb4vIX//qvfSfyyy+/lOPOtjYuvvvuO3kM81CLrTyX7Wc/nMhv5+B3hV1dmCx53RIXQqZ78GH8xBQpxrbk8Q99d90YErpk6Dd3kUXXsuX+Fdx4Q+f4xA0FuW9EbD4jl8WUw10HHqlU0X0vyXsd90f0/fGPv9AWWxnL5poKO5Rg47zHT6nnz5/TeHoj28H4+RbbvH37Tt+9+l4L9PafE8zLgt2RI3y+JQ/caUns39ze6JbD437z9dd6/PhJv4CbzqbKs1xSB1cfVcJbBXogSo+XvlMIZ52IpSIvtKF2sB0y9L2l8HxF8b4iRy8WK7hm3hea/p2KNfb3s5bv+uqaIm7P+DuOQ297c0xJTO3B2J7c1TLHK3RYw2sLivYQggrkuGDn6MRi/iGYf/HyBRjsiN1cbRMVlIlLxP+YorLRjRcJ+MgyWj7LYDsN4akd2JrNZsRnha5C/8eaUZR6lAkx7bhzXD178lRPsc2UuL6gy3mOfR4QPy9fPscvK12yFX5G3XNkwTMZj3oZU0o6sHDywiSlKOegLbHh/GTeyPOi90fgmhesXiztwW0L1hyL9o/rmMnZFPvs8dtGrk8G5P775T023zL3lljdaQ6e4h0robwoWVVs1IXYD+7PIWYaDEfyFlTk/ZHqulOnlsg9QqoJ4C0xsGJSBSDvDVYKmiNEP6ODIX5ssLzIewEuXRQARguTeOZAsCtEirutsryUyfohCavFFZvNToFrMSQ5CbkTMCIJ+JXpkWuom+tbXbOakYJCCAT/sFf4ESvuhBFdCIwxbpbnWgJmboL0jxj32CexMY5SikpZkrs2e8jijkJ5RAJYAUzf76CGApWR4JmFQNvLYBhTbFmPAwWC71tSzJZFoRkOLqtCZ7xWAHJIsP3gmL1CTBRjSSJJV8ORLh48ZAtgjA5XkFtUWeY6QPANwfGDE/eo9oM/ChLBiiAQP3tI26uvE/dZBsvu14zAs+MbEoIJyWOc8NOOgFgDIB7Fdy2A2PZbAE6aCTvV6NuQnBBQDpwRdvZzM4q7mBL65vivAeRPdE8w+f4zSG1LsNnP9ltFUCwJ3BMEaKKqICGPYR97jgzQngjKE8YczWYSNojIO4TsXXjmeSkX6saaQlIEW8bAPQXlgoLB8ht3NxSCxmiN/ef3C/W/Xc5cObb22J2CeBgMN5rMZkIcjfCzx8jAgUKQk3OLjQK6hRg1gKQq7OtEYiLpMFQD1nlRgpj86i7qCDu1gG8FAdoHFc8lxjCpiLhYg7EbVp0ey+cjY2c8H0KQnznR6YgxqChKyHIl+8hj13WNjcEG9tlDLEeCP8M2vpYjs0n0iDy2ewSrA2y9Jo6s0xlEvgcPvs+ybnlvvbb43IurFgM4hobDWkVe6ATDfQ8xKkSwfFSG3X04z3se2+OOAqGiqPL8ft6Fj3cOGuQrSSBrsFRi8w8UTfbvAb0cs/fEv583FmrIxv6/oRg8EedreMK2sw/aLsidCi8IurbT3/3bf6tedhLjO5L7Apwbu04qO2LSBZQUSI47GWslxUmMSQOKVMWoIbotSayBc54ncO6OQjdHN88zHI7k2H4A/6yJ646x/KdJBuho2X0ssacTJKLJ8oeU9QRpPGwpGndgPSO+PZbtaxl+sPFJ39NVmsF3C/S3nCGE3r8BeRzLPt8qKcQcHY6KjN3AkS32PFJ8ZGBkgL0OFDG28Rr998wXQlAGDu7h5xodbasTtu7aTp+8fCnzm5Nex1jWK8tzuXNpjvRu0JSElGLk3EqzKcmA8TN4zAnXhVDGvO4qT8cjnZMsijypBCNP4c8a2zynUzcoC8XQYbGWVwHzFt3uwVJG0jyRwC5Ug0cntwlxVlsPMNiCsxZOcYx0vL+/n/djtF2jRAy4a9LQ0YwpwH8fZe4cjYbEa6OG+ytsvQNnLbrlyBl5Okf2jjHPkDUQbx335XRVzkmonm+1WqhlzD4JkugO4GlIjC6Y+wmLLtTQNdvBM5KxiH+Pe0DWIRw9RO4WPvU5d4Bb5vG52WwizxEobv1VhAm2Ght34LbBFz8cBw3hjyNYNX+3yOXk7ULEBeCJeP4Irg/Etrfur+ho/+ZXv6Tweq2v/vAH+f1vfvsb/cf/+B/19dff9B3Kbyj+3/PMNbtj7lra1z9m6/gZ3euHdE/fsdPx6vtX6NvKGAAqivj6EZ3oEp0dW3dwZZblGsNbZywAZvDhOVuv07OZ3IBxzLkjdUSPDOw4nhz3Z+wk+U+ejcBPB9/FLFNeFBKTnIPzl89f6nw605icf6DLWKVCqQnyd8SrlMv5x2OlrKC79pFm1QOZK1pJrg08b8F4Dx48gIN2miKXmIfL8oIghEA+HqNPUILv3tNEurq+UkpJljOg54H4aMGGdTc3++te4sdFrO9t8U+G3DXY9JiOL2OwJo5K5s7zgrEyDeAz28ZjhxD14cNHuOLA643URRXc65hsidUXFMvm4XNsmIjhimdL/G67+tiyaBiCI2N+hM3reiRj1vdYFl8PAknI7cXAfD5Xxjj2Wz9eNVBJbvAukrfpbRLHsPOJ+PFi3jWLxw/ImuOzQCw5f3iM/hp50Pe5wF/SafYc/ocatiwezKW+fw8eHffWeUmBW2SZzvH1mjzr+zpsN8RutsuOGNrDGx3xVmM754JWQQW80BIjs7OZIv4aERPT6Ug1Mex4dCfUi6YHlxe66HMUBSdjWZczMDRkrEfUepcU4rFAERvYSjjxdgTnx+uPEHGpRIB3WOLPBVzJ9kSHAK6QMwjBQoxGtapBBYY6GfwpxT7RGSS+x8+762JiRQ+1jB9C6J3jcaaQo39x6UTg3tLOPqCw72kghAzZnESyLIf0Ch0IlhYDtWTM6XTGFlytEDAIQPFYdugBIvCzHifDuJbxRAK3g4q8AHQVc+fy9YYCzffa8AXOH1PYnDg3oigwWEajsY7Ig3Kynhm6VRj/QKEYUKbABimGfvvk+CeCObBK9+rVrz7ne9Z9cXKrBOAOJOQTIExZrjMKucvLS70miTGUAkS3266Bm7DlgGCW/HfAVhBlAlyorcFwJBdrLtyOnIiMM6zH8jb0ppKGuAAAEABJREFUDOeWJOgCEnIADNCjwz5ZXsiFvI8hz19CYi4mfGwAxpDnY0xqsO0R/R9AZBuKmIIOgmW0vC4E/HyW5SSNa7148VxeATG8bNeW5FIhY4qxt1kMke3cWktWkwcK9QO+CyH0AW5QFyi8JfEXeS4TdcSOIYQe3DEl8VYmaxdvOfce8IN96STho8DnOQQV8IMDLeOZCUkwYL0fzqsnuB16xBSVFwW2GyjhAxffDiqPMcRGBb63TOInBGTE3t5KyZEtyzJWpCdkPMnvR5BLA1aNmREks+deKbAivyORn/33+1pIS/z4mRAjeu/5FGQdfI4PvG81p8AIIWiNLfIs5xwRhi18jzFtGzmYFxCEz63AUkLvKcT9hq21ETp3KH0E4yFhN675tQFjw9GIeQ+yfiuKeXehEvoMiOOS7do9nesDvhlCOAc6LiWEusdPeV5oS+Flm2zZzjIuHCsrCj3ff2LsDQWC9VpRXPr+HThKyL/D3qMJxBQzhZCIsxPxlimBByfsPWQYOqkCWzM63v6TZRXk6wLwnB2GTz75VMIe7trZJg129DzGU0I/L5idIGNMdPsXMi4975LCrUZfj2XOOFDc+bN9XRATez6nrOgL1gH6IgJyYW/wPsaPER/ZJj6/YpGRgRfr2eBrKFAlGOngrgLbeOwhpPuIOCo4nxeFErhyPJmkHX+2U0xJYtwdNi6xeYdeCfub7waDkjjZq4PIV/jWuBITtegrMC1+HBclMbXDtjN2cTo40ccen7hjKOLfC6gh9nPBVZVFXxi6cFywmM6Z/4Liw89MwUlQhMcmesJWop8riww/5GrpXuzhnT3zeHrbIifmNmCy4HXLtY74zsgHZV5oQ7LNsoT9MsUgxO2UM9eajq0LOuvhwusIJ5bI5Ni0Si4sizzvi6KArpFHH1McnrFgd6w/pCgZYdcGPX3fbDoFCgETBnbZFkop6DULqKrMKcDXTNMwf6cMuQITdL2vGtV1paBGexYcLhiPcPJsXKvMMzXkhw0Ng4gvM8Y7sWVvWR/QIfL348bc53lcuB7hnIiCczrIDK/3797rPUXKnIX41998R7H4Rm9ffatvvv49195QcL3XH//4Ry1ZjByIx+VqK8dtilHuZqaUel3O8ImY/xO2tyeTMbl2qAwMbYiNHKwOwGOHBg/A12c/+hF54lxzCpYd9vQYY/LSlPg3Tk/M08LbdsMtctqO4sdFQsGYgbmF8C329mHbhhBUj0c6UIw8fPwI+2Vy3OR5ri1xvaB4CSFybqjIa0OMFHmpIst1T2G7W291/f6jThSgB+5viPkiJlFhKqRMYs5OfAT3DfnOXJTluQbEpwsPF0gd8pRguyJXFbyag/wPIpzTKXc8Frmx3Pa4Sh6b+ztwsQWTLl7Ne0VZgGfyYUpgsZDzvxdgHjdLuVZwgrnzBL4db37Ni4LGz4SFTqMIboZ1rRCjBuDuMR3DYT2Sm0NPn73QlMXKiOstQeE/W2QZ14xZj+p+DPvRcet4KfGb+GmIZ9/PWx3hnIL5fI/z/B7sufjMUiYXirOzmYbMO52N8fFUUxY8WZaoUUolXl00AxMPpR15JqHnDgwURa4FGLRvTmDeOHUesk2MUeelLM+Ig7o/zC834OeGXHNCl1ve278t/OEFyOFPOwAH8G4MeOyP4HwBDnbEjs/PWcgZ09d0ng/oZfwsWOgVcMh+v5Fjx3HZgMcAHiOY82IvIr13QPw+cG6B3OPxWM4rMze5TkzqVdsOUslR+njcaXY2UgRP6+1SgdcxQbL3fYCgwcA1Qeot4x2FWExB88UcB1Z0MxeKODXPk/IiZ2rJzllCsBVFqo+EEbMsU15mOrFiTXmkKzVUSeewC60yPuclzwbJBGhhGxKe+GyH2hgew8GX5bkC5xuM2hAkdkJKGQm3EKeJ8bZPfKNhLRO0HXUiKAz+HBnKPFcMkQLjqATRZOi/xQ4d420hL5N0jrw51w60mVfoOac13rFl3+H4HcTsL6aX6BvQxYTXYBO8odNhy5wb+ZlhlRNIoS9ObgjgVpFubKMFCb3DShUJ5P2b7zUdD3U+mwL8qUoAPTt/QNBO9IDVQjGoVdVjxbxQRvKuJzOFLNecwuLUBWUkwgO6lRQWQvsM3VqA4LELrvFW1WComBLEc9TQNuH+BtsWBIkw5JDgK6pK3KShAy9IdwCmHA76Z3cQVsozlUWm5XyOnOO+wxIgeyced0sSz+QxU5Fyre5XykLSkXlyZF1TrCSuiTkj/sq5V5DDAeK1LZv2qBO2PZ72CoA1Y7CS+fIUWUmdqU+w3O8CP1Cse4trTbHQIFcgUnN0c9LznxE6EuwHzu8prFycVeiw5N4TfrNtTPYuQu8JSm95D8Cn+NlDphU2qCjGDmDemDLmE3ixuC4GRiSALTJvwAqPyPcPKWpcMJ3QK4TQd+ONV2M1z3OdCMwYozLGKbC3r40JRBPmkvjw85YrhIBdpxDODn0rTUnCxvdDFioryK9i5X2AAFrrWxb9fTvIqSahuPhpcLRl9VgHOgWeC1P2RO3kE2OCmDfK8kLcKn/2YbncSdtAcLfgfAT5hoQfwc6MFXIMUQnc3rNqvgcTE3DqLeIhBOotsZrkck1sJHT9+ttX8ldU9hSzxvecrRbHX2TCMX6YgLM7djDu7+YS2D2ynT0A77bFAV0CcxmLAzAfsZkUkHlNXJfoMe6L/SNjT6YzlTxn/Q989rkdOvtfJSvwX4iZ7HvHwZpEaVlstwb8FehlfWajqZa39/KfNjkhx56kav/e02H3/cZ1QXwbYxuK/6COjlehA3Za03XL8ac7vUVZUrTvkG/Sk2sFntz9tM0bMHfHtnmKAQt2MlYXLLYHZa7JaKgsJeV5IegVHQuV6LRyMUeMbki4I2JxWo9VEkMZthkgu18fUbAl7HdHp/mc7eE8UozBoeakPAViMOiwW2vKHCfkjfjTXdQGLNreNZjtiKMjsfL08SMdiRdjZoQv3UVLKcqyF8g5v78FLyfhMKUY+8X/gtipwKBtURa5OnjTY9jGQ/w8Ho/156LTC3jPK5T0/cAcr3a6p1DewrWXl3TEiKc1No5cKfOyjxnfX4Cp6WSMjZLGcKTvd6x7vCMxillVYf8cGSIfIoOfwFF00Yy/AtzsvzpxhMPX4PfIluMW3y2Xd3r37jUcttBXf/w9Rd6Nfvaz/6YP79/0xxsaA/6FiQ8UW1fY2P+a3xHs3ICNEp8cwXPqThqTu6ajAfZOmqDzmEaGv+vfoEeeFxI50/IVeaYf8JT1992RzAt0a0NSVY/645w4n7FVWzH+NfHx/Zu3evf+g6znBgwf0Msx2GLrEKP2LBr2+HYFtxmHIQYwOMJvLTjcakmshhAUufeArXLmS2D2AIecM48L5CP4bBjPdm/BRua4YQF6greBBzIPGWdJ0XNPjl+Ruw5gfSP/otTChQk5bwEWFth2BV5vyXHX2CuEqBYbvXj+gkJopJiiPl59lDm0oZi0PCVcaP704XN+zWJShd1m2HHKMYFvJ7xe0LApwPAO7vWz8/lca3KK3zun/5ljPQ8wAysTGYs3dJK3YGtYD3BFIwQ3rORcswF7HmdBsXXNDtaURTHUyrVOeVFoQIz4qwJ+wLFjnkwpgZU7mbf9fovON3CffeBdUx+OX+tzy9b++/fv5X9d6c2bN31NY1mvrq7k+0fItN0usO0tdlkpEL/OPdZlSPzv8Zn1s5893xxMOGetWOSYf33fgJxgHnKsudhrsa3t5s8hBH3y8hM9fvpcl4+e6NGTZ6rhvFMruY4gXWGPpBnNK4/jXOf5UpZ0gBc855q80+HHDXafkBcQssejsdiAHWGwloXcHPud4N8ygwuQwZ+P4HMLNtfgEKMq8D/vUFnub7/9TrEjSFsGGUEYHYHaUgQs1/fUCAew1wC4Je8bwlgAKIPQW60gidn5DAflani+JADtTG8HNwRbC5hDCNQWpx68dpLPmdyOAD8QJHMAa+G9KvDKZA/55XnGPJ0a5PA949God1jk/iPBcMaKYYsRPIbJLUiKMcnbJjZMTCbMBsMdVEBIAWVzjLHnmXE9Up4yNSQqk7dfewMyLrwtB9uezkKwoQG1770liGw8uFwZMgzKXB22Cuh8ZGUQkdZFl8l+tZxrt1lKlp3rdsiILkeHY/p7afscIQpEEkJTdE/kTmZBwXjGtkdVJn1490r1sFKH/biJ7lXTF6ALVpwH5Gq6gE+SAjptSZZZXinjeaVMm+0Bu7UyGdV1rYwANsmcAMIA37b4xYESQlSMUQa/gx0TQlaNEmP4WftDQfj5qDWB5YBzYvdYGeRlmw3KQgW+2qyXKgBqSowH+QSAaAkbVlRFypUUNaS49vucz/2R5Rrgm8S9OwqvPcQwGddM2SnLEjocRYZWlhJ2aGTC9vhLiM7kWBaZUgz9/SVyVBxFnhG8G8gIrFLAjtB/C0YT4zmAvdK89b8mAfHaHj5cmBhHDYSb5wXPrlUiV8l4xuqOQtREEULoidy28/mMMRpsKn5iiCTFXCfGCCFoA5nZ9r5eMpbHDyGgR6sBdkjo1JDADgT2EGLz+B5TaNMyps/784Jg7cDADrxY/iEE8/b9O3nlb/tXfG7Bwwn2MM49p+fbkZyEbxO+dEJhWB0ghD3JxKvuTtIKMjGprlj81MREh4/u8cPBcYF/T2C6oAC/p0uUF0WPjRNdDCcFx81Dtk067rFcCVt4Tr967Ml0qgXEaHJbsDAytn3eOMNlcsHmRcOKBH5JMrmA9Cps72IohagOG3ToFWNSi51so8l0psFgqEePn4CNrre1t78Dtlzb3nCEbVFD1ieeryj81sTvhpix/UsWa8ImFUWdP2dZjhVCbwdvIeYhaUgM7f21H4R1QkzYb0TB40Swhzss8xGf5eCpBGsH/FIVuRoWQ3me94u1Xu4Q+4RnbGXYznoPkcvJYzweKUk9cQ8ojoccgivWizn6VYrIWHLO43neKXof4UT7vAULttnAhSd659jHdpuT6Fv89uLpM+U8n/DLBQuDYZnr4YNzwqihKIraU4ROxkPZNlmW9TjfsHjeEt8T5MpS0Hu66cZZURbcv9fZbKYUo7wAWoEFyxSC4Na9bKMQgooiw6dr1SxCTsRAgS08ZoqRom6Nr469XkeSaAzSEB5yTG6I+ZTif/88RoYNvmzgqMiNe+MYWzkmRCWxh2u3HC483pLER+O6Hzugr+9f3M+1omDfMe6WcW5IhCvsat598/03+vD2NQvmW60odgM2L5hjiJ5O/o8ePmCUhtg6E6bVX/7lF3BOqafPHqvA15EgytHLHBjBhWLSBvlaXifg92w0VILvjZGyzGVf3VPM+L4VixkXrtbberTkDsto3BwYw9xlbOTEWyIOAuNf4VN/735FLkr4uxrUGsJnLpLMVc6bO7jpA1vTtpnj70hObbFTTSxkWY4tVlrDfz5vLsKUPYeNxiPtwLFxsKIocHHhe3KwHLCJOeKHWAzy+1pJcLYAABAASURBVBSjvFOxJpZdzCTuq8ZDjWYj5cNSR9tyUGp8NiVPVSqoA8Q4NXI8pHs7oWh0DNzAvV6kNshYwIsr+MZ4CSFQkP5QiFkf++2Oe91UWMMj2z6O11pz/4bjhqJtRzzalj13whG23wXbvD4nPOnzLs6O5KADOZIpKETH8HSmPXEr/NnAmxuwv3NxBK7G47Ei/syzggXJe9nPNxSOlsnHq1evdMuC0Z3PA1h2ASgPLPVF6BpOHVMkm3Otr48h/F7XI5X41j7wL+zMZjNifSB/1W9ALNjG681KIbVKWUfO3TN30D14bsCKx63xvY/eRyGA0wea0hCwD61rAc/Yjycw8B0FnX85zdhakkP24KTMCy3Izbf3S7mOePXmveb4c7XeCVpXlpdYLenUdMRzgUaS5Ywh9guZh+yGmgNsowm7MDv0b+DZOTIGfH2ivtmANdtyBA8MkGeHbc1HkdEoezTCFl5MjOHCMXaqyIWOpwTeo7ezTNwGh4kzh7DHkxmF55ZKeYJhCooeAEkwbFBIIWLEmmS7V4PQicLigLMbso6T1IrgywHZHnKuEGgFIURI7wRBeQsQbZUYw4q78FqtNpyKKkkQDl4HhIuWLEV5q6ooMp0gYthUi/lcw2GlCqA3FBprSKfDUV7xLxdzmQQaOl7+HCCF5fxWEVIrIRIbZYVTDoBwC2COJOagIBhDHYBsKEQPrDADCTB10hFdXZjaEUt0WpOwvbUyAFA+F2OQ3+8gvR0JPsTsB1thkz3EM8COK5zuBDcZknwIvoCsM2yyJ/jnt9cQXKEN90ZsOJqcEbtJX331FeejigybM8cGWYtioMQ9ic9ZEskmKOEV6+lCmqEVs0L+hZ8sz+VOX5RUZLlSjHKwnQCNgyGlIBN9lmXaEXwzEpbB01EQFkWuPCU1gKwj6ZV5rhaZeQTZpIyxWsZJ3LMA1BW28H226/lshv0Pitg0pcgcJ+VljkydArpsadOXg0JrOg++viCpnUEcCTmMDQeZjASw4fcnyK3GVkf7Hl0yZOl4ta07fGS8WG8vPPx8hkxZnsBGqRPYK5i7yHNNALxXoZ5T6Og5MuQL2C8GqSwLTrVqwWcInaxfniX5/gNY2ZAIOmvF+AHZooK8ypvWI0UEcGfvmtVv4vrUNrB9sky2d8t8B+S33Kwd5GSxJ/GEiI3RYU2gBmzquDth7z12tz0i8wfuiVwzUQVex+ixg3zLspR4VtiqJrBNiHmWU9gcdYKESubOeT6hnHWJvAZW1SeI4sT4A55PyOoxTSQmuQI7mZT9/JjkYRljCPhq3Rew/sPxJ+J7TVFnv52zTYYrsHVFQXLgdaCGGGqR6yWr7R+xbYh4cpGUx5yEPpA7mo+fPdUdieT5y5fq+YaYsz6WoyVuTiSUI3YYQLqW8Yg+K+IuxCQXyH5mBDc9e/ESssQOkuZwwqAqdXBixZfmgQNYq4eVsjwqgr2iyJRzZNhliw075rDOs/OZ1hRnxqX/GT/bbUIystw18VvDSRGcXDjBwjmB55ZsO0VwUBUliWAi4KCYgo7Yt/Q9YOiC4s/yZHlSC44n45FcyFrXFj6KKakgdhrsNajHYOWk5XoB4dcyTg7gt0L+HF/twE8jEAQZrUhWawrHFtzOkSNnvjZK/mWqA/bPipLO1F4hZXTN3vfFxoAYyssC+xzkBV+NrZbEbkGiaNDnloLnnMXAuf81rRi1IT6zLMoc6/i7p2ibTWeyvjUJpOR548Qckces/5rNyvwIT+3xwYTuihAwhkxlVujEuYLxtui33yz06MFUNQuoFIIWNCHKPAc7RzmO8pS0JZnt8Ym7kDfXH0nGt7pHBvOgfX1ET39PbsEi5t3bd3JHaE2OWSG31Kpgt6lpD8rwtwvdJ0+fgr1aKUtgIMdXkYX1WooBWx2I8wy7j3Vxcd4X3WWecy6A/aWmcKOLjnM6hZ9+9omm4KDE5hfgv6VRc3X9QW8+3GgHdvfkwAW8HlPA1juVRdHrlGWZvv3u+56Dl2A5JucJz5E0R4eyIobA5C0csiQ/Wf8WHSt8fw+293QX19gkYZs1Nj7AH4AKKmt1S4PEvrB/cuT2XI4ZwUvjPxV/1jvi1yHzbCwfWGrhuvOzmWbwVVBkATHV4dhpC9ZO5M0NvOf3jYJClmsCNmbnD/uYMzZc+B7gkhX8tWcsf03sCJZP3D9gMddhjyPX78Gou3TmwXo01N3dtRr4MaYky9qCP8eEZR7CZeJnCMbM9RUYKcDtgPPm+ANcUGAT369gfNa6fPgY347wV1LBvQnbd3Sk+wMsNMReA6fsyeU7cvT87p6C9yNF46IvRnvOwtaYhObRpj9EvltTS3TEc8t7N5gesztQMv6SnNVwbordajiqsDwUU94tGo5G2LFGtKiaeHfcHalRQgzga4RLuv61wE/eUUohyn6IkrKUel+UjDeC5ycUmOfEpH9pLoaMvHFQkVcaVLVO8LB/P2IynvbnYkhwT9sXlxmyHPDDPTjZ4ZcjOGjxfccRkTsPTIZNBmC4w8/31Ef+PvGWGiZihJz79vi0Ars5uK0HQwXkjDFTw7i2pZs5zkmXFKZDbHDCvhU+Cuhwx47n9d2aBVqLzJ3ef7hDtk6HQ6vd7ojNj0C34dxBU4rZLXwWr9gGaENQYEKvwo6Ap+syldVYpyboeGx5P1SeFzzcysXk4dDwXipLzmclCaZWVZS6+nglfy9qj8NzjOk/f3SCcPuEhoAmDa/Yfb3ropYUny54TyeEIhk5uGyEe2Q6EASn5iAnzhjFCm6NExuIYaE7ijdhwCFzHCiiyiIHNwf5n7Vsjjsd2f7eb1ca1ZU2gKYDvDucUuYZdWyniFEZDAfmfJaOFKNqOzpzFcO2kOaxf8+0KosS10TNCMIsK/47aZ1wqIOww8n+k0AxqyC2PS37MUNHZCkofqYqAc5yvqCoOyrHzmUQK+aTJoOKuVvFlLRnKVIOphpA3iaZ64/vuH+jgkq4SpliyzM8e2JrerddQtJzlayYziZDujeAw2AjaTl5cSv6H4QQyjDcAd2O2Fa8R3G1+KPAXi1ATJDyGnLL8ySE0QEC2vVglMR9GXPWEFcFIAVxuIDJeWbPeCMILs8Lhk0ExlANgTEgALqmU8qC/HWKu9WdWoY+QNbi9cSr59rhsyHP7/DLcFT34A4x9QBVJ+Q/yTLuIYED9ygI2Y4qkcWA31C0r8BOUCSJLZVluUxcftb+GGDblKJqyKxFbh7vfZ1i0AFcDQclATBGdkkUicKH9XDA+0YZ/lhD1EWWoVepgiJkdnahexYTKWXy6nrGNsSO1XlgbNvJJNlKOvL5iC86BNlDwJH799jKOrTM4y7ciXtMXDv8MkA+XzfZDikUGgj5gA8K7B1T1Inu1pZVeuB9TAnsgS9snHhvn+65Znmts2WusgKMRSVkccHTgtHQE/FRx9MOPIEVxsyJg465XBAP0HsI0Tgus5D6Z1ckwhNyV8RX4tyUbaksL9WFiD1KrcBMjEENugTOVchkUkwx0+tXrzUnfv33Ei3DdIydGfWWDsJRQQXk/J7rWVnqCHkdwb79tyEJF8Sa7bHHdu6GiPuHg5q4IhaKgcxFazqVNySSI5wxYuwJRNZJ+L9SlkUJO9s/HfyQF0mJcxu4oAPvttXzZ09w2UnnJJEFOz2H7qAl1yezcX+vbbb1whbcbSisRmBpTlcGZVUUOZwygpNOPRYP2DIlLMzYOXMFis+yzCHbtQaDXDFJiVjAffBnUotMRVFoAb4Uolpsm4qKexIcWskJ7kTSevTkEb7eak/xdo2tChLGnoX1ZDrS+cVM/lywmDsQTwfitA1SRywAPbW87imGpvBVWQ2w3Rbu3BFbewlszSl0HrHNe0K/FlvleaEd8XSE0+t6oPPzKfY5cJzg2Rv0rZVS0pjEyCRysYDoeKZTxv/bVva1nz2joBc/HXmjgw+OyO+E5n9wIofEpnWpn//s73Xz8aOu6eDtKBw/0tl/C2bMzVkImtN5SqFVVQR4eS1hW2Mtw4ijeqQHFw+kLlDEjnRBXJbYswJLToxZnjF7q5/QxTxnS7+mgLzDl7EsVJAkt+gc8lyRZ+YshAIaWO8TGLy7W6BboxgTfi41gGtiikrwgHOQeXE0rHQ8bDQdD3Q2qTXhtc1qnUKpLfqeyCH+832z2UQFuJgQ007kz54/Vwa2uSzH/e3dXO/Q3xh2t/RAbjoDy2eTkSrkO1F02jYnclkLHhyr9tcALhoOBmAp1/nZmUr09rU3r1/rnmJ1C3f73LCu8fdOGVy9hqd25GMX+wBXLT5p4VUXVn7GsbfbN+q6pLxKgkDURknorpjJXzd4d3Wr12+vtKeIuHr3gW7ygjzZaTKaKEs5nLjW9fWdVqut5h9vdPPhCiyvwHuru/tbdWp0wzZ46BrN7264ttQceR3jIQTtKaoz7DzGBht0cPyvdxulgrHByBGMl/DU4ydP5NcTOWYF/9+yeNqh29X1dd/la+Ej61UWSQ2xsbifq4EnzE3bzZ55DpowRwMv2r/2e5ayfnE4KAtyfq6a3FBXhS7gg8ePLvWcRXPJNX9FZAaeyqrChzsdyLfmzxWLCvNAA5ftsK351DnV+dRHxAfXdOSFnl5guAZyMywpqMxyGj65EFtdFzgT0WMJBjNwdtLV1Y2OcIx5uQI/7hynENFhQmzeybhfM78L1pp8qpjUMU9pjICNOQvNW4rMLTlvDYdt7m61Z9fy+2+/VkqCM0udoafxdnN9hRwn2YbOcUfIZE0xenNzh66NVjQf7rHnNbFrf33zzdfIcMszjRSi+h/wkg/G8p+cXMNBg9FYH+ha+zv52/22t9v94oZntrq/vxbqK3Yt6ZJkFEMAnycVGGzNajJBZQ2BkEPgVZHJWxpDVr9HgCFIgfjSgfc7tp0PrMqPKDkd15pTHG4I+hbDRcYOHE7Wy/m9xDwpRrUol2OAff/cRi3kmgXkABhzCDeLQYIcAy4JIWiAQQMaHiHQHKkN1IYxmq6Tk1/DuAZAxBBFUSjLMgXm2bPqKXDEGhD7teP+vCiU0NHvVySCBUSUF4Ui9zcAvQENo/EI0t5qBFgNsiHkNWe1nhMQBuOKBGxg+Ls4IQTssFOZZxBXjjwkFLyLNvKfrTkgZzGo1Hpuy0LxlZeF5hTGATlyzmWM6/siuvkP1b9+946AvVHERtJR+91SB+zLWgCAZWoo3g+Q5h4brwnYivELxrDsLu5qCMj6LJgDQ6LHCHO2gPmIFSVfa/GLSS2EACAabQFbkeey7Ta8P5udyUBzAWTZC2SO+KUoSsUUe/JbQ5y2Wc7cJ+y2p2jx8/0k/N85Hc4WmzKFQgjI0PXk2fb+anpbSaHHnefq/RxjL09KSfZRZC77N3J+SzdygK72RwhRGfJ6XsvgLTrbPOH7A4lmQ0GzAodZlquT1EBEO8iqxpeW274vIXTjyXPFmLTlmRbcjVjN2pbuWJj05wTvI7aeG3yZF4XW3GdSdOIrp+ELAAAQAElEQVRPyFDiQ+uEwGrAsHUZjWrVJCDUVkR2KfBfIOiH/TzWYUcBaRsNqgE2aLj2Q3I5gHOPucPnJsglGL2nGLog+b778FF7/C7kNf5zCpiKAtJzpBRlP63BdYYd1P8EeXHge2yrMcXzPbG4YMwanPjcnoLP723vE3ZyR8W2AbK97Wwry1FTAPRFtO2QFzrg74BeJtUCG/izd1RKSHpJjBTlD/fkRa4+KeI/D2hC9HWT0h6OOZCAhvg1hajxsGbRuJLlNyZtP9t2SwxXjGvfnFE8Or53kJxjJqZMZTWUQtLs/IFKfNyCb/vBXEHw9VjuwKK3+HJi1dg4sgio8pJCZ68Uo1pw6TjKi4zF8VJjCoITuj54cMHY0hE7Gc9j+KHGtzEGFoMb5Smp4Gi4PiA+cvTosCNNS43w7YEYHVG85AlfwHUuNI7onRHfi/kNxcxEXugNwFaGPV+zlZZ4TZL8G8crCu5hVqhQ1JaFUAevleLq/qQBul+QfBqwlIHdIX6PzJ13gfuTKgqEh7MHGmSVnr94oam/JsECo4TLM+4dw3GtHR2jnMgdGw2xnNCnBh9HYmkH3o1Bf5fN/OItya++/lrfff8dXY4PuqK4MOacuF69+p4keqs1iW4Pfm3LEmwsFysKj40+//zHOqN4GmFDx9sdRQSq6g1b69cUx5bJ5y3HQ7ZxRySxhpg6HA6y/1ck3IisB5K9/fj82TM9fvxEI2IWc8EvhW7oDL579x5/HXuMpphkTGbE6i1J2MnVei3v77SgENrCY9ZxaJ+i946t245n9rxajgzb5zxrfIyRp0Qfv8/hFs9reQqu++sSfVxjrz2Y9rkjmMiyHPztenzZpsavdbtkIWA+evz4sTxGC2ZdIA3Id/78EM6xaxIyDYjxEb6q0bPBP47ZnBh08eHzeVH0Y7io8y+1dozl7xnab2ti0b8IPCDGHP/GtLnU1+7Q/5ac2+sH7xSAsipydeB+R7NjT44uswiH7HsdpixsCjBdYAPPtQXbLvr8S14FkMyILc+TMU6G3u6ybrgnR9YhsV04PrCVZbAdzakFst8jxwre2sHRtt09+dZ42pCLQgi97d6RF3fgvKM2ycukH7hjpxJZLugY7ni2oTjdExfWJy/gH/AbU4J/hrKddvilwg7O58aA7ejcYRsviAv/Upa7ew0FpTFnnnDhZ1v5s8c1X1dVBb/XSujZwhuW168nuDnACx57iM+qvNDnn35G5AY9fHDJQnPQF5D2s7FgO3z6ySc9bl28DvB9A959vioLYmap9XKuD+9e6+mjB3S9P+jbr77UdnUvf7XEtde9449dgoZ67GIy0hF7n/BbBd+UHBO4Z0jHdMMi8+VnP9Z4di7FxH84LEjjcS3vFJzgjHNirsRPbo74CAHbgzfLVJe5xIKoyoIq9L5goeXxt8i3pWYM7U5FftDjR2N98aMnuryo9NO/eMHxXD/9yXM9fzLVJy8f6snjMz3lmE1LxRkJqWOC9XKFkSRB0pECs4Uo+wKUwnDJquXyfKYFLfTAtQKlPGFiZbMlye9ppdaDUicIp2YL5IKuxJGKuSNBdDhkRtAOSfZO5iIwSpzSQSBllKZ1pSOGs2LgXE9YdVQoil00QbZbVg9bAtrg8eeODHYCVCaRmBIgPCB0UIiRCnuvHDD6fk72XQSTqwuYE05tefbIysXPjiZjCrlWJh0nY3evYkIjSHxHYgop6sA8fm7D/AZaAaC9KsiLQh7HQegxTwSuiSag24rE7j+HtITUTgDzgG2JCQUctoSUlyRSyziZzeRxfdAwsFmUspxts4N++ld/pRtWLq+//1Z5JhJcqwybx1QQepkStgyQ4on5JtOpOnxW5kkVSSViB8vdMK+J3jI7iDMGSinJ7/cEYcm9KwLe72NKgHAs3xtjUg5BOKAcIBlJyiSxJ7iPFBy2v+3l31JusNVgONQC7PT2YMwdfg0hyMVMILOUyHpyQmRMj7uHkJ0EPf+fg9rFmuU94ZsMWapBpRCCXOwMCEiP4/N746seyUTBZZ3QmxvxY6cT+u7wmz9P2V5aopvEk9zo+YbIGVNUxD4hxL6zc83K2QW2C6KYkmLMFNF3bz1joACZaEsHocAvB2xm+RP3lZBPBjnkyLn903mT4A5ydEL34XlMWJ43LyB0sODrfj4Exh6Pentbl5QlEvZKI+LE4xzQw76x//zdKY91BsHuiaUHbH00ZKUDNrX/FaIWJGXjbUOisa/GxE2IUeLYgc09984pAIROtvkJcjUG9/jC8zXYzs8nihn7qsBnISbFkIipA0Q7kv8+32bjleuCzmzT48jYSFkmv5ZFqX4s5uqYp6YAv7ufy/IvKJ7XxENRFhrSySjhioDOY8cgPrTfc+y6hzgjdsqR+8mjxxD1WHmW5AXrDE4pwHBAd8eYf2Pesb1YrokJaTKd8Rpk2TuI9AKyj+JZdDOOYwi6h6TdORogRwO/+buTdTVQHjO12KSuB2qR54KC8/zyTCs6o0fuO2LDkmcqOiM18h/A+JxCpoFTJnXNjkanIfp36N4aO7wuKKxmo5E6MD2EEw8khDwGOVH7/Z6xT3QFqjxpTadiCh7oBsiy5SkqIEeUSDJv9YAt38L+6CQQKn+t5MHZOZ2bnSbDkQgAuXDIUsBnUo4tO9sxgbtGOpKQh4OR+oIBjNoX33zzjV5T9P3mt7/VH/7wB/3yV7+Uv+/2mm7ad999138VKISgWxZfXsC/evVKM7imgvsq8Ow/aD+ejvWS5Gm850UGJtb65NPnGtalprOR3BFOyBJjgl8mqqqhfvOb38vjv337lkX1QYnrR3jWseW5Pvv8M/mnRX5z/5C4bfDhDv5x8XvEFwPiTuQlx9eHjx90D86WYMzzVPjz4uKyH7eCO4y3E34yZgZ8zrIcWUY9Vp88fKCasRw3Fdzlv/H483/9hd6wte8u+x5f1vUYuQfasHi6oTt74JxlWRFzK7pwlnuKXSbTiSyrP6csyRg5UcSNx2Nie62HxK0Xm1Ni84yFuWXZ4QtzSQuPRrDRF7DgyXluBHaca2r0L5Etgf0FSd7n9tjLhZR5riWn2VYbCrUN8ZllGeYLmmOTRDzjQqWY+gLfHTUvBPznhq7peJ2DKx+RuRPYyXg9EIMtvOAutJtCD84mmk2GevLwjIXDTFu4qSHveE5IXnmK4HCjSC3w8OJcT58+lvFySyNqSQNkDz96gWrb1HB3CX78FZ1PP/2052Drn6Uk80hZlrqkc31JYe5fXOqwy0+++EK2aY0dUEwlcTakoHKsjkZDPX7yWLaj/eLueIoFsRx6myfGNYfm2MRxb/sesZ0/28ZPnz+DNyZ6xALgDNkn+HFJ/u7/rFOQXHzeUwjPOYxBj+XYcSFsnTxW13Xg7578c1IMEcwHXVxc6BL+aYhhf7f8DR3+wH3+/rKwnTnafHNGk+cSXLylsPbnEfZpwap5cTIZKaagTz99qdG4BlsVXeYrlWUuY7WGX6fEn+2Qg40cXUXM7MBBRa7166CqVKJ7wbXHLz7V5dPnGk5mmjDvGF1jSsgcZK5YkS8XFODXLALtu9XyXq+//0ZXH16rO231FP8/OBvr5dOHcF3S3/70Cz2BI18+e6QfEfP/w1/9RP/23/xUL57OVFetXn/3W318/7X+8Luf6x/+/n/XP/79/1fffvVr/eG3v9D7N9/p3Ztv4L0bxSWTthBmBpBaBzoK1ABBBI8JseC8X5eQ9xkJY1RV2tPFMwk1OLPIkqqy0D2rqILKuOW5NWQwZIyAQYYlwYtyZZ5riSNz7rfCUScU2ylQ0HZstTON/D2Vj2xNCCftKPrswOls1gP6BsPY+UNWFXiZ/4L2BMOOVWrL/SVJM2MOk0IJ0bigzJGhKHKFGBX/dDTItCcoXPjlBWDlsx3aAfYTdnAQeEVkUvFv7DkwTCjgh/n2WhOglmtAQPha/74q0W2uAYHhZ0KIBOpeAQenoiQ0RWIs+oKmhlhcoC4o3BvmHAIu8iVBVnBPqROJMOWFHj76YRvuzavvsNFReZJiSFqzBTmdXVB8SQky7QmJAr7Djg6eGeCyfU/4YQ9pJ2Ro0THHNnsKuCzL6Awc1ODrM4jQ132/9e7kn4AclRLJa0enpaV67hCwoNPm+U7IZ1t6/AL72p4l/s8Yf0ORYaIxeTaMvwFLnrvkPhNEgb0jJBdCQIYjgVQRWEMCfS3LlaFPw/jqOnl8SzNnu2p2NlNCbvt4j+8qMJjnBc8UjDHgtqiEvFKQ5Xz75p1mJOiKZHSkU/yRLaEsK/rCyfaLMZFY70lEEwqkW5X4aDislSEfLpH18muGThFZU4zMU2GzViW+vic4QwwsFvYajIYWVyEEfJj3h2VvwWTBeJ4rKMg/JZ+9OLJtViSwDJ3slw2Jw9cXxOIB8jc5+rN1vaDwNKGZtK5ZjO3wafMnnHqOBSRvDAwhrwq7uPC+4T4pKoSkLC/l725Pwcx2e+BzoYsHD1Sg83u6qTtiCHP3K21j0pg94TvjuCW5TSCqteVDvwGx589OnilldHJ3fUzkRdHb8YaiawvGPrLt8vbDe8h9KqCjrMi5d6s52/C3dKcS9u+8HUfXo7bdwWgWowROvW32I4qQPcWZTzUm5FEN+V4rpUgxjJ+4/47CyDizzkNi0cVLCc7MYQmO2ZHcWxJAxbksJg0GpfzbrAu6XlmelBcZ28AfNR7UmlEU7OGbHbGdmOOOxV/NnGVZ6BEJ4kTRgXQawisdMk5GIxV5rjHFwpDxUyeS8BbiLdUhrznz8vwMgl0qYbeKcSbEudgWPMCd9aDUZy9faAiWAnaYMNfNxys+gzH84WLThXEEQy+ePaVQ22tPfDdgLvHMR5L79+/eyr/88ZHmwJdf/VHvrj/o17//rf7lV7/Ql9/8UV9+/Qf948//Re9ZZH351Vf6HUXmWwor/4ZuwH7R2CsK2dfGgwukMzqTtqVfXbSv4G372ngzBn1tgL4N+GiRJ+Kgj8z7Dl/b7hnj8p+ekqQUGnFZHeDyEWOmzXqnL378E7385KV+8sVP+tj3+ImHPNaoHskFsOfNspzEO5KT/JMnT1Uy75KFbkoZmDsoUIAm8k2WZxqxcHtA0eK4c05wN3WEjyynFCQO84fHqsGKrzvvvXv7RsaDsXhLfnlP7snyQiU4N5bXLD6dc1ygr4nXAzi4BeMvXrwET0MV+FX8tGDC18y/OXb13J/S9XLTxDbz9QU58Uhse7x3FN8NOBmPxxR1Z31XelANtAezljGmJOsyAl8MD6cUGtZD7j2Xx/tB5xEcdguOc6GeLonpCfnZdhyj+3g86XGTg1MXhFnKKNQOPYf9+Mc/1qcUgOKng+hK9PB8LfncXfwNC9kjOHVBek6Xy4u1/kDmihhwMTdh/EuKxQHPPn/6hFgYEgNruHypzz77VP7agWOzrkc6h8O8DesCOMSkP4JFc1SGbDsKexEj5rzzP+Uj27ADYw8fPNQdRX8BFnC3XtLBU9I5eAAAEABJREFUr5n/xfPn8m/gO2/PqUts715Pml4N+Wo2+5NNudcFZACIN/DFr371K3keL6b2LCIb5nAD4pzi053gQHyV4GwARpybbUNjzxxg2WwjTCZzQ0HsuIHh2BiCF9ujxZa+5hh7i48PxLI5reLeqEB8D/qGhjFwD9cbb95VOJGjvFB3d77G5ycWWQeOLIvw5rr/ekeblTrFXDU7PJMHjxTIx8eQ1KRcB3hitd1TZyStd0e1nPexJN7uV1vFvNI7uN5/meH/+E//WW/B+bcsMt2Iy7IMLJe6oLj86U8+1Y9ePtGLRzP97V98qv/7v/tb/S//89/pLz95pDodVajVzYd3ekdN8vtf/1K//td/0fdf/1FXb1/r2z9+qd+xiL32V2oY+0RNMoKrLsDPpxT6T8DK2WSkGbjZUyfkIaqmZovYXDGKFcNKUqeWFissKrfVG4xwS2BmvgEyX7M6yDCKSaMFjAGBhsOBGlb5BrJD3SRe5En+Dsuov3ZgpTOUuw8tZJu4lpeZIs/mJAoT8hiQOjiPzDcg0BpIqxxUuiPYO4I7B4A21IEA3pHgnMQ77kFgZYyR4WAXlAZf6SRMVyTFTImgOyKni4bIfS0PuAC8fPSw75wG9DIZpyJXIhhKEsOOOYZ1TVdpKRdoR4LSyWxDcirRx0BsmTvLMxoPrXISecSIFcXnHlCPxiMJe7ojk2WFGhdUzOtxrIP1LPJCJoqiKCCd/Q9EkTJ1p071cKw9HYuyGuoRxLvA5itWvgH750GyE199961MBDvmY2iCatQDtSZwHHB5USiESJCGnsj+PE9Rlr5dMSV1gJbhZHslPi8ICOtpovYK23YbTycUuo2mZzOFFCHcsr+/Yp7JbKodxWAXxLWkEO1RqQtBcwoL+yiEgC57kshBvO3fV4DOCcbBbHt4ziE+j4zP0zrhLxdkft73TJDBnQk/4+MIRsSP7e8g/Qg+1xS6Fb7J0e8AFv39L493xHcmbCfUOzpWYwh/DDmHEFQUuXCjPvv8R+hx6BcMzalVsl+xTQOZ9MUZcwn/2g9FWdAV26hgHtvpRJGvTr1uawdVXsh23NsuDG7d3LUpeK7jxj8HfAhBCX193feKaxkYd6Iyrr0AyvNcJjfrGEJA1k5nFIOOmQws+7VEB5M8QSsfaxJHS2Ew5T7xc6BjGmLSZHpGx77hOOmAzNcUgSUJryRWbOsJ9z+A7FNCP2JnRWfH+NuzuJuz5TsiwVeQ7Joizf8SVlaURC8yIdeeOV69fqMHbBcak12IGo5qjRiztV7IuKDDl2Jk8bTRBl8dwK39u6Ur6IVsSyLwQm6Kr8u8YHX8VqNh3Xf6GnzorwS4iBOxZD4q84w4Gcpb9HlGnKPjAL7wOENw4NcN/rhgEdLhyw4OcRLJUuC5Shn+fEiX8wmLPBcNET1SjPJYZZmzUNnTwdqqxZYbdnfG45rEP8C3c/zQ9q9j4rwlJjtwUuQ5GzhHtSwMeKiXyztKU+5JMaAz3IoMTlTj6UgdMi1ZOHQ8766i7XM6HehQXuvq+qM22OUNpL5goXPHwt7vb3h/dX+rb9+80g32XELwb+j+7RljdDZVORrqyScv+tca0h9OJvKr4Nshn329wjZDfBORKXCYTyvslpcFXHeGzgdwmXo/FXDIGhve0zQwzht8NCeuvTAY1gPVcGRWJJkjHjw474sohlRL/L5luzBGKWduF4pPnzzR99+/kpP9HYuQjx8/oucVem6w61AFc6WUdPnwUidsGEJAlr2urq71ER3fUWxzCtO2evHiOR2mc43wiW1/An9bcOlfNGzAhxfEKeXEZOyL1jsKDxd2jjPrEBFsPJ4oA0MlcTwFpxncW1GsuDiZzWa6pJh9gsxnFE5nZxf66U//Wi9fftIXzxcXD+gOf6OSAiDPCvLIXv/XT6cCWy4pNl3kXlP8u8scgvU5wDN7udDZIK8LMBcf35OsXXT7/Os3r1loXeme7uXnn3+u1thivAF+s15uXDgvesEwcazguwnyF8SxOdDzMRUyHXr7mftG8J3/UQHrYf02LCY/vP+gb7/9Vp7fnHqCM/3cOcXNy5ef9rE3g/Nbzm/ZscNkcPdWA+zlGKnh/wG7AXdwag72b1nwegznfsu84ZmiyPDThVpwn7DvqB5rQE6LIfa5K8XYm61CB49xP59j16/w+VV/2EZLN2l4foe97Dvj5h48+hd1W3xtfo8xEY8LDfDfEDu5KPX8Kcb+XESxyHsvHu3XE3zyCcV34NwtcxqT/jrJDs7ewE1XcKP5yQt/3+9nndfXLMb81Q5/9mHseFHmeZ88fSI/m8FFbpgUeaGY0C+gInlgXI8UmW9Anms553g7EO/zxVz+KoR9VJIXjUNx/QRH76lzTs2eWFwolkMdFClAM72/mWvFznKTCt3TUPgIP883B93C2XOaU+tjqzV5LPDMMURFbP7+7r73w4xu9qefvtAj4mwMN2Eaxl/T8X+j9rDRGzqUX//2n/X+u9/rd7/4R333h1/q2y//Vd//4dec+1JzdsAHZaZHl+eqeH3y+FL1oEDkRlWRKWPAhmI6R7ZhNdKRYrhBns1yoxQynQ4NWmS6vHiszWqn9XKLbkWpAQAe17VaFA/cgm9JVq0CD43qCURS8D6hhHRiwC2AuIS8j6w2jhBAWQ00xMg7VohHiEooXpSlMhyyx7HurLjIc8F0ANR7DgeUDZ24p8PoAQd55ZkhzwESOjDWmILBwPN8JjyTQwt5FxBW5P5OSMvzHueE0B7D1/OiUEH1bXD3pIRMLiAOFC97kp+DvQXYWZYghZ28Cgsh9ORnMOxwfsMzXjnmJWDKs37VI35cRJToZvkDn/fcu28P2gOoalj1BZvB1GBLJxoXXBlBUuWFjqyIOuY9sNJN2Mirug65q6JUh103rFbu5wvIA0fhxLaLevbiE717f6UPtOl1WKs77HQ2GSPzRpaxKHJAvFUJIeyxte3iwBwQ2B22GhCYIQS1XacUow4E4AhfhRgoDE9q0bNEH2HLBrtvCMIiz+UfB2dKCUK8J8AAC8+bKCLP+rznOqCT/XygcPdcLp5smwpM9dvyyJdluTLG7JDBvrTtPb+f8TgdNtnT2QuBoOWeHHtbJuvne0wqOc/PKHoLbBVCgHSWatEv8ox9toFYfX8LadsO1tOHCdaFXoyp1/eH91EZuMmYR4w1gFBbsCz06gDjHl08/4jCKwNHTdepgtzWdAWMyRgjtwaV4MzyZegnfvy+4JyJv6UwMPaMTScbLvdxZhkTNvVn28M2s7/kYg2ZfC6DsH2PdRkQW9YhUvK1pz3ztipSoODZK7O8bBGfUWD4vXcQGuLRY1uOEfFzgoxybHYAZ3leqsHHY5LWLYm5Rj/Hrv+lkiXFq+MlIYOf95GDffvRhedgMJRlH5HQAjYvuRZCUOD9A7ab3J2yHTbgx7+VHZDxnkWN73cy99cCyqLUC3cxwMYzFoHPHz+R/7RKVRTKmXdD4qpZJTv+rm+u+mTs765tKAI9X1HmdIFmsl06FsoPKLxid9KgiPK2dnvcKbLI9VeIHCNbCBmzybY8EBsF/m4okMaTWovlXb+YGAxrdi58DMFE6ncyKnQbFLnOZ2P5z9AceXaFLjU2sI3tE3dyiyzDH4Hxo0ajmqJsgBc7eORInO3lJP+BbsNisdJruo9fk/S//orEf/VBr9+8pQi70Vdshd9SlN1TdJjffBgDlrkkLt31jjHBU3vGPCqkqAlxMKVA8PfVelsE6YwO2Jx5/JqVpWoKlMsnj3T+8EIxjwqsXhtiPSeODtigxo8P2b4s4YkMHsyLQg/xied0sR5CkL+b+JAOsAtDP3dJFyPi7wHj38xvhPLqiLeMMW/wl+3rQmTJotl6//n4x5/9AzY5EH97jgM55KT5fK4jHJ8XuTCaYow9j7mIePnyJV2z8/5wknfMGVue32PeU4S04NkFVVFk/bP9IAy0YgHlXzrZwAeOGxdSA+K7LAtNJmMldG3hG/OyYtKeeKnw62BQ99i6oHPtxcl0POrjdclCYQMuFxSVjhkvhhzbeVGoNnbgV/3px7nQPGZbnc1m4CLpgq6e+etI7ungEfNPif0q4jpi45XjjvczYvILusJnLJqGjOs/aO97VnRezZn23RA9LEMIocfDiRzjotPjPcD/ttWQZ+u61iUxOUA2y5LgmxCChoORXjx/qZJdyadsx1rsBiz8cBz0gZ2i9+8/ylQYFFWPp/2/fucY7ovc9RLe2enq4zttsckli7gQAjtJ475eeEg8jyiy1tx3dfWxj9/F/QI7DrFFJutToLtj2jzT4Qdz9YaFzhCZfd56DOCHx3/6Co5xYT6OManE5ua1Af5a4ucYMhVwiu81Z2xYuJ3Iw3tysnOQc1uFDYbYzfn/IQsL+2BBLPs1grnA0UnIf0TvVifs4S33L//w+/6rKa9efS/71YdjbQ8XPHr4iFg8yL70wtn/KpWx6KMkXxhfxkZDvFXkDcfsHv9bphwcRuIlYYfx2UxuakV0w4z9LpTttlzdywu3FXZc0Xya0+XtHGf4MePYWz/kHBC7j4jPJ08f6wW7Cs9ZnJ2zGPRYpDF5N+oDfnhDp//D2+/pXH7L4v57vWUR+/b1K/3ut7+RF3fW449/+FI5u9LTutSDc+KE92UWVVW5MvgjL3N5W9/z74itjvjbwfWOwzxmsi+Doua3SzU00jpAdDp27N4GVRTD68VGAaEONNcWi7WkjJpiL8zf0jp3hSrAdSAIz/SGLczJdKZ7tjxcFC6orjOv+MoKJ0klAXN9c6esKPt7jgizZLsiYMjxZKaYEhO0OGlPQXbkvkTSaJSjTEtGOLIVFZk5cr+f6ULkvqAVLfSWomtNZT9iHBsGT6gsSzq0G4Bw1IECksHVdR2XgmJIjF/09wTehz+Ne2CVsKG9j8464bwBIOwk7SkuCsY7USDcQmQZBNjF0BeQa7qc/t5aVhRIKZUEworgOFK0HTgWEGtD0OyQwcVGCEFZnqsNUsBJTrxera5YuZ0gB8sfuHhkK/vIvP5qwgSCEPYC6ThEKrJMZcrkz4OsVJUPlEJOQAS6VQGdpWfPP9WaoJm/f60qNJoOS+UxyN3jE4m4Jek2vGaMJUhY/Fi+iC0OFIh7joCMEXtjOP7r5ITsxONg2bKgSCkSzLlCTOrwR8oKbHVSOai12uxU4PN78NBxfc39d9huTJL7wb4Nvi11JCgc8DVk0uGfAc8EZOjnAKyIpRx7+XqRFzoQlLatbdqTXJFjmlYJ/Dh445+etV4+5+f/LKsLmgz8VdjTR7ANY1JMOaZsdaTwKsEsrqc7cwZZ7GUyL4sBCZAiLq/kLcEFSXtL8euFUYyZTvjXsvAiL0xinqlLQcYIKsnz27f2Z+iEH5JasFSWBXJH3rd0C/Zq8PGfdR1CmNZ5gw3+rNOOORUCcu16myTLj4J+TSRJ62+9A37OUlKAzHycKILLnM/MedytNazAKnicjAY8LdgIzXsAABAASURBVJnAdyxwthDlkuQVGHcFYfi7kmfn58xV9DsL09mMbfM7NRTxFfJ1dmSIMubt17woEC/IPi2Jly2ktyI+/OpxF3DCkWI255ptlqP/nCSdEzMR+SuIfwAOtshhrBgDE4qePTG5YEXeEZ8msHMSfl5kxPcKWdr+aw2Ts4kC2tT1EIJ8pxML1sGgwn9LFUXOlU4junBHtulbrt1TwOX4aDYZa0PsddhmRccwSxk+3KoqSiV0O7nggVQXELq/V1kxphcVMSViwpjIVaFPTRLZEusnZJ/TdeRR/LRhIfhW3333jT68f0uymOvtuzfyL+B8/e3X/S/kvKKD5T8d1xAHCdy06pQRk3uKnGBs8t5YLSHkAbgNyOdjTeJsiOEv//A7vSe5t2p1O7+Vzw/qCruc1BDDEV9NeG6J/bbE4g7/FjFThrW+/+p7TYZjLe8W3HvUDYXEnA7cFnv4e33n2GaGrVcUDigL+W96DjBPOJ6dIDfgZIDfXPC5EN7gb4zNIrUlEVX9lm+WbKuuL6wG2M9Y6bkH/XKODbh49OiJZnTdp+QQF69TCuYvvviRfP/DR5fyuZcUmU+ePqEonPSYfUhS90LFMbPH7o6zjuB1PAj9xI+5wtdHo1pbsP/u/RtwsybetrIeLjyzLFdEDneW3Dmbz+/7LuoCbLo7ZR2H6LiHjzckwzVbl847V1dXcifyO3z5PcecgtqLDimBoYPGowlc3MCJx/71RKfHHdoVnbGqqhRC6G00Ja5G4BxqUIoR37VK2OwRDRsXiC5Ma+LCxbCfm2GjBdx+ha++ZTFiPawj6vY+clFzIPfsiPF7MFmAzXuK4pBi332eMF/HzfaL8d7AE8bwBo5uuw5Xd8TNCvscQWPX89MJfP6wM5MTT5nGk7q/ppATf74vyPl8gW6tAlicKzJfy47AFDyWWeRspxRi/1xeFHJ+cPyfmoMm5AXr6sLvIXqHGIifPfi56/31+9//nvhZYssD8xd97kaF3n4hBE0nUx3gsCOY93edH1Nk1fiswLcleaPMK/g16B6f2v57uKlDV/sVotRgWHC9UZblvb4tNimR0QuXCYX+GP8Y46O67usd2ztl8Hwn7cBeTEkjFu+IYrGUYlQN5qyT48LjuMAcjyf9+CU+MTa3xM+JWI/Y6kBus3/NjYHPKc/7nYsVMfWGbezb5Vwf6CAfkK3frocP8Y4mxOkAXUfjWhcXZ/r888/02fNHmg1zxXan4/ZeVWq0nn/UifcfXn+jxe0HXX94pVd0Lq/ff6+rD99ru7pRFvBFnWk6KnQxGeh8PFABt4hGRpEFzaZj8kHqfdhjBTmP2HHDzpd/k31PTjiEXIeQadskVdjL9tnDuanIwMqeGuWonjvsL4r/xLghSht2aErqvaxIWtNAaGgUKHbqYkNO2SmkTqfuqLiCxMTPHSSeEhNhxMePn/ZB9/TJM5LVHNBsCYYtYKnkroK/iLyhqNrjLMWkJWNMCYQdRlwCWgdRSkkJEj5h4C3CbencNWT1NgihTySVRgpBO8YxeCLKZ4BkxfwlCfEO4og4vuUZOzf3WBR1Toae94drHYF1IMgEEAgIEp/4iSnx/1ICVCEE5QDRRcMAx/q5DYWAg2PI5xSTDE68oJzkFkJQx5wO5BzQ5IyR83yRFxDPUT53gBCsi+8JMaoJLW7t1EKYLQPNzs5U5KXGw7H8r72UPNtgmwFEdfrT62g4VIdtOgoVB5rvSSGqZfWQZ5VSLDXk+YyCqRzUevz4kZa3V7q/+aiPbEmV2GNIEo7Ia11spwxZbR/xYz39mZhSWRZqSV4rkpFt3iGnr/vaEZvGlLjeKvG8A3TDYiLHFonzGxKWt6kaSKssK9X1UH62JFGvKc79vqEQQQx1gNe+bxgzYBd3m4s87897LD9jX/o5H+PRGExhVwqDFZ2AA68mzxb7e9wTc54Yu8FORycM/Ob5dxRvJ8/BpDVB4TGta/8MwRFj6sc98VwCE57Lvi/ww4kxfb9fpyTGjOvWrwB7lv/E8y5MLcMRwrWvXXw6AXj7skVH29w+G2CPHURvWXxYZz+XiCPP0f3JzgITvi5+EjbtGMM48r0ugn6wywHXgD2esf0rsGKddhRsJ/SIgVHotJ/oeFZ5poaENKIA8He1Gjp/xizDy3EcQlBCBj8fmG9Dkr1g9W/yu5vPSTgTSGHzJ/KFSCBw2/iAjS3LHuLfEdt7PlsnJ8iyLOTfyrXt86KQE57vOXDfiph3h8AE3eAv67ogWf5ZT49rO4kfyzQejZRiFKAjBtp+rJQnFRTTgULSybOE1G2boswkBThoDY4kFwopRS0XdxSLmS7OJxoOctUsypYUixnElmKrRw8f9PEaQtCCLev7+zlcs+t57JZtbXeOrnl1t+Pb77+T5fV389YktVfffkfc3ur1d99riR63N7dK2NFf5XiAHd0ZdALzuRNccM5WrRdExpBtEsDUmCT6iJj1Lzc8fvJUYxLfcDBSWQ0V8c2YAq0ej/WYrlFNHAzA8WgyUQUvHFhM5tjb3ckZi4YKPz+5eKizeiyxjTXMcpGDeH9SRpLYsg336OyBTuu9mu1RB7a2LhhrVJTace1sVOv6/XsKgNveJvaV/eAiLwb8AB5b+CGE0F/3d3jt81E9IvGO4OpTH0/GSIWPHE9rYnFBh+aeheg53bczilvxc35xIWMi4qMCHRwH7u55Z2TAdl1G8eJ4izFRkA5lGcwTrRcN4Chx3tcvsbOLrwjwffi67Wt/uKj088+ePtPsbNb71ZizTvfsIPkeF1jGX0pRLhpCCMCtVZ5nss/t7yXF8oFC8sjcf47rDN8k5mzxgfVYUhw6X7g4Nc7f0clu4WzbSIxp+V+/ZiFCAevu5Jdf/q7fZs/hUv+ilnmnw7YHuG1PHhzCnwfiyseMPGHuNq4q4j3Pc/C5YdH1Ftwt+sLR8SxJY4qd4XAADjP53gYZYkx0Ga97/b2dfqDoGYMp28L3uLO4J5Y7qc+Tzt0ums+Z13J77oScfs3BVEk+HE9mxOEQv09kPP7oxz/WDAwysdzxHBKXBTasylxHCg7He0O3a8c8J2TawwcNHLqm6DA2LNcHdgFydEspgQ26+NjN9zmWjbP3XL+hAO+/a0tOuaMws699zxy+ur2909X1Vc9Zt1yzDnlWEPsPNCCeDsRgihF59vg3UXye1JFDnO8q7DogpvKi6Bc6KxZuw2HdLwyEnxvyiHOe/fTs+TM9Zlfg/Oy8t/Gs/y7pTAfsagwY98ZUSe6zjc1ptncD520oLH29AUuW2dfd/NnB03MWDBF+O6djfA4vffajH+nlZ5/q+csXmlCsj4h/j2tc3dzc6MAzt7zaJl/+/kv94df/oq9++wut7z4opwg9recqdBS1JYVpplIH3rcaF0HjUnDDVsN0kndM42mrvNvKzYpElXJkq72lAA3EfAhBLa87fLYFk8PJGX3PpPlmr2PIOHJGztVktcJwojmxhVnV4u+SRXSKOSZk1E5wRItNGxE+2rNTW1YZnH2vEFvFTMxzdBZEtzXXV8oLqSyD4vQcwmil6flDtSGnE9jAcQcd6VLuSGzD0UBPnj7SiWTsCral2PL3Q89mI0gp0xlJ3ETThaAMYLYKOgUhfNAOx1Q4u6KACkqq6Ei1bDWPIeKUjxA417CeIchYRVaphQxKNEgYZcJzecqZMqrm+b5wK0slQJNlEYCd5GLPLewDANwDEiGDC6pEAogcBwJ/yZhNSDpDT2G9CUGW82RG9d2eNqye95xuAW2jHKskgqQh4Ttg7BgHZsuqJiloAOhbAm3Iq+UMjJ848m1SecxVNpnSQQp031LodGx2ygc8CTB23UEJAlae5FXGFkIKManCFgdsstivlY1s/5XabiO1a5FN1By32hLMsap18ekX+v33r7TZLkSWUeRaS9DfLPdqijO1FLcbwL6j2A/MtWfFsXXB1TEcoKmZK8OmO4r+I3ZRF9AqyucwjY48f6QYqetBvxVZD0p1PM//YW/AFYSfco6i96VYTRRZqTIv1ZAY81TIYx7w+4bCSYo6UVBH9PT5zWrbX/czo+FIWzrea7ZSSraEaj4fsEnHM1vkCzFqQ5IbT0ayH7IiV8A3+z/5+oRcewc9na4ObPo7xwc6YgiKfImXE7j5Qf4MvKQUVA1LcHxUyWujls7uShELLNkmavBxxj3DolBZJOQ8aWT9mS+gW4EOEV936LZmwWVSW1DQVxDcicQSwMwReUXiavYbxj2ooBhaL24x31FDy69GO5J2wTyB+ArcG+l8HfHvFGJv8VuZpX7+zfqeznjQELwMglg9L7QDx9lwrC02LbDXcnMgXjuV1ZhF4J571hpR2AAJYBaJnUYD4vUcDC5ZIUd0rsd13z1qICH/duuaregG7E2GmdrdCsgdVIZM56OpCl6HeaXE/0IX6dgHZWA7t62wwwTdR4NK0kmKJ93MP5BglvqElfWRxVKCP05gNQsnZbl0PK4ogt7jA6yPPSuI9wOJJabEtZNiiuoowPM8U12OtKCbJzDmc0Qosxy1azZaM84NC+Y3r99SkN7o5m6urykW7ygWF/jg/fWN/uFf/llv6ZD5TwW5w/eKLe8Ffvt4hT+UCxWI98ScjSaTISv2lSq4rk3S5bMnChRPM5LFeDzoOyoxBQXHNER9IE52dAkm45levHisAQ6K7EwURaEG31Rl3ct1O59rhb+HWaezutLjBzONIeZhkSmC2QCGlxRwj1zAUbA+pHibYpMRSfWMz0XKaFYcwFLUmti4R7ctyb0aj1Qhczmu4Nmj4iDqmA4qxrnOHs108fRCJxO/55qNdULuAX5vmLPEth1jYHBVxNgODLfIcX4+U8f/cvTOi0J5WcldsGt2uhIYuMEXnTJ9vJrL+iWwWOcDjeBk/2LCejPX7f0H3bM1f4QjG2y0Jd4r7lnOt5pfr3V3vdHt1ZJtwLf9Vy8GFc/XU2VZhf0btYI/sqFu4QT7cUl8Azs9YYvxAbYry6hRXWDvTGpzEtxJtzf3quuJxuOJhsNKk9mQ95WKogJnSZhNN7f3OhGfG7jtls7yHlw+f/5UTx+d6/mThzqnWK/QeVSTh1jwH0+Bsc5UDWud0YUaMK6QroYPihjI6yuN8lwti88qi31y/9Hnn2CXTD/5/HNdkBPd3V+BR26HzxuJOMzx+xadxvhiOByohQPKMu95vIIrHswm4L5QkSWNRyNdXj7UdDrTlK1wLquImQLBzf9rMhzyOWqQFzJmMmRLZSEvqhr82KDvsB7Kxf+zJ0908WCm4bjU5eMH2sFpl4+eaMNO4965h7hI8Myz86mmZaZzsDqFI43POxZf5seCnHfPAmeNbbZN0Aac3683OsBfJ7C/3i61gfeul50+zk/yLutgdKbZ+aUG4HlPl39KfBHgOhw6JMyV5UMNhzNisNLDxy80O3tIcdLBb0e9u/6o5XYFR6+1xmaJ+Vc0p7JyoBSjKuKxxZ+TaqCsleZXNxqdXGs5AAAQAElEQVRmAwqvgepiqAE2C1mpLmbo2+hITXGPv4rRUO/hpsmoVilpgN9P8Pt+37DDcaUlO2I7+Hh9f6fXbCev6fylwVSRmF5irx3YvqY7viTvtHDVijw3IW4vHz/WkxfP9ICFk3+zvRpWKugAjpikLjp8vFazutXu7qPe/PE3+v43v9C3FJYf6FqednO1+4WGhfBroRN6Z9g1kZQncOxgMtII31iHElwAbrm22sLBe3LSBk7yn7QT+b5Fpwy9D/iH2lq7XaOGuuSArAv0Mnfd3s5lPdbk3y16H9sodzv9i4wd/FqFnbrDEt5pwchWi/u5OnLctCjRYaMGP2xubx2tCkzSYZMRdjxyvjDRU2vcwxfHk3S/2OrUZWpipbvFQaQsfFJqy+7DYrVXvCf5egXfWFlIzx0lg9dHCEEZgbbBcSEEuqJbZVkGaAYoBcxx6h3bWX7mCKiDgTEYQNRRkfc+9hjHYw04v6NzVWHQE0KfIME8z7SCAO9R0J3TPYrkKHDgtUEJAy7yeYOTFSJGOyrxueN9iJnKsiTh7ZVSVIkBvMrOi1we33N2yHeCgVqCMYfMXWS0rFACTvI1E+AEMo8hKEevjHEfUKgOIN8jcg8weIpRvj/HDh77wPkQAhgoVEMCgasDyMTXY0yK6NQyb4REfH/Moo4QvPXuEyxzi/DL0MOFM7VhP1aJXa6uruVnjhTTMQZitZVtW6BbyzxdyvXTv/lbfUOHxivwLQ7PU9SgLChSNzj1qDZkODjJRdycbk7BuJ4yQz/LnlJi3I5Dsr8aCG1F58H2sA5HUNPgH3chbMMhOtp+KUZlWer99Wf7TiZjbcEG6iqEQHFxgx9KtYzpsWJM2tBBFT8R25bIieoKfL4n8Y5G495XO8Bt3/sek6Z1zvNCz549h6Q7WRbLVVGkWU53R0II8ngVBLRnBVeCBT/ftZ2OYKvEd1twY/mMJz9n/T1ugRwNOEAMkthGltU272Vj3I5gHeJT621ZbYcaO9hOfqbAH7aB3yfsWg2GEvp1IWhIJ6vi3hK5Avr7WkxJW2SsIM+8KMj9JznuSnxjvfcUMydsplb9j9+3xKNfd8RMwGIDxgzMsYd0D+AjywuNsf8IQjpBRCllchLeEzs5WE3MWTJXA/YiWJpAYh5zh61nrPBL5HN8lcjg7tyKeQb4Y45fDvh/yzxLuhGOywbDNNjE7x2LLuSuKQDX+H4BdgriZYcOI/hjyFblB4h7NLuk8MkpkHJFiskuVWo5AkT+gaJmCfl5/pSXFDXXWoPlq4/XuuZ49d0r/erXv9LP//Vf++OXv/qVfsH73/7m133h8vbVa3kRYL3NP2sS4Ro5Evi0/589eyb/ghERpKrMtaG7zipAG7imxR4t+NiR1LZ0Q86ROWDrJyT7PeMcsUMAQwe6xjs+d10gYR4UJNmeMSXhZmFSbdkG3jKOuWwIXvw6IrHFFFVREBRF3j9jLjGJv/r+e7lL4nvmFKdL5t/ttvL3/b764x/Z2v+gBfa/+vhRW4rNSwrTHTYe4COPZ45uwS3RK/vxDu7d4aeHbFFeXJzL8+bMuQdrvs9x5N+u9fdIszyTx7FtLuho1eDJ9z4mcVbEzi0dF9vviO+tX4YtN/jEv/jhLtb7d+972R1LNxQlN9d3FH+32HeAjoP+ay0nFicNvJ1lBfwSOF/2HflkexC7/nrIGMxeXM50/mBGnO7kRfpyPcemR7jlVicSILfD6zsWqCtsv9fXbE37axw9RpAzp7jsIM4N/imIc+Pg3bt3cp5q4XrHqTHfdo0ePXpIXIyJlQlc8kOAmZ9vGGcFP1o/5yDb4Ry7OJ5G9UhzduDM0wfiJUrIs5ft7472X/z0pyrQZ0enyr6tyW1X7z9qD3Z++7sv9S2LoQ3PWZ4T8jjuGmJ0iy/NMz78/kBuarjurySU6GGf9fMTQxn5YYv9HXP2p/1hH9nPRV6Qi3cWr/fpgZxUgZEjObjElykl9c/ACQew4Lm24CkB4j0yBGzXcK9l8vU981h2FyBXdyzo2Em4YndgBTaP4O3s4SVF4YGuaA3uo3Jkq5B3AIdcwCV7eNbfRbykEKvBTZ1HFaFVgjNO8H9BYdRgq6sP7xXwycvnT/Ty2WM9fnhOsd1pUpfaruZq6M6VeVDA4BFhB8SUeeezzz7DfyNd0kEcYesz/BTRk/pGB7jpAbsID589U4TvqvFEOXxsffM8w05rYmkFVq/6v2V+j36JZ969ecWC6Eof2E3cE8cNC/LRsIImjhoOKn3y8rl+/OKpfvzJU718zELl4UzPLmd6cjHRj1h0PpzVGldJGU2mze17vfn69/rDr36uf/mH/6zbj6/15rs/6MAWubG1hn98bOGKwNw1el2wYzDzwgc9iiJXWRbE0FEbODcjpzi+xY+xE2JUB+CdaxyfYgzz/QEfGvsddvb9MSV5jgI7NOSTLCcOGWPFmGv4kcdUgpOSOU/g7sSYe3JJB5nZlkdit4PvPFYHJzpH4wrqi1xHfLNvDmpSJ+pJ8LBXmzE4vj7opCXXTzRYtuja0FjZgZ0Wro2M3TLXHty1JLjQdcTSrueSPfaIBrSBbUJaLOY6INAZLfrxeNQH7Brhtzw8hLBgCf4LzPrDfy4EjtxvsLtIGKCc3zuo/JowSJ7nOkFqMUb5/QEgeotkb4FRKGVBZ2cz7jkKOyqljKJroqoaqMUYBUm7HNZqQ5BXG6fesKXE2J0kO7TCeeIn45wd5tecQBhy3t87G0Mo1nEymqhIBaAvVJL49iQZ4kQdY7YUXmtWrG57CyO5YL2jyverv0Jgcl5DeGeAvwKgBokTdWSeNTq5yxAKPJKiVnTinJgXOONo43O98StkYPBYxg3G9zmTgIsrE2JOwNhmvo46FkO2b8R2HbaIWaUDK5t/93/7n+W/VWdA7gjwE86uy0zjKcR++QiimELsrUYk1w2+67pOBpxfNxDRo0eP+nG9vZtlGaZM8laI53Yw/Hn+IwD3n8+wL+0z+9FJs8FeIQS9efMGMTvNSYRd2+mSJN7rhK5euXu8E8Tbci2m1IPO49tv1snjP4Y8LNeIxO1A83y2tQHsoKnAVI3/SnwZY+oT73w+V0GQCe8bn2MKJ5Nwhv1G4DZHJ39e4U9v450IhBwcxhR1AotOUP48gKim0wkBsWe8Epsc+4XVD/Pvsb8llTzW+/cfNJ1OZXn8bEqpf297Jsj4gE2ms3OtwRR5WAW49eIpMe8BbBHb2mNPbuuvjSBKn8vyApyLIyhjHJ87EfxTFkJ+viAODtgzhCA4WX/WzURlohijL6xODE25lkjiS03pwNgP9u01ibYejxViomDayQWxt7w6WN7F30mJTsNJsah1s9xILJgCmN4R1wfsdiBhVPVA768+isaHphcPeE2asOXb8Kw7DGs6A/c8607T3f1ar+mS/fy3f9RvvvpO/+3nv9Lf//yX+n/8v/6D/svP/lX/6e//Sb/4zW95/Xv9yy9/RcfmTv/6y1/r22++0/t3H5SxyPqWBdaKjskQ3Qr8bLJ28fKAZPfDn/HYyAnPuJlNZmrwqYutFqx98+03su79tl/sdDYdaToa6Hw6VlRDsqtUQppzOq/uUn2gsLr68FF+/5wt3SLLtWJRPoJzEjYqskJZzNXimFsKrzU7DJ9+8gLkNeBmo9evvteeBPyBAmhNgbvi+hbO9JgPHzzU/O5ejm1jroPgnJB+97vfaUPcDklEkdguKeCnYKskMfjzGfzrw8VlDn5OFMwyJvDjjPt2cIe51ryWQtATulkLtscOFEDWo7cXfvqB88YkkFINtrm+ue5/09jxc82WZ5Yy+Tt6tp34iTEoMt6YeczTY+z/iAJuSoz89K9+KqF1TFHcohgjcXHS27cf9OrVWxLnQdvNCRxeKigSZ42O+KVAfuNwQcdotZqzSL3S++sPevDwQoFktqP7nhdSCEfNZnD+aa3jfqXJeKgcHCZw++TpEw2HI63WO/A71pbFjudvsYn1sE1HLMSOFHQu2MTPms5zCur9k2LUu7dvVGHfnfkQWzTIFiI3kJU7+NFb6z/wmeiY3miNf548fCRjyn5nSJ6vtIBT/Jc3bhf3KukwXuCrxywAnB/tP8tUkB9KfPuBTtm79+81p5g1f6xZdF1ePlJBAV0Q6+bSFd3H12zr7+kYL+n83sFt5qgJfnZhOkavAeMtWaz43AJsLsDYjlxiXR9cEo/wgzFvO6eU5FfL61w+wpe21XAw0BTOcXMloO+ScQiP/lyFLANsU5LjA5hYrDZ0DU8qB0PdLZe6Avc7bLugYH/NIsr4/ggfCl7fIL9ttCU3Gn+jIipSgOTwRkMMt2zT77G558xT0mo5J86/0x9+/2ti7h7M3It2m9arO714jm0yyTrtwby5czwZ9/HT/ws8dPAact2QQtG2L7B/g//efnyvLTl2jx1uwdk9cZix67DfLVnUvSaeb0QE6wIe+JsvPtfnFMB/85df6O/+zV/r7/7Hv9ZPf/Ij/eRHn+rpowd69uRSs+lQt9csuO7e69f/9F/1y3/8z3pHQXnz9ht9eP21NvMr7Zc3cuE51FGRLeczdpnOR4UenY9UhpNmdSmxQ9kR8/aNY8y+8Xv7xq+ObfvK770QcD70OR8dPoohyPkti0kdWE/+TCG52+zka7ZpC46dx4sip3u7UIwZFhHx3sJPB8UQZe7KsoJdmWtwvdGYuqDlrg08kpU8h5+cm7a7E/jeKstK+Gmrhnwl5o39cdIpNpqzM5cNCy3YLduwk7Bhi/8YiHWKUHdgG/KGFxotGGjw4Zo43BFLy8VcG2Q/UOzfs7hZ3N0iH3r4D9LuKJhW3DgApA1OnM8BCQArAWVBAsghkSWB50JUCH5gxeV73759S7E46guYV69e9asuGzeEoD0rQH/Hw8Qwhsi2KGtjOuB8bjAsIbCtXHjkeZLnMNGd2Bre08VpFZQXJYWndM/cFdvwA4JxyWrNK89qOMS4UowBEG+ZtutXEB1JM0uxd5zJIEOWlgJgQNDP6bw4gI/McU+rPcVcW0jhRDv4CKmNKVBLHLUhAG+vbzVlG/LIswVyzCGRBw8u9fHjFWNvIcNNr3sEHAVkcwqivbyn1d9IzBlS7F9PrCBP2DRyn79/kgjCRJC7MHIxk+WZvAi4YPVou65wkhOSSahBl4Zn/T7DB3uIsxqOKWRa/cVf/rV++Ytf9k5NBHtOct2jw0fI4sPVlWKWawU57LClycv2dcFyD/F8IOHOZjOVZaETcxjsFb4/ALg9xJayrC/0UEDnrNQcGCVYuKUgL4oCQDckkjuSwlD+cYHo87cAy/flRaEFBN0RfFOI1HodIAgHYUMFFvGZn7EMVxQ2TqrGlxPtALK9ZgvV44UQ+j8V8o5VaoEPvCKz/TxHX/hhyz0dIOvlsSsS+QqsnLCT9Z2iY0oReVsCiuKqEz4bksQG/Wd/1yiEIN9nGT2uXx20IQQSRaGSeUcUIw/pRi3AQEvA42q1NDf2uQAAEABJREFUzOHXCaS+o+g8OztXAyETqwRwoRgzWdeSQrRj8bDfHeSirxNPMTY3YLqgLedLbG//GtNHqtcQE/ZbyffsibUT4xbo2pAEvFgykRvjBdixT4yjOxYBLVusT589JYFea0XQX1FwTGdn2oKBjjEfPX5MUXDs48pjXt3OoY3Eguko5SUIilqTLF5j7zl2dBfEfyT5X37xC31FYfcP//QzCsf/pv/zv/xX/T//P/+b/v3//h/743e//6P+M+d+9s8/1wLM3YGxCfbw1njKCqG4Hj16rB99/mNsWukxMj7/9BO5wN2h3zm2zYtCL1+81I5i7iGJ/xFFh2NiwhbykoRyxM/+ZSMT1wDc3oJxc4wXKgMWKcPBEEI76OXzF/r+++/0OV2TS7C75dlADDbHvc5IZj43GQ37Asfve27IC2Uh6R2d1SNF3ACf/8WPv9CDswt47ND7yXgzPrIs6de//qVs65SC/EsCLeOb46oy14mEm+epx9krkvWGYjQlf67lP8A9JR686BrCXzkxbY6aUuD5fUGM5UWhJ2yZenG/Q5YIfmOMWpJY3759rTl+9sLsni3Cr7/+Ss+fP6cIfNPjOUtJe+LXhZT/6HWJHgVzmHcOYCDBOxVYO4HhmCIxfNsvIn3/Fr8vFwvQ2cmL8Dkd7iMxu6AjG8Hrd3Qh/dUr3hL3NX4sfrALRWFQpu32SDdupK+/+gbe2cAfe85t9Sl+mExHmuHHDdu0RZkpY4v0d7//ikX0e2KkgYM3sk6fg4lxPez9dCR/TPFXkWcUA7eagynnhKIaajw9l3ca7BPbsesk55aEThU29A6Iz1dVob/4yRdq8EmDzkvGcLwW4Me8Op/PkXmgAv8/YOv0MfFh+5lLBtjpHYVhhT9cZJ4TR0yD7AXxtNfDJ4/Zct5piX1coC4pELfsL+777dyj7rDlSa0S8tuPQzjEcWru/dYLLOLk9es3bI0/0AR9NvjaMSk84Jj/NTsA337zNfz3TpZT/Pg7peaJT15+IuMqZ+zvvvtOAzjThcwOm5mrzatffPGFHhFHxhePUsB0OhJr1jvFpAsaKV7kuGvpvws6YKHbsR1vGz0hVv35gEyPGcM7hw9Z0EzqsYosl4vYIs97DjRWBth8Tm7w/UfwV9cDTafucDfaU1hfkXe7kClklS4YbziZqKxr3WKjJbjbINfk7Fx/AGMrdFhSiwydU+GznLF3xP54XCupU0en8u2rrzW/ea/72w/UPEc9f3qpSzqTD85HevnsYf/50cMzfUb38t/87U/1hPd//Rc/kpq9bj+81be//61++c//oJ/9w3/Vm++/0Td//FL7zUK3V+9Y/GwY+4OGVabRINd0MtSjy3PVgwJ+2Unk2gyc2c4iN3ur3l+TqooM2yTuH+sA19gnJwow4c8sy4jfJXQe4Q0wkZL8c0Bvx50xtyc+XWvEGOUFa+IeL+AcwytqAvvb1zpyQYyB+Nr1Me9xGnJR/zy2dmzPyVMn8rp3hPfkjBCiPJf/fNcOn97gK49tbF7dXivmUUcS1+s32JOaKPVHhnqNEu3yHYX/hkXPAn8N4a0b8kqO/xfk+BsaHAd8vsdH5uIbrg2JnRO6tRShDNJzYokffW4xvwU3BwU48/2b14rejjAQBzy025k4dvIkPufVopXf0jVz8IwpAG2kE4XKnOD1oCUBaiNaoBCjQgiyocqq6rc+rllpLwnOoihlR0wA3w6QHamUhXIm0jWA85hrVlENTq3Y3ujMKozlsR1EJef6A0Usq+e3XB6zgmgC4EwkBN/vQHMh6oobDpATlY3XEwtEEFMmhFSOjEMCYcQqcYBhj+j1QxF2kJOA359wrol7QIJbkJSH9UgRQFm8DcGzhEictBd0O1ORy3pnvEYSFeLLgZznWQ8Yy73HWSUEeIIQraPlvaFobABMiW628wBCMQA9r/ULwdpJNQXyEZLolOnUBBLaF30C2eO3IwX+jtVFROESW9t3MSWIf6YxNre8o9FYL1487/3rufeAJMXU+8ygMZCzLFeLD2azmY74yL6yXD7G2Mn+8+sQgpCCEnMgnqyPx7cfxU8IQVU1IBn9EHglxaGDp6MobRjfdrgjycUQtcJ2PmfceX7P4XldlE5Izva/g2k0GsnvB2C1QyE/85hk3TKmE9AGG2T4xp9zAiQgx5xgvGQLqcLXRVEohKB7sOtnbSfL4OTncZ24UiIYwUHJvfZNjGCacaRAd2fW63tiUWIsuVg6EOB+n2cFNmh6zDsx+tkMWy7oGszoklimFBmL+T135FVg1i8Vfvern2sJTNswAzP2Qw1ec2yM4npKtziLQSOw2qHz3kHP4rExUXP/w4cPtIQUcua1/nlRgAbRZbzVV99822Pl9evX+gULl//2Dz+T/9WX/+P//E/6f/9v/0H/P15/8evf6Jdsc/u3uX/z29/w3I2+oZi7ZmFxh82MoxLbn18+0jOKxb/5H/5H/eQvf6o8L/V3f/c/yUWm+eJ8WmtJl+AztrAuzyd6cDbRJ88e6bBe6Au2tiLK2teffvqp7BvH6yWLu3d0EZeQnG2wARP39/M+dkcUJTVx+td04VKMEH3WL1ydlE7GKH4/HnZ90dcQR04QawrPFruUZa68yFicHojBja793bLeRoluzFJndIsLbHek2PKRZxFiX+s7Cu5rFkcj5i3zXDNiyIfvHcJFfi15ztu4Z9MzxpnpMd3CivlM2A0YKvJCPoxjfx3Enc8rCucFOn7yySdyTFmvLGUyprOMFAuuP378qG+//VYNHGFfGicet8gTeuyVYpBIRMbDz//5X/SWQmZDkvI4D7HjdDxVDUa4q4/lc/Dn+H5KrIjxH1DwP6IQMMebQ/3ZCSvLMr1j8eG477jPizkzT1nk+PYhNh8pgUXft4b3hmDTz06YbzqZwe8F+J+oGlTo9kOsffjwjm34W64ldKzobl1ik1oxVCrKkVarQ/95cb/Vf/nP/6D3b6/A8JqEedQIrs1SrtqvWS6xkEMsxqObQk569vyZCjA+hhfOz8+tmm7hFMe6iI8b/Pe73/2m57GKGHv69InqYQ0eH+hEsh5iowWJ9Y6i/uPHD4x7J/vKGLb+5jRjvgLze/uzLHq93JU7gjMXrEOw6c91PVaHfC8/+UzCn/f42LIdzA/M2XUCezdyPrhkp2hKgfb5Zz9iznttWIS6uHbHcQhHGxO+x/OOxyMZ0w2c6b9/aZ7741dfqeN/eZ6j21FzimBzhznHvPmOOPr5z3+u7+nOuwu+oPAWP/Vo1HN/AD8nxvPz1xQQvn9PXjojv/z4k89VFwNdzs7p5l3S6duoCEl3H2+1pfnjXIkqfV6p8LPz5IpFlvPeyjHLYvzmfqW3V7dqUqFjzHTx5LlCVavJSuWjGVu3lfJ6omw44XWqNBhrgT/2XdKa5tCG2DXGn7O4sh0++eSlvJD4/PNP9Nc//UL/js7lX/34uf7isyc6H2c6rK51+/5bvfnmt/rdL/6hfz+//aj3717p7uajqjLp1XfY7LRTxpbnJXz07Mkj+PQh9iiVJen29kpVlVNkbgTFaMECz3l9QPx78b5CrxI/5ujx8XYhmoUq6pE64uHYBhbuexbwSSt2g0p025OfNyxG7A/jyIdj37jyOfvLOcc+wDWEc6sTmHLeDuSa/hw+ck4r81zcgGwHtXCC886fP/vV2GrYocnJ+3uaUMaK82rE9s5VnjsjP93dzsFvhZ4VWO2IsYMylN3RAQ04dYHfNui5IraNGS8mDtRqjQtpCu8959fgesWuTkMhu6GJ14DdDp/NadjNb+8UQpC/HhjAmBdbjsc991hP72R8+vKFfvTZp/rxj3+k/+V//V8VfWGFw2/YLjiyUswhuXsAbTC3aObkUBC8awjORvP9IcYe+FY0QVopRhVFoYQzHPw+7yLiRNBuIQo/k2LshduhkO91kPn+elQTSlI1KJXl3AMY9iTVFKWWCtrvp2yfbZDxyPnQp9RW+z1ACbgJGS1XxtwmbEE8B5JJilE5yDp5DD6XJI2GmWJGMpKU05k60I07cf+chDTHsEcc7uvnDy60IyAdYC3PZEXOSg7nM1dAsD5Z5Dm+75RzreOeAQXZnnlW2InblGJSBhG1ACYoyKsh28aBfoej/HrEPh2JxLYwGE3sPuciv0EWP+Nzp1OjEnA5Oft8UFTKC+UUdX/xl3+pr//4lTzPGBtWKbByK8QJ5bxvAXWM3G+9WeX4fcM5+7csCiVsZP+U+FjoAX7keyyfz4WA9Bw+NxgMezI0HkYEn33sxBpCkMdwcLmobSmibCO/mvBTjGrRp+FgNPlagf1O2CYhl+exbWw74+VIYXzg8H0OINtkQAFpG/k+J4ma5GH7HCF4dz49d4pO4FICC773QHHiJBND7OfcUbAZKz43nozpBp5k+1qPZDsgiz8HgseyeV5j2J9tjz2r1BbMDCDePWMN8XmKUUWWaUfHcQ/Wvco7p8vl4F1StFXgY0UhVYO/guKG/5QxvnE65NygLHTDdnAAhy3xV+RJeRYlfNRhx+VijltALu83LNQ6bPj+/TuKpwUJ7UouVn77u9/qn//ln/Qf/v2/169/9Uv9+te/1j//8z/rd19+qf9EZ/J3v/9DX4D+7J/+RUtIxMWk7bAH4xMWFZ9B8OezGav+UkOSrQ9/V9D4eEDn4+WLF5qik/0JT8mvIQSS9UIf2SnZY4vX7ICUWa4Ostos7zStK93RUSghfP/iTdYeVRPfA7Zd6zKne3GjhnhZ09mbTUaMeeyTwaNHlzo/m6nMMlAu7dlyK8DKgTm+oSMUsPd0RtJKUSlGipT6vx8tNjvj2gxZ7aPJZKozOitndK/GFJCJeNyjs328JmkmxlgTr8afwP4XX/yYzuiYhFWqxC9O/nZVxn11PaBYWuKWk/I8k23jGPCYuWXFHvf4eTJGnvFQl5cXmiGLF01P2dofj0d6+vSp3NX1eS98TsY/MuXoVxJ/Tiweq8cd14xzx4Q5s2kOsgyXcFNRZIjbImeFv2rYJQKnDix80A0FxTVFrvUr4Qx3UlMfDw2F9UYV/nUc2v+e3wXkgHNjCp+IPSswadw53kps4MIupdj72rJdnF+g26UGYL/B3tZ5WFfwf1KWBZ2dT0lsWz1k0ffs2dPeVr5vAccm5Pj44YMOu6NiSMQMCTBV5JJOF+cPVQ9nqqqJFssNsu50RVK7YXF+Q8emJe46+GtLk2JNLtgQbwsWdw12cjen5Zrw4QN2kmzP4bBSWeb466Aji5OSOBTEfCCG5/O5HtPlMw944fPjH/0YeaJs/xI/mFPyLNcN24TeRfAvG5bYJeF3d5Fy/OXrxpK/C/pDcVpqBtZSVugvWZT9Jbx8SaHvznzEx7Z1Ad8e4Kt7FsU37PL04+SFxlNirx7rAM+v4JAjr8ZNyf3mtoJ7HKdnLCQm4NjvA16/JY+ssceeYkD8RPx3gDeNlwxZnX/yopAX7/4zT1fwzArcn7DVEd/5+4BQnpUAABAASURBVJUF+rpxkhW5WnZfevvSMPI/IXlC1hzZB+RK48Nzd+A8pEjRvCP/FPI4E3B+jq6PWOAMibVyPGG7NuiawndN3Po4wF975lyxw3Fgnh0Fp2KmUxfQ/0wlhV1NvMasVIYfr8HJP/3sn/Szn/2jfvHLX+hn//SPLI5e6+PVW73+/it999XvtLz7qMPmXisWu8Mi6PGDqR6ej2l0rgUU5e6du/Z9bhwN0e/YY7MTfEpBdXJtQE0RE9YM0gn5YhTYW6kalIpgYMV29x7sVcRHNZpoQ/MhsJvqQnmLHnsKvwO23/G6oxBbg+3leq/dsVMqRoopyThp4O0Yo+wbbleWZXBe2x/+fMRvvs95+QiH+r4TzzivreDsimbOntrJGG3Ax5HcNiD/+7Ox5c9bFgjOlzEm9Dz285641+Oa91tsvYLvNmBgCQYbuHDH+y2F5Hq+1GQ41okCdrPaak8h6oL1fr6Qc7z5ak1cXn8wb7d69+Y9TYalMiV4vNHjy8d6xkLjJTsebky8ePmZfvrXf6P/4d/82/71KTtTs/MHLEAfajSe0Hh4BIdgHwvngsfB0JEETyh/pDAKIRCUgZvHxG3H9mILLNQb0OSFvyCXHOG2IhbETb3CIQRFDL1GsbKqmGTY3zefz+WfEsCbLDabvRqctiaATASe+0jrOsaOgFnr/v5WrUmX7uZht9Ke7t6KZNUBmgB4agihA9RbiMgA27D6OpLQyjzv5bYOlrilYM0hUgGEAw7doduRAGztpLbTjiArKWbOCKDIs0sIwMcRsvLR8NoAwM7Co9sGedf/f57+u0G27ajyRcecc/m05au23/t4K+kgIUzT0Ly+9l33Oe/9513/Xjd0AxIIBOhIOt5s78umNyuXeb9Iwd2QyqzMtaaJGDFiRMysOlxTMdYGMDKUIsYOjGfAaBkTDMvWlABge50lqSx4a+4x21jQN9yY8n5A+JgPEl4nSbIVShHvtcxrIDXRY/ax/cXBb+38r3O3IgnHmW5SdX/3/fe6evVMUVsq5mB1p1ewhhIgrmVzbABiYJ3mF1t3l4CyNTict4HEDfghirb+7SFKbK0ltrI1GTZsjQ32FtdPKFAcmbkkaHZ3d8RSZTbx2Mc5p4h9G/mZb5cEjfhXc6+NH2FjCxQfAvc1yrKMIGxla0riZLt/5/1W8PgQtusxW5g/7flfH7YPu86SZ0kwxnEk7x04rVmhGLMBX/X22e69JIlZcGr7qbDLRh26F2YT24clCrODc16WpFLwZfYxHzX43xLy1s+sycYxuy2MGPBZDe7E/jLWwK60BpMFmDN/LQn4PCVOEI8xRCfwKzpzVkyNOP5YgVsjymdPHmk+GUGs3+vJowf6hmPeh99/p5fPnugJwusFAu8pXbEXHFuM6Eie0SVbM6/Z1dbf6XQQYgUdqO428Vq3p0ugn1y/rht0K49OrikD5wHf3IAMjo6OdI0ugBCGCaJwRXeyIlnYcZv96bBP//lXHEeBH/z37MlTllxrSIKosHWA3T17aSDsnPg0ET1E0M/pJrVg3PzxEpFsOD2lszQmkU/BzIpO5TZeIT6PDRy2aMGQI54rREISB0WMa69rhEKEP2PsbSI0gzdyRM+Cav3V2WutWauJ0j7zHhzsS4DQwVBmC3s2Ql+Q7EYkQfutzzhKFdh7lncQOHMwmmoGR23gmDW8EyKv7+5/LytGu/2uEvyXFxn8Zfc55ltu7Wp2NowwnRJi9sb1GxruDBnbg92UFTTa29sFz5stN6ase4PNUpLFggRhcbchrqYk+Rn4WYCVMbZ59erV/3OP4c57jyAvtvi3vQkbmf1GHGGZaLYx7Dl4EAfnGGY32GzOuC3csmbvz+h2P3/6TPZeh33funVLZpdAnNv4EXh9TaKfUHwbjuIoaI9OoglHE9BJHGvD2s/AWsK1tlYTg8/BYI5o3d/f1c1b1zUYdpXmESc0KTwwIWcUuqCjNJ2NhWNkItcwt6ITksSp1JQaX53RhVxxdD4m8W8ojGa6GI1UEkfd/lDXbt5mrJUSEq/ZuwFXKWuIDB/gx/hlxQmU8cFwOMRErZxz21xje+Ml6ylk++gh/mPuDd7LE98pPmnIdU5O9u+cY0N7z/ZkXGuxPyMuu4i9sYldsHY1HsmOu+2/mvOEY+854jeJY/WYOyP2sqJDLqngm1bff/e97L/eZiI1BUcp8w2InT3EuwkLm8PWbaeDltjtLzicIyY3cLThJGfPdk9q3EI+TnguwUzJvhdg1oqILhxt+75OfPeIgZi1FKzB+DSKInV47YOXc06G2SE8XXCPT8gO7F18FsO9E45XZ8SlneBN7SSNVtiGnGnXrZi75NoFhfGY607hnRWxMuIk0J5PKXbG2GmGH6bEpdlKwckRS4NhT7duXdPh4a6Gg0LdIlbkNlqCCetMr8mhxmMLsPfq+XOdgf+zl6/4fKoJXJ3HiTzOsX1tyE9X4L7o5uLMVsY/IURaYY8G7Gdg0YTWFfhx+Lc/6G/5KsMmjvWb3Sq4St7Jse+SfVXgrCGIV/CPwEVGLphjB8v3nrEr5izxu4g745MFPG6+Q8PJfGExZOK7MXvBYyYaQwjkrSEHu17U3WoQpBV+s7E8c9heGotN1r0dy+aHX5fYzz63z2wMu954bKsnuMbmX2Ivi10br2ZtFt+Wo+fY32LDYsv4ZW1jE/vGLZPxlPhaaDqdawxezV5LOGgDT3jGncONjvW1FDATCqIrCteJ4ZAxIDJl4HCNxnE+6PDomu7ce1M3icsPPvqBfvTJT/T+Bx/r5p17us3j4PBEw70DWewOdvaUFj0NEJwFoj0Fi/a1mbzTU58C5Tr5x0e/ix1vk6QESUbCTZJIqQULHYQE51UEfQSYzVgG9gHvm2EKElkLOCwYLJDYC4m/2Qa/GcDuLUmO9nlC8HCpcu6x13a/c07eeYEBRSHWDOea8XmbAN5AvCnriOgseW1ITCnkkZKcsijw81IVQWBJ2xzqMU5BYnLOMVbYio4VwHGAzRy5YQ8ueEBTbp1gItSxpwXrq8Q/QFPiUPvOTs2PRberhMBMWe+YdXmurSCGDWBq5ZSQSFpQGHwkz9wGghpQVYwRvFeH+ypEbU5ysva1VRSubbfrsmuNDJiGez1d1bVaAsh+3gAESwS2J7O32TWwNntuMJSBLjgpZj2eeRhScoFqbaU4TrdV98unD9Ws51pOR7LvpsTBK+LaMYFpCUasf46A7vW6CPwRdi5Yh5Mld1tbEifYPcUfc8CXyfxo75fsxzknIwLbZ4Q/TISJRdh4Lfs3/FhA2/WBeQ0HXYg5SWLFSaKWfdaQAMMoBWsWSBl2tvFaSMIwZRhZ4xfDwu9s0NBR2dHBwYGc86w3Bx+NzIYp93reM2GZ8zpm7Q1zmP02BE3FXJ1OV7YuI3lLLl1827LmCn+KCKvwmV0fsLO9Dt5vx7f3rEPRsevZW8tjCQGsIYsNhGVdAQv6hH2dvn7FMc+5TEiuIbBLjv0uOOZ9zVGmPV6RrB89+F4XiKb7336jK0TnZ7/+lV6/eKZXPEx4zjju8RDdiEQYQWh9yHB/d6geAigJjo52quC94ije+qRDQOd5xhZaYqjWHoLHg3fzq32n2hKS7T8jLsS/mr12+z3do9NjGLaKtiapOOw+6BbaGw6YK9VOv0v3cUc99v32W28xX7Sdr0/iirDRFYkhSWN8WWtkv03qBb6cWKJKOpVZwvp4RBDX3uGxImKlC+HEdDcyCKniqMoeESDIwMgKwWr7cyZG6UpMEeBTsOu9tIaU7ReOIh/gCrcVc7anlH1v8K1hCQPIxNB9hPoS2/fZYxxbTCxk+BlBuldWwUO4c3xXEsMTRF/R7eng+Fg7CChCWZ6EuQJ3ovit8cNrfPX46WOZMAlRqyj2YK7YYqkBC1EUq+XGumq3f7z8NRiI2M8QO5ovFojK4bCvwHviujwvVIE1W98KO3WZ3wpS85fFycoIX5LhycbPSagpPGwx0cX2xr02fhKbLaQU3MX4wwRYxLPh055juMHJ8XmqKERb/80RLDUcaGt88uQJawpwaKmIa9Vqy8txksh7z51OxjP2/c+Ls3MEdaY0jmV7svGWxID3QTUF2RqOtU7869cv9OLFU9buJVfp+HhfMfbqgisPJi3e7PoRHRc7TrW97wwyXb++R7LOuY85m5Xybqrhbl8bCgITNc9fvIYfK5LnTC1xbQWizb9azoW74CjeZwOr7Tpebe2bgjezVQ+bWSPFIaREPInrAvtdgKmcmFjynHFtBm+Ybbz3zLWGSxfbDrL5wWxfwbsmxFwUtMRHEbawtYj1WG67ojv7/aP7eomIf4qImsGtdoyZ5x3Z1Pb5muRuttp2s/EFJpf9i5NEVgTa3JjTLieHtnT4zrdffbFj8TnXO+ewEf7huYAXYtZgHGRrz4kFy51xFMtwY7xoe1+D9Ya127Vr5rdxpgiVU/jlihgriZ8JY5cIp7zTkXV21+DzcjHVJULzYjbR0/PXOqPhc0XjZ9lW8kUqxUEdYqy/M9x+B7Y76NG97BO5LZ3MRmuE3XR8Ace92n6f8vzVE9lvhJ+9fMRR/plUjhW3aw0oWntppB34LQtSP0+0PSFJgjy8lOCPFevjJ0XgOEljueAVMb/95YmamApJobqNNKHbWPEcpR1lHQqRkNJJdoqc13K+lDWMYnzv+Bn64Yh8qQ22qcU/5jGfLsGQ2bEiTkYUgwyv1q4vF4psd+VSJpzn05EcXLXh9DUJUgtWWxo+1WbJDxs11ZrcO1aFkG8QgVSt23gLxGiFfUtyh8WdvTbcGUfZe551zNhvjB9tHS0cY7FdUvwtiDnrcq7xqX3X2K7ffgYex1cjLRGU9vmMwtPGqwGT5T/DuI1ruFswdkXOu+BEYcQ9du0YoRlhAgcnbsDtLn5tWKN933kJf1lOzeBx+72B3YND9RGVMXlncHCkpNNVBKf1OR3LB0MVcHxnZ1d9E5ydvuKs0O7+AdjYUVpwbZKpy3Xd/hAtkGHboIz7Mz7zUeRZhmSL9Z4lOYdja4hgo5awqAFrmuDo8YiksNABya5EFFYAJYojAn8DUeU8V5DCAnJqGc9JeDFEEQkskX0XIAAkM07TtHLOKzBvt9dRbQ7F0DZWiAJEUPJejXKfy/sg52x9Tj0qSBOGm6qRPVb/IoqM4FYEWRQnapjT+UghJIBDrKlmrIbK+koGuqRIlGSxGro+jkTTAqD1ZqWUgNjdGZDoMy2oeK3jYskwYo1OLU2rkqOuVFkcUdWUciTu33Vp1oo8ewW4gV3HAM0IPIPYrPvStGK+TJPZQgFB6kJQYIw14Cl5WOImptRiyxrgtPJq2MOa44koTtlnrQSitAqm3+ty3DDdgjzmpiiO+SzdPhoCSqzzFp3QTz/9jawLlURe9r1QW39ktlGQkU4Pm794+VxDkuUUASDuqyGOCP8sDagIYQ8GxiSMlCQYsWb7vCAp1vipwV+egHEsfgUOnHPpci2FAAAQAElEQVQKUWBdDXaRuoATi2yPiBvWZd3SJEnkQ5Bc4P+j7b663S7PFQhrBQgh+BV7b2T/Ysbbo5rKsy7HYiV+bCggNviyVdHtaCtAsG1IC0inr8q+O0R3xUcx23GsJ97eM5mvNFtX6gx2IMdWM45TfIgVYVu1Xim2NYyfIjgMzyUEYcHqGFuQgFWZF9hhRJW+oIN58fq5zl8+1f3vvtR33369/XNYl3z+ErH58sVzkteZlnQClhB5mnjFocUeqboQbYrfg3cye968dVOdoqOd4a4G/QHxUyAKNrJjyw4FTMG60EKgQUqSmFiYyey1gCjGV2NsssTWrYJzKhh7vpxhQ681vntNFfs7LElzsGxzOvC6JAEteKSMl+epTJivEG0te51xnfl3jVBbcPRycHhE96iH+N/ddu7t+hAc4nTAersakHju3b2zXVMHf/TpFHVIjiccwdncAT+UxKf3AU6YywqTGYltDN4CdphwHGsFVxyzN4q8OfsKYCOOE/1rJ0/E55TrOtgpComaulWM71Ku6fKeEfKce5MoFhCWEfGLFy/16uWp1mBhjq/rplWLjUrId86xkhVNOZg2X07oqGwQnQO6JXESy+JMiuR8xD1eOYm5Cymfn10yXqURQjYBN4cUQ947eA3Mwx8Z4yVxxh4d/r+SdVtL4rdizpOTY/WxlQNQhouKOEvSRGvixgcPjmvZd5jffPOe7t27y7V9bL6jlGti7FSRECwRxEmiunUa0kEz33R7/W088RbrTsD6RhX8sWbePk2CGuzas41pa7iDr/Y5uo+8BzPCxgtZIrd1hBDoNC61IhFVPBZ0SwhKCVwsSeBTEtsZ3ZEQY2furywfsOeIGDUsJ3GkigS+Ij5m45Fe08WaMUaL7QfY1gT91ehKMfc0LLiEv2sbGx95xuiBnWOKgYQcU8ODHbBp4mNF4q2wodny7OIKkXeqJMspjnryrGPQLxR7gYsNcdLg/7ku6cg9fvRYp6/PNGftOVzUsQ4M9+V5sbXVhFi2/0DAGi6bEA81AeCjCLx3ORY82PpA/DNfNTQ6IozRcm0PsVfDD9452ZpOjq8rjlOFyCklp5SIFGuKWF6Zsl/rMK0RBw33rtlLj/joFbkKfEsoids04boUGxxQrCQEPJShvWFPlmfsestDxrmvKHDW2OL5y9daEldjiqgYjriiw7Wm2B5RaE04Hn0J9l9xRDpfVnSgp2BCcCM8kcS6smNW8DEiF02JjQ4YmsD3nvm9DzriNOT4xpH29oc6uX6k4U5PKQtKMXIWBwrsqUZ0tZ8+ecgR+EN99/VXHMFe0a28UAnnrXmYDbo5/Er7z+4tski9Djbi55gNNwi0Bpt6BO1sciVSlEiuiLuJHHbecByeJrHszw02ADDn/pKGivmiJBaePX+BZyT7pWnoW8CJvF6hOSpEJw/8M4dL1jwbp5XwYY9iZEN+tvedw5vcVHPzYlEKKMOjQTU5YoldTLRmSbLl4pIxBLJKPrPYSpIUzkQfYDOpVU1uq7imhjPN1/aYI9jniFRMyjo3EgXZBgHvt39zfK04OGJvpYq9eDA3ZSwYatsMAlbwxzkjt7Ju6pQu8wIhuLbYImAmy1IuTlTyes7rGSfI9otrc3LcBdw0R09cgQPrpI/gTfu7oHPy0M5OX1HshBvVI1d41p04yZp59lykMZjry8NlB4OC+H22zU3np2d6yanbY06Fvv3ya33z9bf4/RGnc/fh2OeyQnpK/MSIS4VESd6V2TUl5vJOT85HiomPPCtU8HDEfFBQFOVK0g4c2CpJcvmGBfVwUgUxrCAFC8wG1U8+UI3Y6Pe7BHmlBvIsqd4nHKdFICdl4UsSmJHMggBLcJDDYcFHWzKOYhbF4ohvHaKaAyDPIILBgCqFxdQ4ZU3l4LwU4ogFlSwoY9GZojiDEAY4w8uHWPCinjx7Cdg81+bKu0M1PlWFM0zQJmnO/ZUcAHM+Vo5wSRAnUZQpZh1RFPMcbYlixXG+Q4BGBAEjqKEKTEBMhaNnEEIArKl3CsyexAGs1ep28q0wXZKot9ey74jPPUmyoTLJIOcNAPCA2wiuhCSWiOJNA1CxSYHIcCHSmo28olpuEQR9hGCWxoj6ucR65tiw0+2yzph9eG0IHvPHBoLpQtJj1rbHUVdbl1vnN06IqopVCFsV2GKjzuBAH3z8iX7xi3/A6ZlS1l8grjG37IvU9iX3irl2d4cSAR+CI7muZAHuGM/zP855bVh/RsKombvGHuZjE8yWfPI8U0miKCHWiCCK2XvDPhuSnj0q7jUy2h0OZPtLmV/MlTJey2o3BF8Keb7myMWOHmMIeY0P4iTe7qtgfLPlbDJXHBIVdBNW2DLLC5lNrhAOK8i+da0uEWMJGJtBHsL27b+sw9YQ+aDAnA32N4KeU5GuWZt1Nu1I8SUdi/vffasH97/Tq1cvCLyXOsM3pzxevXihF5Dd1dmFRhxTbCCayehCRiRFLBUQc4Tt0iyVQlBGconzVCEJLKMVU+uKrmav3yGGNnTsS+yNgIqCnMPm6w0CoNSGmLOgXYMLOw5bkBhMaM1ILA0Jx8uBT+sC72lK0un0etp+J48xjPD4EJstsG4ttinnmB87LNmrdd/XdHrWkNgCQrI/OB64sqQ6rxBeJTbtgcuUmFyTmGbM3TqvmFh6/uKVrkajbQfw9ekrndHR9a6hQzTe2sqwMWZM88cK/KdZRuIe6jWkZYl+DxG0T6Gap7E8frL/alED7hqOXpPYq8fnK+ZcQt4hTpVDXk6RXBPU6+zI+5gKelct/7cgiXuicdDb0ZJuR8xnaYh1cngo+1ufK2JxQHwYvxBWiPO1msbJXvvglYBPw8NNjn0y8GB2axCA5Dawlcg7aQMuPLYbUhCsSTi7uwfEVA9htlKW9Ij9taqyobNzxfHqt6xjxjwzTej2mA0mEP/rV2ckl1ppUjBmhK1WevDgAR28sWL2fOfOLbXwxYokm6SJKnjXjvzO4VP7nuGjRw8Zc6Fer6u7CEb73p7xhLDByrjFcE5xUIKZkhgK7Ov27TsUMUOKEDgxz5UQVxMEYwPpXnBc+t39+zo9P9MLCqSKGHPExwy/NWRe+w59iSB48vyJnoJ3i5MKzKVRIvuLIX2Em4ez5ti/BJ+XFFoReLe5E549II9ZQwsHv8XR3P5wT92so24+UKcYakmSvOIe20en15HAbM2jYg3Lysv+JmzeGSowX1nWMr+uScgbMHu0M1QX3uiAK8lrl2I0hs+Nw1wUgQ+vJcn1YH9H1rGxDm2HgmE43MFafhtXK/D14sUp9l/IYn8Ovyb4/8atG8RkLeelCm5LsdsSDHvPmrCb+XNBzJxQTN2lULTOnBBNLZyXs+8aG8XklDm+sIdjxjg4Rb5Vv5+x2koWZxt85hopjVO1+NpicU7+sNcxPHDzxg3tDAZgkHuIi5Y5OoDS5omDlz0S7Ntgrw1zXiLul4xpjyt8+M+//lSXdOvEtSYk5wjuXn9IAXOgm7fu6giBPMAe129e38bSdfYyoIt1eHSi4+MTJVGsJEQa0RU9g/8ef/+9XiAuX/I4f/lMo9OXaun0LTnp8GA2hu9zRGQOx3UR3EUUlBJkHl3Qxa45a3Xs07hFZld+vqBDPEX4BuLVMNS6SFXTqLb7WLfZfYzQKimerEFjImrFXl+PplqjPUrEZ8CIJfFZEn9LYtOwYjG75rOtwKNLWdUrYmdCLpvJcmkcpMD/1HBOybot9+QUrRtwXFetRMMi9okaxmzAiQfDR9jKE1cdBGgNP/e7PTVNJPlYdQM24JTVaqMoScGO1wpfbFiXxcr4cqwFwveCrqLHLuPZWPPNQhMaAxPy1YTcbXE34vmMBsEK3hvBGQv01iXi0fsATmcgycmK6BXcXGOnKbFse7c/bzemqLN8N+L6F/AzsIA3c2Up+MEgKbES2HPARwFsD9EKw0FHs8mlet1UEXrrxuGeht1MG0RxDF6Hg65YrgLbzLOgIvX8HLRk/zt0MLuIyYhA6ZCD600rD19Uy6lm5MLvacB89803+vtf/D3NmPt6+vQlDZmnekXxFxHT3gfZI8WeKfGSgYEOOEmTrqREWdrVbLqStw3OSG68SwAN5AihKCRyLlIOoZzTtm1IagZuIxUjjBBFOKVhAs8R1As5/s/ESJalOK2Rc457s+3zAkKZE9AzyMV7ryU/2/NqVdFR2dcColrj2JxNVlWjGAcHH22TgpGBdX4KukI9kq/93CPZzBnrd6DKNRwOZUSyBhAmCGzDJYIBLlGEdZMokuMHM+YSkATnFTBOhNUzkq0ZZ0JV3HKN814+jrTifhYvz7U29pT19xFUJvdmVHox+6y4vhFY9k4tAWWdiizLFEcG2Fp21JNDbkmSKCEYr+giZLy2Ndh7S0hvSgcnZ29gm2Ouoa6uzjSmMrTAStKgopNog0hPk6AMgWOBuiFYC4KjlZMRoQXEHCAXJIwZySJKMv3bP/t3+su//E+qCL6SoqHfyeSocMQ6i6In59kjILPXrXPKWMMG0sgQUmLPNXvbEAAe2y1YJ1NqgX2P7D/RSvBY4rHOZszna4R7Q0LLWV+SxPgfAo5inV9daf0v1/qtjWoAnkgkwiXJw4TUwf6+Wu6192rAbYWBfX2g5HP7PuQGAmzYgydxewqGFQHdIMxr3htzRLS+eqXn97/U0+8+17ef/0pPv/9K33z+a3375W/1+Puv9atf/Ezj02fb9y9ePNb580eanL9Qsxirno/UYttOtyvnnLz3Mj865+DPhqLpQEvEmgnOwNw1Rkix3RICq6igbe1dEkZMsdYHm2mSqIY8A9jClOp3h1pSZW/WtXq9PgGXMN4Sn0Xgz6nb7YAvJ7vXsG3Hk9ZpKgpIAbxYnIwQEWsE1otnTyCnWhOwMZ6Mtmu1Ctm+WydA2O/01bIuj99y4sdLJEEve91nfzWFRMy6puDc7tsgQG2vFcnDkm2ND9b4sYP/bc6dnR1ZN7bC1j3u75LcLQadc3BEn2PCU63AxTnixrqf9t245wj6BP/HxM8M4jQh37Ie29/Ozu5WKF0jqTckKetORMSmfbWCpdJRKuGBhRrwuWZt1smy2PHgJvCwcWsS0u7ujizGNvjf4mdG/HRY261bt7AJNu105RjwGp3HJI5kv21pPw/pML1gfTli29Z7cnKNDtGlRqORFgiTFN/ZXDa2+TUjvtfg/c0339CN6ydqEAhFkfHcbOdfk3g8/FHCVyuSRQM2QghKSQYvEHOnCPHHjx+xr822q3Fxeq7Pf/tbnVJ0rYnRM/vFLZ7NLxCpLuiyRlGy5VK7/5f/+I+I2TW8ttEPfvARa5zBAxtsvtbl5aWMS8+Yw2x+al/52L43hUN2NISnzL5Jmsgw64n1BeLkydPnmsG9JlqaVrL46xD3JuLffftNJQFLYespmF/ggzEdzUsSpgte1xFLv//7P5Ed3wXvZXZ3zsthgzG5Y0T37cGT5+T1RD18bbkiAodtIr94BwAAEABJREFUy5hy8FCll9hlQjKe0SVybasUrBBwiLChDIcmFOwXfOx0YEqnvEKQNfi8yBLooZSIwTnvC4wEsBORwMbzUq1PWEeqkOSaw4PHFBoJxarF3KDfEzdqDVYdEbSEx1/TTRyxL8NnnxjcGfR08/p1lVxzjjiIoxiMD4i1KcJ1rbwzQMAdqtMbKAU/A7Mv3fxXr1/IY7OSxHx6eoGwamXHt5fjkWLwk7Lunb2hRojOkHeUdHsqscUSzFwiJr6mODlFoI8p/Gbw5DsffqS8jy1cEElQI3LVKcelpdkKbj3c39XR4a72dgf64ccf6M/+5I/10Qfv6OhgVz/46D29+/ZtHR50uaantp6z7QV4+l7ffgsXPv5GF68eya8nauZXmp0913p6oXo5VqjX6iRe/SKRcYRnjQBdIQSZCHL4e4xIbLDfBj5oyQsNBGc+M/eaFrD358Si494NIo8Q14aioofNIrRERgdszgmEd5GWCPeSa1bEkGOOvOjI5piD0RzumxOPAew4H+k1DYApttrAq9b9v//g4dYH0JXQlopcosinqtYtoqqmMFxJLGoNDrI0VgWOg5fG4M7y4Ar/R2A8qJV3lZK44ZoZ9lrSgHjCWI3smiRymiHurZvpwGBE/qGGJIduOGKfaI3/18RHBA7P8NEC/40Q2h3zMYLW4m0+XWqFthnN1hrNSpUU16uypYPdaEb3coX+mRA34/FM3373UC9envE41cHhNS2WG5XgyodUc3KII+/FCO2EHJnCRXevHSj3tVpEeC/z6nDS1o+lXJWOEJUDutA99u9Z+7BbqEXPWL65uDpXnCbbfJ/D6yM6mAGNEvBPE6UK3aFK/OXyrkasb6mgTZTJFz3lFIGlIkW8HtN1tWLi+OSG3n7nPZ1cu6aiyPXBhx/o6OgI67bkuhX8U2sJj1a8ExEPDfFC6kRLrCxtKeE9v+aCHdS/iTFT9NgahzgcFJMsMwaRIhbXcmeByKl5vkLxd1hImuRUuwDIea5rlEAqlswMjCY8naT9vT11SBJpmqrIcy0AmHXTUu4djWaqNo1sbHNWC3iaumWsljmj7bUNgI8QOvbsCYaKKsXGKjHqDPIzsTRDkFrAOD5fAToPMMTkG64pId08TrViXsf4V5ejbbUSfFANGdQEkwWavJdnng3ornivaVvZ6wRROUUElETVVijSedlAgmmeQbZD7R7sK4OY4iTRGNDavDvYcxciTnjP1j0ngAeA8/mTp9rnGC1GYMRJooC9nr96qcDPa4i/hwAwQiwgMHylCUQZeHFFFTpGPMwAbo/j5BVJz9aNeXGtU9HpAexKIc224HY+1o9//Pv65T/8UjPuWxMwkasVe7H3NeTQqCgQLc4zdyIXIp4jlew9yTPItJbnvRI7dPC5CdsuZGKdMesOJaz31s1bsv3lXG9+rfFLQ5dA2MZEa6fX1QqhYCJkAdBrEsqayishuO17jiI47L9G8frlc8hjqYvXL/WKboz9TbZvPv+Nvvvmc/3203/UZ7/5Z33Jz5//5lM9+BYi5bj89fNnenL/WyXNSi8efavdbqoIIq0YPwDgfpHKxOvbd29qQZfqcIcAilp1YqceorElmDtp0LDb0Qp8RCFQgU5YutkFv7J2hyOtuOly3aCTIiJ78nRhkt6uiv4OSbPSmkr3eH+AKDhXCH6L2ThKVFFZzyYLnZ+N5H2ir7/6cluQvXXvHp+VytNUHWLBO6cKG6lpZfY+Rhgx7XZN/W5HPcijAAudPFMcBM4iJThxCZHadZbUAYAmxOMKol4jaiLG9PjAnrvcFzmviuQaOSlinzGx0e12t68z1sGmt3GZxpEePrgP4c30/PlT9rdRAx6sAxq8lyWZ4CPW1JV1b3LWdfPmTcXcd+fObcaLNCahWjFnx9RJFGuA8PYsdDIaaUGszqj6TTjt0x1dgEmLzwi7GX56rElsJoMgC+Igxz5xHOvg8EAt++F/dGq/0ESMVSSkkmS4IC4rcPctuIijaLveP/k3f6w5QsVi6eWL59gLXG85biDPPkzYW+y89dY7+vN/9+90+/YtYiFXS3y3YNLW0ID7jLi3XyZ5+OB73eEa60qa3UoSjPNBAT8nEPcu/FZhp4j9LvBLn67yDQTbD37wQ5Vw0XAw0AJB3kEUBWyxIFGZICqJYQ/HJOyxU3QVRalS4td4cDhAiDBmC5b/r//7/0AIbHRKZ36GmDG+3sBrHfBha7T9BO+1pkv1gs7V48cPEVB9fHQT0b9DgTPAd7VuXL8lHye6cfOOoFjV/E+DHVfYsCWbZwmrg2ta/LmkSJxTkFgxvgafX3/9Nacqf4/42dUtOml3btsvCC3ASK0At57CqXHe05RGwhUnFw85uispeqBu3b1zb1ts9bq58BBCb6YZInTD+GO6v8+IZbN3hT/72CrL8m0sAVclkccvG3WLlPiJNeh35Pngik5TlvV0fHRDOzv7sqPpOdgfzybYvFSF7Wr20PC8wGYFWDW/GrYG/Z5qCq8kDkq81zmC1HjFxjUMGja6YNFwZeIgzbq6oCPXuoAY7XCKVao/6OnW7evKEW2Dwa5u3r4rE0hFlzVdO9E+OeH42pEGw76u376p3s5AC7ruLZP4NJZPIvWGA9156w0dXjvWjVvX4e+lOuzvg4/el917i5h69/139OY7b+nNN+6ox1w1Y5y+fKovP/uNvvnyM93/5ivNEFdPwOjLZ/c1ujAOpZO+GLHdtYaDnHhN1Sli8f90m2ZqEJ151KiFA8v5RDl+hxIQbxMlcL4Ho/adwgknP5bPYnJUTWxMjMOJQ8NfBW4icLuCVxqcXBMv3vktb3mXbLEsBeLRkSNyXZyP1LYeHLZK00LWRU+JnTFx0TAfUJSPYsRKqZZxFiZSmSPhWk+c8aEu4RYfEq1onGzohCYu1mq2UsGJgwE6JZ+2TSvTFnPWeoZfQ/Db4sVwNp2M8HupkjVPeG3xcn7xWi2iraxWyjsZzZ/J9rTHCgnDpWkM45wnT59sT4OuaAiMLi40ZS0L1m45eUIBMWdNjvXPENFLxO8cgXb66pwC4LlGkxXC8lwv+XmE2GzppmZJphoBvoAPjRcxjlJis9/rybhhiVaxeBiPRuSJQsMk1mG3q8NBT/0swY9rpa5l7wEhjg3ICUVw2oMTcmLG8lpL/NnDSRoMhuyzVtHJt5g8pqgOxERh74dYK+zWoTveQbOsWumKPZ2A6Tc/+FAf/PD3dOutt/XR7/1En/zBn+iHP/kj/fv/+r/Tf/nf/Pe6B4cOaFac0Fjow/XBe83hecsVKeNX4KWEU5+S41/QrHjOadoY3wQ4ptvvquh15HcRRHIOx661IBnneSEfIgJ5Q1Kea3//UFnW0QLCHLDAjIql3x9yi9cebdoUwvAhaGFGA4iyHfOoIJQZVVGJoQ2oBlITikVRSMwX2PiMCqDIuwRJHyLZlV23hlxjFhgnifr9vl2qOQKzYew0TVhXKXNYTADEXGd/pNoSoXMegG+2Y1tykhPjdiW6EwXJJLig4CNIdE8Ze7TjkzTNFViHkV4JiKZUnSa0drBJzj5NDHu7h32uSTwWHHOILgIs29ccdc55rEhwHUS2AT4jicxJROccbdj+Uxxh78VRTBK4LgsQ8S9m/RY0R3RrauDhXKwkKZTEVCwNwKo919/RsL/He7n29o5UdLoaDofaQKARNnfObe3e4Gi2qcC6coC6Bny2xx+SBL/9+ivNCbiITt3MnllHiU/sKGCKMHbOy/zuAE/JuM459bB7aWKS11b9JuyplVOa5ZphowUBRu5EeF2oQQBckUhMZDYQ1Yj2/IRxnz57pm+//VavOP778svPSaAv9eThfT3myPvrLz7XN199pTlCYUElecoRkB3T1ojUBQnjLqS9B2l3SDwnxwfaGfRkouU6tjrY3dVw0Nc1Xm9Ijju8rljDkECw/Ys1ryGv42s3ZP8K/BInqczH9vUHs98uAigHA0mSaI+u2r+Ol+ErYEMBVimCvAJjeRJZy8PGnRGYFPYqYUzrAGxI+kuSqfnSSCMmbtZgocgKEmahPYLaK+g6wtI6mTOKgQUx0WNNRoQdRBY8oguwMicwzX42ziEJLAOzMT42omyxa8MaWoLZfvZBjJ8p8MJTVO2RBAuw3JJwu1SiMe9vED9LfNWAhWOKpop4bPh8H8FkdjGi67KOoSV94sps8cH77+uDD97T23TEbJzbCK+333zLwk1eDpsEVcTnMwh5QUzOOAp8TVdvRAduiB+6CEfDw0t8PuBnmyNgxx0wGyEQreP55htvyMjq2vGxBG4j9mjCYAX3BLBYgc0esfecjt2a2LI5qs1KK7riJ0cHrENY1LP3SJ7YLLneBPwlySGKvL4Ca2OSckHXaADBZUmkJAoy0Wax14F/An6aYe9vv/2O/VRbEf3RRx8ilArleaIlpxwV+xQg73YLjSkE75PknXMI4kPduXMHvtrThk7ODDuYYGm51jm/HcuE4ukp3YyDA6Vg78b1a4ioQsd0B3L8esT75vucuEqJR+cs3lsdHR3LxGsrqcZX4/EVHLsj87l1GXokqD38Z48ONtolFj755BPdogP8xhv3tLs71N17dzQkdqYkyIixa3jz+OhE4/FUXe7fQBS9wVAb+Iy8oxTft+CrprvS0JfI2a/HXjuM3UWsXaM7+NZbb2GXTDb/DLvN2POefac0TrR/eKQ7HMHbVzcwh85I0BvicYVf1szx7NkL8H3JfGvlJM+PwFe3A3YN+HCSh/sMJ3mewxWv9f33D3hHrLWrjALpzTfuquKkYoP4Mn/Yfjr4dcX+XlEoTcYj7Q8HyuKguxw397uZ0iDt8J7zXgcHh+yR9/BDSQxYfA4oEqwLHnPPhnjd39/FxqstHg84lZkQp91uVxlrahnjiPjtD4fwYk/DYY9j7r68bxg32q51xBpK9pvAJzm4azjuzEn2rWt0eDDU9eNdupVv65MffqC33ri5fb5755r6nVhxqDUbn2t6eapH332prz77VC+ePkAYP9UYgfTs4bd6wbH4HO6OsVknjXW0v6OTo/3tw2PDJHIqeH9DvGwQWIBHG4SQa5xWcHVEnFj8e+8UsWezwYp8LnA3QgSlCL2W13ZNRLym7KNg7xanSwoFs2PrHPbRtli1n2fgwJ6nPItxt/gHuDZuDT+umL8kp57Sqe92esRFqgW5004unPPk9AX5fk3Bu1AFXwf4YQNePOtIiIsVIjSOYgttrVlrDVjNfxPWm+WZZhT/jq74iiNhTwcwwgYhYom+kj0zhRqwvsQmwTiGuLO43HIsXLOEHxfg4SmnEWOE4wXi8Pnrcykw9rKSTzqas54mJHLWLKOjWTZOC8TvxdVEV1z/6PEzROsUDDidnp1rhGi/vLjSijlT8Gb2b5gjj2PlLKpiXkecXdFsceB5v1dol1g4BFO9LFIvjdTQRNnhvYNBV3t83km8iqKj4IMc/xfFifJuh0iVAuOWxHfEXCXB18izhtaKVOcAABAASURBVJkidMRkvv7d3yrN+9uvLgofWVzaPQFBexdev3n3rt7+4AP90b/9t/r4Rz/QrTu39D/8j/+D/rv//v+tt955UzeIpx067kN4Jc1SNVGCXI8U0g5jwxatUwZOLH9V6IUVxWwcRVu/Ou9l/srg24PjI/k4KC1ycQs+bTUib07I/94WdE4C6RGUxyfXVQEeA0KRdyCcPhc7bnJsNmFApBKebRUw/EKn5+eaY9RG7XYhPgQZkJI0UafbVZ/kVkGkEYsKfOa9BzizLYi9Cxrwufg3oqthQTEcDiGqkg0slWAku2dOEl0gbiMzNkFekhhiXtv1C+a2jV4igHxgw/8ioOy17cvEbArwTLDVOCrHAOBYzkcyMf2aY3FbW4xTzTAZn8es3Y7cHfv0rNfEXYHD5ySlbq8r21/Dmqumka3bs7eEgDUR1jD4aDwi2GIZoSas08mclMnm2SAGTKj2sbUFbAVRO2dXSF4xVZE0myy3r+OQ0+qvtFk3WDtV5BPGTWRHSF0C0L5bFwUnI3WzxRrbOOdkr03MjKiebA0fffihvvziM7W07neHfRJhthVYe4AqSSLVACeEIOskx0lCorrSiI7rhKT7+uVLWSVp/0WO50+fcUxxqvvf3yehnOvbb77RA16/4ppzOlNWVdpvf5/xeomtAmsxURIDvN2dIcnlhTISUIWQOrS/kTjoKk1idfBPgp1MpJuv9hH7p/jFxOWg39MUe7YkyDnCdIW/JyTSNUcbCx5tSJXRkVzQRc/7O8o4ij66cUd7R9e1rp08xOoJFs+zXWufnV5NFecEpYvEKYe6iDCzlc2XY1cHls03DrKvwe4IMWPCrUbswmiqIK4K8kiiSD1wQVxj2xpMZxDsTCUJICCEMLLMvyY44ijgU9ERPVWGjU+pzif4ZwF5m3jrEaQ14jsNDvyvQEyrip9biTjIEEQrpq4htiVzdnkvkq01Ap8Rdh6T9BNeZ9jyilgej0ck3oPttSXiLXhILMsRKLvbNVW2F/ZpHcKniMk9xIZDDBoWbE0lwlpQXE08teD8kKS8u4N9SQxRFMlE0rVrJ4ijPb355j0dQzAsY/t8dHSIwOxu7WB2W6+WxPNCMTaZGekgql5SEVtMijUkYKBing7i1cSQ/VyyPovxjP2wdJXY22xq14l/DWLPeMB44RBxnWM/W9+A+NynoLh145oc3UM7Qgu+VQF57u0N1e934aXO1gbXrl3TmiS5IUFEPugRxdEK8re4ukZxk8QJM0kTfLRmPdZptNgyDH795Vd0iZ/J/tOdcRTLxvIs1GyQYWdLGF2wcUmn7pRjXeOwGjsuSMB2rfBww8/mX8d9luwL9rAicb0CG56BjhCr7733nj768CMN4IshXNm3Z/MDpJ/zYJjtnwbq0X3YpWh+77335eAtm8dsNYXgt3YiMeR5JsO2YaOkU5kXXZngTfHpczrFTKnIcIotIvhgwT01wmAFns0ngffstf2G/Bi+tpiZUmhOSLqPHz3SCqHSgqEWu8dJJPPtHKFqImSFmIiiBG+3uk8B6uBiAK0cv1yjA5gQE2bbjDUOEI47e/sy/u5gQytmLM7yNNWJYQ5/y3ZC18qBmwafQZI65yRpDUc8YXzYTCvW3bfTIjh3ht2tKF3i7yliw5oGJryu2Ed30Jdx+DXGNqHdgvs8T2X7qCn47OFcw1pjAeEtlq4fH+oAEXj95EBv2B9Hf/9dvfP2PR5v8jPdSta9hgPtxOfZo+909uwBJzVf6+z5A03PX+i7L36lq1dP+Pmh1pNz+WqpFOF0OOxuO5VxW2qnSGTPRSS6XOQE1lBXa3zk4IaVLi9OZb8UVK4XrClWu3HqZl0lIVMS54qjHJFXyvsMXqrVuEQzjlXXNDbKxquNUvms0BISfH0x4ojYSdh1TgeL8JIVaxtwbz8bdg0bhosJNjNs+RBtu8EBzFTYWPyDMuGqBbZrFLzXFhPkRMPShrzdMnBNzlvDCXyslNj/14fxu/PSBt6LwZrFQMn8LVgxDo3sBu63uCw5ei6KIB/Vkttw6jeiS31GB3WmGYJ0PB/L+0gzYvf07FQz9rQktipOPC85Mi/JlVNOE5e1U8h7WtPwWWKXjYv16OWpzsYL3X/yUmd0vl+cXuqMnLFA4E04DrfXYzqvS/LynIaE7WsBzjPwabbJicuSvdbs02L2CHGZ48O9fk73MlKoS+0POsoQzalvEabi/Ri/e23oSO/2Cu10c1UcuxeR215fKkjksTbJ1cQZj1xJb6gxR/UZea/y5kv20QZdu/uWXNrVux99oh/9/h/r3Y9/b/v8Z3/+7/Vf/7f/jX76B3+o3/vxT2Rfdbl95672KYYzBG6CL3Z6HbUI5A55ekres6KnAl8Tju4nNJbMhit8bd91NTGbZhl+DtqjKLburRXUPnilaaIa7siJ5ws0YgRWkiTBJx4OaMDNCmzOyWcLeSOrHCCOaCvP6M7EcVCHG0sIZULCqBAoLYaKIZU1i5sR8M4F5XmH5N2Tc54EsZFNvIHMYX5tyRWwLBCO9trIBVTKSOGADa9xUAhh+7MPQd5LFugzqpoaoZQTfAu6iGvWEEURBNzn9lbOOZJIX1ZF5Tg6Y50ZRnAMUCNSMsjfXqdpuh07iiN5c2ISaUkSW7G+kKSyxxIQBoSJVVdpmiixcaKgCfMG7pOTkijePhYA+OjgUFcXl/BmrQbjWkBcpzI2wTEejZQmKZVKLkvODUEXfFBN8FjwXl5daUHQ5Z1cNrbtrWIt3nt1i0JZnKjX6ypmXnvPkrG9biDzGhHEtrfOEj9nXLOYjuQhx4Y9WQcusNbIOwXfqEHgGVnvIyrwNoSw1CFr/9nf/EwXZ6/05MHXWs6utlX1BWLRxOPL5y/0+OFDPXkIKb7m2IBq3K5dEMgdyLggUXhJNo+9XkHokQ9bX3jnZeszsRGCU4c9dukisUyJCnVjawQHu3s7ukLURtjU9j9FiNRgywJ4ibBcA+wRHfFKXr3hnkrsc05hkXUKhTiWNxCD04qqtsK+PkpV+0QBH2YIzxmCtOgOuK+SXdOyqDWEE5JMrYvUuKCILmGnP9TzV6eyr5LkYNi6TMd0cXoI0RZbZ0mqnABUy/IRCb2dfY1Z14qEvNMrlGHjQSeTN3vHKeNGSlhfQoBZp28w6KkFwz40iJ1EIdRK41grbNDJCy0hxQZyyrGpPe9QFDx5+ECO2CohHetymIi3AJ5h5zV22T04YjFOQwRIFEUI0EQWG30SXWChafBYrdW2+Elj7dKdmtLF8ZFXFMWacDTZYe3r1QKcRjJiPKabuLsz1PvvvbvtZG/jkm7QkPU4xoyZx8mR3CA9bH5GhX95fsWpyES2vjn7qBAAl3Qel9jGsDondpbsc4k/DcM1MZkSi7uIphY+6COUGsbKiDW7P8szWeEWA5Y0TZTzs/HHESLDuGiIGClJQgcULGkaY3O/jZOc2A+s7xjRIP6ZeHjv3XdkNjXhbl2HGu7w230E/BNRyIxJbhtZstwQIzUYWpGULGk+p5O2obCYTEbY8Er2n9BcYvssy+XjRDPETBfbb4hn21sax2rgsNH5Kctt9AgB1iK++pwc2H7su5lXJLqAX0yINqzjAiwvEPavOYpqnRRjlz063ear1tWqOQYvwFWPwt0Klwu45sGDx5wi3FcKbo1TdvBXDUaBtlLwcw6525wbbGTJ4cGDh8LM23g323aIHeecMvBswuolx7fQuyLidEIh9/LFK653un7jlgL4NXyOmXfF3lv8FHmPtis1AUvOeeXgt9PpbeP+BtyXJJEEDyVwbLmYKUIkNRQ8VbmU3TvA35ak9sGv/VmWjHhLsGkPjijwt1Oj3yXtFJxGPLArG9jgGx+ncPFCYt41nagEzFijxITjYHdfAwR5lMV87LeP69dvcm3Q3v4RcTeUj1LVLigteorzjjZ0r1bwwSWdqxenFxyJV5ogjJ9QQE/wb1xkalh/mkY6Pt7XtZN9ffjB23rj7k3duH5EUZWDI6lcTTVC/M3Hl5qRpJ/QoRxfnXLC80wP73+t+99/o4vTl5zujJUlsXb7XfXgww7jthx759jqYKenBfc3/Ozxu3Xba3xYw4dABpNWmnK6kGEji9koBE0R+zX4a7FPAy+ZKKt59t5vP2uINbuGjzWdzHV5NVaIsQH79lFC/mvUYBPxsO+hVoBwzv5diECnI/ck8NxELgqysQJrn5L3cvxVw8WGB8O+xx/eOXLwEiGxgW832zxnPL6BDyI4x+JoDQZMxHe6OZ9XWiDIa8SXJ+BS5rDvZHo1mhAXl8RR4P0lOKuJQ9u7fR4xz4r7pojeMcUcmk0Tcsj5+WuO5C/gtbFecqxbE3sj7LPcNLIcMqfAukDPTGhebdj/fF1uOX8Crs+xy8uzC12N57q8nOn8fKyXdD6fv3i9/QWaFV3bMV3WYDHeSGt0wpxxZtO5Xr14qR6F27A/lImtg509xGMmSEVEgg72dhSIbTuV6/Y6yuCsyNe8P4CfazBUyP5esvkzZvwIG0f4uPUOX0Xq7wxZ10grbJB3CtlnCZzYkvfWPijqDHRy665uvfG2Tm7e1Se//0f6AKH503/zp/rpn/yZ/uv/4X/Sez/4kd77+Ae6ibjcg0c78FaXWLH9RIjXkKRbf0eBFRNnwXswvWR9Tiak0zjWi+fP4Ixsq00KYv4I/dCBczvESAGXpDyC92x7vfWtaRnjrAoMhoiYxG+2P1yqfrcHV27QKyLHNWrBrF3fwmOQnjwNT5kBPKBwgKeEWA04FcFgAdCYiLDgUM3R4xrijCUmN+BOcUyOgDJyMLCuSaIusDAGX5KEYpKEc47LvRz3hBC0+pf3pyTFGvJqeRiBjlDYUeKVQSorVHcJkcVxIucwDPd47p9TadjGxD/biG2WLW2PpHfp0gT2kEJUJYFQdDpqAKa9XrGnKGEs9rci+WccRcUEVsFzvzdUCcEtqIwrqhwHaXmHcwjQEGIIuCLJsCfOXjMqEK+wBWG9aRATS0U+VrfbU0vkNzj0xYsXsiRic0fsf01ST0gWjrVhCFk3ZUKgBR+2yX0+malGZIxGp6qahXzYaLkeazI7IzxX7GEFIMdarad0R3kf4Ta+ONPzR9/r4tVTnb58RmfyBaQz0uNH9yG+KxLoYzo6D/WSgJmQaPqA8Bbt9YcPv5NrlhztvITklhoR+BvAbiTXsB8TPRVJsqLCNDG02++oRFx4QAPaZFTVsFbvwjaZ90mWLaJ4B6FwChFUJPYFiWi1mCi0Gzq4U+zj5ChgDKAdsxP7FgFXYJM5HZoFBNN6LwuMQKK1TqWo4AqSeZzE2CPCDl5Z0ZG4bpcOaYLo3COpDZg3JzC8c9rl9WI2Yt5a/TxWC4aS4NWC4yWFTYn4CoxUU2HvIBJ7RSrr9BpGOyTESzqHDftswLs9cytYTFRSVXaHuzpA1K2nl+qnojOxUYI/A+soW6/UsAUmo+CUxJ7k2BGGVl0tlOVBczozCdfGO+IkAAAQAElEQVRsiKMBHZeMvdfESL/f04yjxFu3bkiQc2vxQzwUeSZhpxXEGacZxx4ek8UK4DH4SAKbJX6zTk2vm2tv2NPx4T7HJm9pl2pUThpydBKniTr9Qgd0JY2Aer2+jPxEXMQQTUVimUPcIQRNWaPF5iu6YQvEpXVp7Q9Gn0H2S4qnDlXyGlHnEOYb4qniMaP7FXNvS2I8oAP36vlzGZZa9jYlgYr31wjSEUnmd88XyiGvAXF3iB9X8MchIqxk3AXzL2wtzmvJPVZA2diHe7sq8lSWzFtsk6epHLHW61KIIiDX2MG+TmJ/4zKOAtcl6kLehmvcoRV4tPV04IM4ikiEC4qknibMdXJyol6vi+0OtAIfFf6xa2uI1PhvRtI5I2FZsr7i+YpCMk0iDfHhChvNSIa21g12XMJRY+xRUZx67+S9l9l1QdKz71NiNtnDvk8+Zu4puH/5+rVevHql4c6QU4UzzeZTXcGDU7hxyX1Jkuns7FKz2ULffvft9r9sNSU5xpB8xF66xJ/NO4FPltbR4bHgyPWCjvjp6el2r0Unkw/CJpkOmMdsYl9rEP82CLIFNpyAwcvRCK4rdePwWDudng7BfA0v9pgjxeY1vhzh04YYMR5+Ds/tMV7M2D38c7w/1PXDXR3uDdXJEu3vDpnXCVcBgwb7luqQCPvDHQ2weYyvEvDcgkUxpjUnjMtH2LCsWl0ioqBj9SleHJP4KFIN7hUSzTkGnbK2MUXn1WKji9la41WtVZPoatHq5cWC49NWLxAWTxHZo9lSjQuyYvIEsX3zzj1FJPUOndZ0MOTaUr/67Lf659/8Cq5dkg8WFLErPX78HZ3u+xTn3+gpfDtFNGaspct+A97Mo6CDvS4JfKw0apWlTnkSlCWRPPuqwbU1ONrWEb8R23QyMWMCMWP+ig3OyTv2i1S1YjJsQn6QfJwr6wx0iUgq6cy1xHyIwS5xaHl6Q3y1cN6S8RvWscE3duxf0hVebRZa86zQcDo5VdpJEJ9L/Q7TtRoKi5breSErGArWqw2f01gK8MWGsdfkSPNxzJyR92Q8pyUYKen4tdxveGda2b8ZObni+jUiPgkRuXilNItUwWW2phlNjA0d3jh2EoXWajHVmkLb8ksDF9flShti74pctKJ7ueIzxxo27G1CLKyJs5rr1sTLknsrbODktVrXOruYqGojPXtxqYurFT8vdH65Bjs1z+Pt4+x8pFcUHC9fn3JMfkkjaK05+5iRdxfkxpkViqy/Je+xEN06OaCT7NRJpKhZqYdPd7qJhnmkN24cK3WVCmy7ywV2ZJ5HQf0sU0LMx/gkYpsJGKnrtUrW7YhVK6hWYJqTfdVxohlxt1Ikl/W19gnvZYrpZKbDPb39g090+50PdOOtd3XnvQ+3P//4D36iP/6zP9G/+Xd/suV4+5rNe3Tdd3YGOqA4z7JUXTjVeD9h7p1BVyL/xlGjyJVy2N8zz4qYaRHkG54dF8fBK49jCqRMOUIzznpgx2mweyQXZfIc5SvKKcArwq4jBy9ajvLkefNdA9eZDmvAk/HCesWe4eOS3BC85/pWDTnMgZkSLp1SRLx4+lTfffO1njx6JPsqnq8ZxB4rHL7Z1LJ/awawLuMYwqkgByOfjKTonAdYlWyyBUkiZvElgqTGoAVCNIWolhBxQrK1z+w+uy7jfbvHPttA1ja+Y6IYY7FEZVmCAQsF2DHNYkirEuuXbWQ8HsnGEv+63c72vSgyoFdcH2TEFUL43fsh0hLBlJK0N4jQpm1VdDqSd8ryXEuOYHZIaKcci5Xs+woBtCHpmOHiJFGn15OPAmTFZN5vx68tGFjzhocRfcRcKwztuKTD2CY+bG8tc9leTRCZ3SxJ2PzBe9nzinlmrM0I38aakXDPT880JqnNId11OdbZ+VM9fvqN7j/4QuPJaz1/cV/ffPdrPXv+nV6+eqxLuidXPPrYwQhkxvrXjGmEbok/x86edRn52+ucwAj+d/PLBzoXvW1CjiOnGoHPVhVQFOhD2bWqW3Xwc0mQ37p5fXv8HmG77QPfFBBvmsRKAfxgOFQNsBLs5pzTDoliSiLssbaEOY1AMq5dM5bZKgIrVdOqMjzxvKRbprbRHsLlYP9QedHVzu6Biv5QRW8gs+MhydA5h0joidvAXqMF5BFCxPYbsQDIbK5BN9diciXrHsYQREOXYr+fKbekwF6HvUImpvPEb486Ojw3EF+vyMHEiir4TIeHB0qxn2GrtoDCn+bTvNtXSVyYTXYZp0JcO8RiB7w3Yjw+3xAvAfusIDHDck1Xo9fJsEkfYfFKCSRvHdYcXHbyAhv/7lETO/t7eySvSEIod7MEgYgtEThmzxO6Oj7OFMUpMZCy11IZPvXY17p+vxNExAvCrGXOBUmgBPcp4yyI5zGdgxrDnYKZGUS+IGZndDVW+MS+u1lBvFejETadawIG0ySS7aMoMtle+v2+rKtilb+wR5bnJJjN9np7/4xxHz9+TJJ+roePHgIxj48qrVhHy7wO7DRGWtxr3xkU/87p2tmxPy+336kLIci+fhHHiQYUERM4Z8ZJzBzRZcevdnpwQcE13OmrwOYRoE2STDOuicFUAwaD96yfhMPYF6zpJSL63r07OuYY++b1G+qAydbWw6R2T5qkGtMhMZuMtvySKAPTfQoCsy2ulCVY54NW+Gi0FUMNe9vQNbncios+InePBLAi/pxzQLFWCfmG4BG4nW2BZrxg9s+51r4HFYMv+9mzhymJu2GS1onOy4st/xnfNcSGk6OIQRhhgz26fWu6MkfsJYL3LiiUXiFcv/nmG/yw0CsErHMO3luBs1wV6726GimOEo3w7SuOps2O5xQSlpT2d3fU7/W266uZq3VBrfMknoYTkMe6gpMueYwZo4/4tO/hej5Pkpg5lgikkn2WErxh1xj/TOyI7vKMRJaqC3YO93e1QjB08Je2/xxx3+oKjM3A4NNnT7axVhFHxj3GI8Y/hs81BfuKh61tjFC333yeIBbW7GtFN+rR02c6hTPHZaMmLhQV4GLvmNcduWyopLu/fbQOn1I0WQFnnGv3TxBRV4iOM7q8ZxdXuk8yPGOsETHRsMcNcfQP//gLhUjwshVLMfEo4jVRCmfApCqJ8TXc1RDzU7CzXIzl4RxH4VoaFngWOSMGkwL3TeukKNESDomzDnZu5YnnNTmzVlAC75UUueholfYzwjPKezpHfKa9HZlo2cDLNddnWUHBuhAOk9mE0MLfjYyvaq2VZE4lAjQgPDzc52Op4ji/Zn0NZWwLN7TY3B4bhJ6HcwKfJ75WxOzWSYyIKXsOxGWFvS3OTB80daOEzxwxXZILG7UyrvFguWYh3ntZPIXgiJFz1fDRCmEpNfDBggJ3DF7nKuHdijhpyIfTyUgNa7JnK4pq3jeetdcVHFUj4Jbw1ujiXFkcFDH3BUL11Uty48tzcuRSF3Qx16WTXK7xtNJi6TWdNDoHv1OKuCVr9XGiQPMogXsjGk/9nV0FYuaQeD/gkQfpcNjVzcM9zTj9Oxx2lGijfhHJxGaOfbqJ4zh8qRR7dbGtyDEJvo6clMeRbD/22hEXLXuOkwgeyLXB/x2Kub1r19Wj6B4eXtfJ7bd0dPtNfUQH8/f++M/0h3/+X+kP/uy/0Fsfm/j8UNfffFf7N+7q4OY9Jf098mJPET5t6qUqGkgbfFyVcxVgco3AXy8n2tBNnyDYPX42TPY7iWxfOfeFdoU/HBjOwUqDHxPyaaM8ScUb5E3Hz62s+dMGuHXdKM76any2fc8lhQyfMfY3DNXgpsJ/VqTbw/BgBbPlEuP3J4+fcBLwvX772Wf6u5//rf7pH36pX/7dL/To+wf4u1bGvDV+qYlpXyFEvGNRkSe4ZgB6LQ+4Bt0OSbuvmNc1YGio1JKmVTdESgjUUK/kqBDyTMpypxbF3W4aZSHTfLZSDBEJJ/R2hwRfqShl04yVkEDjJIEsMwyQyI41Y+aOk67qJqeryHhNhrODPNflJPgcIgkhUhQYo2auJlKOgRZUwFhI3idaUxXHJGvPiptNy9qC0qyrBYFrpBaHoIzAf/7sTDFr3NBt2KGSWZUTLdcT/LDRJd0G3wTl1olz0qycqQk4I41ZeSP7sxob1H8LONt6ofHpI5WTl1qOXmkzv5IAwZwEcUF34Mn33+r8xRO9fPyNXiMon3/xz3ry1W/pWr6UOeoKUp2yhgVEMJmcaWF/EWC5Ye4uYMvUUNktVxWi8UC9zh4iBUMDrhg7jvEFCFHtYp66evTosboEl1wG4CNtsNPSea3Y8+W61AqCa32ugnGayilgL/5XCfZIoljmfyPRAsSiy9nnoYysE5LyeMq+yBKOsWKCOIoStZDLggTTMMeGZGnk2hkMtYeYeslxfgfsxAR9C176vb7SOFMSpYrx4RBxGcW56pCqP9jRmkSs+USeQAqrier5SPOr1yqna00up9qsW0irJvnNweZM5fK1+vlSvrmikp0oRE41QjbNO8o6A60q9l0nmq09eC6Z03HtRiXC0YJnhT1G87VAqCqfY9tdBehmDZYaNp+yz5YOgglZVXPFvM7AZ5TlWkeZqnygNu/pAnFngjfFFkOEbEtRkriwFYnzaalasWarRvngSHnR1RwiTcFRBX6WdJhbXwkT4K+F5lSoVdzV6WSpCl+ZOLk8e63MVerHjaJyDN5jZfi4yHrK0kKz8VLd7o7G7GVpWGmkbu7UgzST0Gp/0NMQAVCQha7vHWlIV/lg/5quX7sDMQ4Vp6miJGC7SnXDWtjjq9dnGl0tOII5l1j/xdVIHnzkCO8F2C76udJupsGBJca1dugKo/8UxRn7rtRWQUuYagmxrLDlBR1CH0XyXnr48IE8UVRDXDH4nI6msi/sTzgSPTu/1IaBnpNYFGKV2EhaKWVNrmwVqkj3v36IaLzSy7Nn6u7F2qXyr+CCxboSzRC5ONd0wRqiQrNS+tUX3+mrJ4/1/bPHavxGB4cddQqB3aUauhMFtvQUBDVrmRBncdojUTbYb6AbR9foftRK8WKPxLfLnmNw1gHLGXz0gjWvolxndN12jw51eLSHeO6rTzJL4hTbeR0dnSiOMnXASqgEPyyV+0hvkIjucDQ2CE5Dxkw5qnTs3boyPU4qdunK2TwtCTIDV3ZEnxCHNYnPx9KazhKAlUtijRFzNf45RditXK2r1VRNGlQxbigSbBJEg15Ryk4aqVw2xNRECwRX7KWIxCrwmzFW7IP2OWpreA5Jis/CtrBwCPcFRcEuovUm3eoh24tJaB0GSEiAnoZBTmINwz09vppogmhe8dgb9FWwljT1WHGjFfliTJftDBE49Zkew3dPrmY8j/WM9T8fjbRAsDn2nGCHuDtU/+imOgc3ibc9NclQddTV8fW76vV3FcWtArFRllO6c+dqVmNdPP9ep4++0vLsqeaXLzS+eKGGz7sIs8CaPcm73UyVc58nme/lXXXTRDG2y7FBpFiDfKhB1sFXtbIQdIi/bwAAEABJREFUwHMp5yO5EGmDLWISnu1Z7DsUKa6IVIPRDUWCdYIqBFWap2BxYmhHipTkl6mqZq3ZcoItKl1cXdCJW8hFXqv1mrio4MdWNbywggfncG5MDBsPFSnjb9bkg5q8cSESm0piKGG9nsCqwY5YhW/gpyUfs4cVR9AbulzrRYmv1wouUdvgh7plTUGbqlVa9DQh35Tk0lKJZvDsBg5bLhZiMpUI7NZJcg7MbcTtmiMaWkC4gitrxOmKHOZ5vnz9grx9pQZhdAF/VG2s0Xilzcbr7HTMeJFm/Oxqr7KKNJq3qlyui9EC21Rqmla9TgaveUXgfL8j9eCyg52e3r53XX/0yXv6wbu39dMff6z3P/pIb777nt559x3dvn1LJ0cHGnRSJW6jnY5XP9nwqLSfd3QI7w7xmz2OOx3thKCDOFGKnjnudlXws2NPe+ShBp0gPBGRpzxxq5CqWjglcZ8Y3scMXbl4oP7Bbc2bQis/UJmTv4qBsuMbGty8q707b+r43tu6dvct3Xn7A/2Eo/E//LM/1ye//wd657339eMf/0Sf/OgHeu/tN/Th2/d0CK/udXPyU6kYDA7AUxaJOnGlgLht4Fx7f3a1VLtyaN5KA+aMlQi5pYQ1dou+CgqTFDwWnQK8ST5JNGNfS+e0hh8q47ooyArNKMmIm0RRnOJTJ/H+ikaE85KaUpGvFRrwBlaryYUyclM9Old18YoG2RmPc1nzwv56xK9/+Uv9489+rr/7y7/UP/38Z3rwzZd69fq5xvDFM3TA+emV+r09pQhY4zQnpxGnCCY85/DAptzIDzkSsQoqQxgO+kPFSSLng0qSCLgARLX6vL9mQzkbgSOUsHh7bcm85P1zjnyyPCeRNep0uur2uiTcudYA+vKcTUCAM6rZfrcnMYB3TnEcK3hPgM8Vm5GqmuplqQjALDkWyllPSycqeIfwKFnHRhuCwiE2HKTZ7+TKksC9Thuq0uBaPaey3iHxpkmkLI3UNBXTNQSgU00QF4xp96VxDH9EIv7FbfL8X8Q8AxKsV6VLqqwpyXPNkVbF/uzn8XhEYn6+/YWer7/8fNtGfvr4kc5PXxLIa11CulMCc0Glm5KkEpJVVHSUIri6VEBDOoRD7DLs5uoBltg3W1tn2CsiSWU8Yhy1wilRnGgBETSQy4rngL2SKGIvrTasJ2L9/cFAOf7Y3d3TtevX+UyI15hgSbWmQl9y9FiTyAsI3WHngnmq1mu8qpT1drdfvG58AimWWpY1/q61QJy1+D5CaPqQqNsfkFh3ZB2VCB+NSBJzxvW+VQpxexLdBjJMTZxhq6aR3n//A46untLB2dE+iWlBx7LL3KvlkvXluqLzYN9JPTi+psoYjvlM6FjHz7pqeztD9pUx71A7YNNwEIWgmD3nzNOBVB49eAxhdeVx3pxO8oJu2Hh0qQngjtirrWmO4JszZ5KkekKnY39/XzE2NJGQZ6nSJOYRqSFhXLt2su1u1QRiwyZsPsPaChyuEdr9bq4l80zp8FZcMyN4MsYt6fTZ9U4CoxuJgEnjmHU1quhATsDQivtKfGpfVwl89pKOVAcy3Fh84V/z8RBfdopM9gwMZfvsdjv4tNn6+4033pTjgzRLNB5fydZmMbZmjgQ/tGq1QMhPOeYY0dkLPtYKX27oxNSsacy6L8HvSwoj61oalq9dv6bhcKiEeO+B1TlFjX2P7saN67Lfuo4gpp3d3a0P1uu15JxmCBfrJnkXZH64ontk9rQY3UeMHiJQOpBgv1+optOyMxxoTVdjRifC4+cFfJAXHTnIbs3aDUM2f7cLcdJFsXtnFGXWQXVc7+GCivc9fjNeKVlHl/FP6fp9DdnJNduxlvj5jCPnJR2X169fKUMAnPJzTTGCeznuea4vP/+WPUS6ceMen/cVEWtD4vJ3BWW75a4Cwb5iXXMwPhz2de3asa6dHKlmkJK1l+xlhV1DiLRYrrnH6epypBUxekn31b5WYDbI4bsFGLl54+a2e5+S7GrnKIYrzdnDnHF6YHv/+Fg5wi4D1318YFho8ZfHQCXzGMYePXyo1XwhldLBYF/XDo4VKSiLErXErYmkAeOv6NIeDPdkRdCw09eKY+eTgyO9y1HeAN61Mauq1ZJxDScr1hGD4SX7ukIAJnDjBB6d091YtbUERw0Q+Q7M9elovro8Z/0bubijhEKv8pGaONW69lv+e07X9PXlWFfTlZ6+OtevPv9aX9LxOOW9OWKowxFjknbglKEO/gUn18HawcGBboDFE2LQfNtjLzV+DBQJc+Y8f/FUVyS1+199phHPr5880OziVC3Jcj7F9hzbbhA+m2qhohMrLyL1hrnsaz9xHCkCx+a3JZyY4ZcaXzrH9nhtNm7JO8E7NeSaNfEex4n6+MRz0QwOSbnOeKAlb0Xg0OJ2wz3GAxbXgVibEXcVzZc4SsFKS5dyrpTi5oJO64IxE8Ywnmhl/5xSbM1w/OAUwQnBe/ZjsY6TnRhjo5rYtTVX+KOCxxesP+ZaG2c7N3nA4qTarqVWgCM3vGf8twOf1LyO2XvC+7JrwLWDJ2z/SRwhGOfaoxu+oms7gRuYdstZLfEWB9bIXDOERMM65rOJKnLvHC4bw2k1a1qxHpFfrdMdvIiBuTbkAkfBTqUjz/N6NtagiCkGzoRb8N8LeRpeHQqXXTj1B++/rQ/efVP/9o9+uhVlH7+P0PzoA91CWL751lt6g8cOTY0CvhywpwyN0en1dHh8ImtenFy7odt37un3fvITfYgw/dN/+6f6+Ac/1L1793R047Zi4iDq9BTlXa3JNZaLG+ImH+yKWkxTRGe+s0dO3Gw7zblhlK7zqXWfu0O6kNeEhlYKF8S9rtJ+X74o9MEnn+gP/+xP9Ud/+qf68//Xv9fHP/yRfv8P/lDvkftu372rW3d43L4j83uPe6IkUc4ezP8b/BIwmGHyipx1STFiecU6hxtsbByXU+T0bL40VfBeeb+rmPyQ9zoaw00Vea8l9y4pRivXqMRH4l+aJioZw3JBA55r/F4Tey37FII2kLftaww1/hMxXpGXavKQ5a0JHGCYe/LokUqw8vd//wt9w1H5//q//n/0s7/+K3311Rf69Ne/1pSYsHzSoMMsv3RY55CcbXsSMWOPEn7zPuiQQtu+EtYhpp1zavi/Iu+wxrUs7vvoCz+mitnbP4JQy23SiiGlOUFTdHuKeN2BGFcstIMzX59dMISTKeYlG7XPPA6NCFrJ65yAq9j4HLGpqlInS3Xj5ARgr5UnscD1Vhy1OAF7yYLcEYkm/uLgdYBIMKc5Xm/YxN6gJ89GT0naB7tDrREDWRIp8tLo4rUaAG/j1lybRkH2X644O321/XxKUC0x1vTqUhFOunj9UldnrzQngT9/8kgP7n8r+5Mtr56f6fUL3qfq/OUv/goR+y0i6bkW0xHXTjS7GiNwV1sBa3PvDgc6oeuxw9pWBO/NGze2AO/u7CsUXV2/ew9iTtRE7BdjK82VdAeKso7+gYqhX6SKIc/E1cqSRMVgTzvX7ipQxewg2Pb2D7VHJ+Lk2jWZUDg5PuK6WCn263a724SWcN8cwRHHBDfPNbY2p484PrjiqG1J4B/sDmS/GHByuK8uInRFkq7llPb39JTKpKTTNqdqd/jP5hSf7e7uabB7sBWlaaenunFqFXRweKTpdMzPlcYEjVRrTTdjAhlN6QSOeQ4Q3ZqkPJ0udHJ8Qyuq8Ib7o8AaES5FVjCS1wA8nYOjF69OlWAfH6U6Ormub+8/1A1saSLUcGJHwEa6ti8rAtq6he/s4UkQ+/r6y+/osCTKIdMuguMalXCRxppxFN/NY+32O7LEbqLn2vWb+uKrrxUniebTCeOUqlj/1fkrXV6d0e0dERQrhF+qpmlkc12cX0nYqJcnst9IDARwvV5o0C2oOFP2v9wmiTnidwEOOp1cE46UoiDsnWoffDTMkfNzEkUI8sE2PjLsUFGk9LEvwSRhoxXFi+Fyf3cI4TiSUa2Ie+S8Zoi3R0+e6cWLZ8w5V0qJvLc3xA8XcuB60O+y5lIRdmjbiPcSTfCB85Fu3r5DUbHSjLi5dvO6hnQUGrC3uz/cFn4LhFMHQTiFA1YUT845OXwbvBD4BUlqxnUL3YDosyRXheCJXEyBdsURy31lJNk0TUkGfa2wzXQ2kgPXNcdsfew0GY1UMH6n6KroQKLwiRU5Bbbq9TtK8dfx8QFUUSqCUC3RZgieQ3wZ8NW1mze1d3gA9qbb5BaBseAi2bF0B0I2DK45QRhToUexF+bSf/lf/ReMm+gnJKUbhzd0cnANEX2ok2u3sf+UY6GvNEWc+RDrgsJ5f2+XuT04byTXqmDcJInZz1JX4wut2VcPG1+/caI+8VcUObbpamdnyDy5NvCg+VAIxwuO/y8Roi1JvMN1g14XXzZagalAsVhJ29ev4MkFSeP+oye6nEw1I4aHxMV1uLLLdQ1JYXc4VL/X0+5gR9co1vp5X5PziRbjhYq4UIodPnjnXXnm7SFga+Jt9PpC+3QHKysG+XnD4+Xzl8Kl+KqQixMN4ZYOyTwGh61DyOKXGzdvwf9r3SRx7iAI91mHrfXarVsIyqkePX+uK3D+HSctj16fawRWFojZ1qfaCssk161bd3XA2EeMde3uG7px701dpyO0d3SiotOHOxy7D1qzpikc8vD+d7r/zVe6/+1Xevb4oR5xYgTJamWnIXRLHadPfjNTEWoFxOXRMFc3brTTiZTz3tLimERpOSZNInDXykMcDTEhniPiwTsvK05KxDYXbDszURxTrC22sSu8XpI7Irh6QpEWRQnYmOu3n3+xzX0mUGt8kXBPDtbH4HlNbtzgcysUnJzOL6+UYH8Xou1rew5cP0GUmlDy2HiFP2oEagLm1tgujVONtnmlUgMX2NeULFcN+n2VFLXeMTJ5z3i9BTstOdUeRZZioo2W8GnNGkxQN4jTNA74b6oUYdcgCsdX5+qRZxbjkVaISLFH6/SabSd8dsnpSo0QfPzgewU124f9xnMUpCX2v9wK/A2YiXQBR1phv0Lor038ENsO8bKgUFyQX2sE/RIxuqKrOCNHJHQwr+339c69G/rkw7d178axPvmYjuW9W/rTf/NT3r+pH33wFp3NGzraHcgaMt080y24f393F+4sdB0s9RCJhq0uz/tHJ4osj2Yd+TiTokQZ/Hl4cg38DRTgFY9N894AvjjSex99rPd/9GP90b/79/rJn/yZ3vjgY73z8Y9Ux5lWNGFKYqdDcVYzZpMWcgjUw9v3FIq+su5w+zcuf/B7P9UP/+Cn+r1/88f68Mef6KOffMJYf6QPf++HGh7vS/BwBH9BGYpDRF6ZbuPVoWeSKEYzlIjyJZxzrlcUwybWoiSSg1wTODNKYoqxPjFzICtcrWiIuW8BF0Q+yPxtWLOxGt9w5lrx2CjtZnKJ4+FVwbVQvhLyXcQalhSqhhnDagCbHuEZIbyLKJEDF+bbDvnsAbH3y+/FoHUAABAASURBVL//e4TlX+t/+Z//Z/1f/8f/qb+lk/n555/TrHki+/N05/BYib66eeumbsIDOQL6CHs/5Hi9YWz7KkyUZerv7KpHc+3k1m32M8AWiTzrt7jbocCxpsCcPR0cHsse9tmQ6zdoFqhLfo/OxevT1ySBSguSHfbbKner3tZUy/benES1ZjGm3nt9yISLoiTRalUSzEsIPFWJqNyFlDcAtIVcvaQkinT++jWbhzhQuxuCKziPc9a6hPxXBHOXjS2orByBMJmOth2TOElVMd7Zyxci4nSM4Hvy+LGWBMBmPUeITjSx3zx89ULf0I28RHQ9evCdvvj81wT2uZ49f6wQpGdPHwu1oQ0CoV4vNRtdaIk4y9OgwaCnQ8RZByBbByiNvQ4IHDUrUfxzHLJQgiEpGjCq1P5L1cC2SBgz9hzR6e1RJXyjPM8V2GuSRhDYWHESVEEMFpTOOa1I3Dv7J/rv/8f/SZ//9lMNe7k6XJuliSbzla7mpWbY0gRhLY8NKlml/dGHH+rXn/5KHQI0A7QxAJ1ClEv85LHjFcLPfNJAUs4BSojhxdNHunfrOnu91AmdhlfPn8m+V5OwP+edRiS8JEsVQdCOzZR0G15gp0Gn4PijlgEjwv7WKWkU1CGo7c+VOO9VFLkGwx77n0BOMWSRatDryIOHBpIMPlZlicl5rtvZYsPJK44S5SS8DaQ56PZ4nW9Fdo4wCXFKB7bSkEp0TbVmOOqDsZw9G5mmSawEZ1YkkQ2CuW0cdt9VpwMOIVYrTqyzvUZkpTDo3k5fLd23erOU/bskQbx8+VI36EZFJIanT54Q8LusudIuGOj3uzIhZ0lAJCTHXkrWeUT1ZgLrF3/7c+0O+xpyXRe7NcxpmOx2MnWxWa/f4y7Jh4Aw2tH9775Rj7VHZP0hYmanm2nANYYP85+Nu6DbeHkxUout0ihFNM+YYwA2p9rdGSh4KTBeQ4RG+DzN8y1WZTGCz+dguNtF0AdpRAVdg7XATSldvTniyuLy9Oxc//zpp6q4J+faR48f6cXLZ9rZ7Ws2HWlDnFbE9ITKd06yfOuNt2QJ98mTh/rww3fhgpkK5gVWmiE+xqMJa4o1ooNdQNo/gOQbSKQiTkvG2lCNb+haldj9YG+oivcGg98l1BYStCK2bqUUgZWDI9tLlqf67nviBzttWEu3m+uEjmPeyXVMQnr07KkqxJxxjv2dzjfuvaHIR8RjrOsnxzwOdRus37p5Te+88wb3Hsr+5uwbb9zVLQT3LnbfwGEd5iwpom3eQ+7rIAynJNAWH41Ho+1vyF+/diLbxxmnH8+eP9UczqjgsTXxkSXx9rPM/E9XwRML5vR+r6e7JMspNjxGfM3peqpttIYvF3DalIKkYQze2gqvLlwzHOzoxvUbSuNM9l8Rsf8s4snRMf4otUBYRPj9gK7PLh3SBN8vt2PNlaYdJfg3EEslcVI32nLPmAKwZTEndFMtGZ6dnivNcuK2r0v25hivwokvSIIXiJGHT59oAYbzbofCZKFnL57rm++/k2NPr169JhYCa6kUfKyHnDTY97B3hrvY+Q72vabrxNGNm7d1xHxxEhED+TaWWvz9Ch6xP/n2NTHwELw9p2ia0YxYIVBm4NYEUcCfs/FIe2DDToQOSVKdNJH9stno4lxWvMwRMhUnVi1JM0/j7RwOHDeInQ08HhCZiddWrC7oztn1BYJryvH1kmPLEgFbw4UlmFrClc459bpd1eB1xno2jFNjwBreTJJkW+B4EviC/DTA7nKBTjHJHjs657afm517cFcMb1ZgfsPDuqJJmsuBSWvadMlxc+YrEZt5pwvvb5TnhWpEZsZYgetSePzi/JI439vGm50Qtdhkj0LIvq9bIqoDPG25kSdwtzYa2z6mrN07J8NxxDpWYNT2tAAjDWNMwNsrYrwmV73kNLAHDznwd0EDZ0w3OQCQODjix+kCEboLr52SY9f4Zw1/WkMhDl4lYvIVvnsFNuy1GPt3cRDpcH9Hd+/c1ttvvqH3OQZ/i+eP4YKPPvxIP/zRD/Xee++A72vaRUz2iI9rNFIsfg+PjihUhzJBE8dBXfC37YINhgiXITmglosyHdC8cGB8SCMmJT+Y+NzAH7sImO17nZ56xFC3P4QbHDgfaEjTxN7L8o6SrANSvHpokcY7JdjgBh3Vt957Vz/56U/1p3/+7/THf/pvt48/p1j98R/+VD/+g9/Xu3Rff4TQfP/DD8BJTa7jVMZ52XeI1+CmA5cs8E3D6JbbG7jD/gLIS3LLBVomiiJ4dSZ73pA/OnRKO2ibAes4hNMILM0QYiW4+Z0YTWTvGYYqfOSJP1yr4XDI/BU00igFmy3kEUdBbEUxnTfzrQPb9mw+j/BnGsfEbKkGPK/B36P7D/T1Z1/oF3/zM/3VX/yl/sP/8X/pb/76P+nxo/v6xd/9XGOacoHJjBdvXb+lmzRodonxGXng9eszmUC8SYwXYLiV18R4KU5kpyVvvPkWGmehFFwbxhfsdUmRtv1KGkVaTVz1iJM333wTMfsUPbFRRp6cUKyY9pjAi2aDESd1Jff6s9enShm8QUAUeb7dxAwizVC3FmRjSKvAmAnG2KdDackIW6lls+KfHaeKRJnzuZFFCZD7JLxet4PQXGG0QGXQ1ZIFuLZlrogACIoI+ClV7OXZmeYEzjlH2Y8fPNBzqu3HkOSEeTc4fIbgevrkqWrWF0WxXhNMUyrohhZ/HJy6rG2XrmSv19XOcKiAkxzrKgnCIzopLfeVdP9uXjtGyCXb+SOuSSE9C2Ln7GppTBIx0BgBGMnFwUMcKwXIriUAPddNWUuOjRwEVZKIjHAoMhQAY7kYK3aVOlQnARFrz5F9UYPE3CIQXnJE9RKCPyIQawgwiSN5z9zObwVngdOiOMFhlSrWHGHPNUnzTRz+5Vdf6eLygs7WRDVrsTVUgLZTdBBiBBz2TyC2NEtlxw8//9nPtE2IrLfDe0Yu53RnFgiXg92+IpMldHYSXyuPzFhzTc9eakE3UPjV9tugFlrGnQAUxxptrXOSdrfXUZwk+uyz3+rgYE/DQVcFXasewWbBk0MC/f4QAbNSwXv9fl/2ADDq8rM9B4gwi4McwVWzj5p5+vjOfsEiZR+XJKIJmChJII7k2nBNniZc36oDKVkXZTjYVYm4ONw/kH0VIsJfFUmr5uEI0JJEZfvoAP5dErpVYS9fvNQJ3R37LbzM7A+ZFIggW0OOnRYWHCTnDgKpIqgaiOeTTz7RU/D4GqKxzvcGcgZ2WoOpGfZs7Osgg55m3GtkcQPhZEdX9hvk77/zltYE74yEmiYxSWcgi6lriJ1dqsCdnV1IJtOd23c0Jxbu3b0tSyhxFBE7a9nxW6/X02g04vMZImaplr3Nt4LwCsKbKGYfSwozW6v9Upv5LHivLtgwETPjWgGzHY5RgbDGCAEG0ZLk1eDrgN2EjSfE25wEd+f2je01QwjX3h/iv4D/D+mMWWV9nSr4mIKwgGz2WH8Nlu/cuaUU/xwdH5JwU0arWVesjKRbUjSsKR7yvNDe3r4KeKFHrGZ5xvCtblFh57y2arnlTltTiV8XdI12KEquRiN5iqcHjx5ij1rHx9ew/WYbx0kEOrC/2cTidsWeYuz8zbff6v79+xqPz3T92gEJq5ALrTYUJqv1jE7VKzm/AbeZGnzcAZdPHz/l50LXEYd333iDAmlfAfFmjwXc1RDvVlDaWhfEQc2+7dn+QP2PwEgXPw3gIcN6D9vtHexC2HPGkFIfa4/jvTRK1CIep3S/yJ569eyFzjgJMPtMiNUJ9n/16pVsz0+fPt3GvOFlif2+R9ydT0ccg5ccJ1aq2E8Aux26SPefPtIphYgd7S/gmyvWdza+VAIPL+CeqJPp4Pqxjjnqvotg2EHsxCmi7/hIb7DXNxH2e8RI3zDT6cl+YzVj712LRTir4WTj+YNHmtK5ffH0gZ4++l7POQofnb7Qs4ffUrPPNeb1fjfT8f5QexSpu/1CQ+YtEYWzy9dcM1NAGMbGjaxb8JgQmEkUyAceO7yU8cKCOPLkBmozWNXJfkFoxvytj1SDQ7Qdwq7S1L7+0ekq8o5hKl1ZUo08CGo1p2ioGX+JMEvZQw3O7dhwhcD03hNHa1lMJFFEHKwUsYYKHEBDGlGgf0cCny1WqkmmTlIDHydRLBvPcqRnHZ73LY4WiDfjD3vdMmeCXSPWsWauKTHVMPcKrrCfJxQLC/ggY00N8wXvWUarNXnuEhFTwEEVnDfHBsZBI/bUyXPZz3a9d0421hyuWMNDNrfxnmF/BhfZOownJ+ORbD1zxPmamKhI9IJrX3MKeAG3zsFHzJ7PaDwtOaWZL6aK46BOp0A47mwfH3zwvj755Ed6H2H2wx/+QG9zHP7xRx/qNh3uKHiu2dUxRUhO/h3CA4dHJzo+uaGBCcduXy1Yj8BSFRJ1dw/VxLlc1lPIu0o7fYWsozXNhKjoqyQj9XaOFPKB6lAoRtRHdNXteUMe6iOOSgDRuqAQp1oj6H0Uy4GTJVxhfqv5nzUxGng/wb4l+4rI3UUaqaUwrilMCrqWGZVLzPvL2Uixb2WfHxGrg26uwCkXKFMSafv68vxCa3AQM++UPBga0VzoiI/J85ns1OKYfL4Ll5PSMDHylDXEUaQKoRn5oJqfW3BUG4aSBH9L9nqDT+y6xj4j13g+idnPhv2YjwGyajBiOmnDCVkLj445Obx8+Vr3v/5GX//mM3369/+g/+//9r/r/+Txi1/8Qp/99jOKxgec4F5qBfb7cNIhnGtrs9x7QVfTeP/BlhvHGrOnOXhM4lQOTO/ix2vw+xT958DmjI5qBJ8W3a5W4DJNM52iYxIwHuJYHlvb84q97NLsKtlHEqeK4kQmzAfDvgwfKdxfdLrw8I4GFA827jXyZOA6TNSqJun26Do4klvsnYZ0e9IkyAihRzImntSwAEEYHiDbdSVBE7j2FMKMg9MYgXTJEfd0dKbnzx7r+++/12u6n99RXdufSHn1+pXOEEFGsFMCY4NBKxZuRzFvv3kPpwftU10NWfQJVZMRepqkKvIO1WtfHQO1cxoR1L8LIK/A6pMkUYmzW0kLgq0m4H0ctu+tEHAZYH6BqL3E+DXX1ezBEslitRaY1gKg1uw7ihKIoGG+vrwitZCJR6Ct+LwxcLPWmPXMIRMxb904Teg29Tl6HzP2mIpywVHg+csn2tgvvNCpLTnOKCGLFZVPK6eAc/YOr+m3X36jmI6gdZgxvlLfbAFjiTeEIOfcNtmuCbSIOQcAw74X652HJLrbtn7wnmsq1rxWi7C3inm9VcOR7L9y8DNa6q3ZwonPa/aVCLOIGFTCfEXqNShSJaDzBkJ9RsLqALZYtRxJq59nGnS72iO4hoiQAqLp9juAK5J1cd599z19+cUXSgm2ODiCfKMSHIXgeS7pjq80J3GfYpdXL5/LyPCMIqPm6KfCNmME73xyqUCkpcxryaHPPBHjZRBIB1FeW7MbAAAQAElEQVSwAXMbrrd7IrDWkPQnkxF7XmpDcOIi5inBzcG2SzFFbK3A5Zp1bLg2sJclZOslVUYABJDDboYt64ScnZ0q470GktiAFSOGijln4HNtAhZcVPgizgtZED179lwdknSOT7I4RuTlMiwuSXghCgiuVJ7rkySB0GO9eIHQ4ecjThki1mKFTZ7GsgTB2/LYqsJHS9Y8xM4W+CViw/xpAtpjmzhyytNEB4zBj1sBGwJzYaOUhyUu66AV+Ktg7AZ7Vay9wgYtwn2IODYcGObtKy53b9/VHDuZT3vYOGcM+89MRpHXW2+9qV6vzx4Yn8QXvGMfkfYQLDWYsO/cmtidI5Zi9pvEEaJ6R+cUkQPEl/lwd3dPURTrBsfng/6Q51uyX8gpEKOODbSMMyERW1zHcaIFFbvFV40PupDUmLET7DtGCCyItSzLVLMPXKhzEvIjOtgYTlbg3oLEgK/6VrxFkWLmdS7IkpDAfUWR+px4nK9mSvJY12+eUBSlxEKsiBgwwV7QWaw5obA5lwidEZ3eSwRiF77ZPzjSIQ8nz3AM2Aq8LRSCYXzF2qeQal9ffPklSbGEo7qIvBPtIvbHFB0zeKCkEF4iKObwlv3NQ7OdI14rfG68sDcYbrFb894cMWN4mOCfOVxmQnTEfSPGKrVRSUFbIzwr1p4g7rqIz93jA92i43vjzTu69/5buv3WXd2wv11595ZO6A7n/Y6KXqH+7kBZnlBfVlvOu7g4k8XlOR3fx48e6AxxMkKcfPvVl9uYHMFpE0RRjo9TfB3hu34nVwwnRm5DAg6wZKVuGmmJMO6AvZJCyMOvFfFgrxdwSktHvCDp51Grppxvu5YWaxXx1sKrKxL8Bl7OwduGnBDjw5lhwkd0aiu1JOWGmF0jRKzTYs8rsNLD51ME+5JEmxCLZlPDVUrsOUkb+DoQJw35qib2t0kdL66Ir5R4svjfEOs12FrznmOOmvUkSabTs0ts1VEGZuck6G7Rodibgptcbd3IE7wlQsHmsJio6P46uGJCcbf182gEvpwC19XMkSQx4nUm51r4JtGKJk3JPSUYWGAzW+8Km233g98bOOGKfBqB6WecArT8bFw6B0cmIJbExZJ9m2CxPW9srz7AK2NNiJuG/dpYFj9jbJQVufK80PHxiaxAvk6Rdf36dd29e1c/+PgH24f9RwxuUQj3B0OdXLuujOv7/YF2ETBdOMFEpr0XJ4kGwx31BwN1+LxPI6DHz1mnRzkfQKlXyDrqDPcVIy5dUkhpVy7rbZ9LUFO6IEUpn/cU510leY+WSFBS/O7Z4Qvjdx8iBR4lWInimLCPFMUJe8mxY4o9JbON+JfBExU4akgK5pt/FZ85OibC7hvs21KcCf6xPwVl+Kzww3IyUgtftvCmAwu7w57skcCHffbUo+Hh6cDG8srJ3wH/J3Jq0A8tOHTMHbB9AX7NX8F7BXBX4pMaPwTvZUfpXeyZsvaIzzz3NNxrfhJxb3jyXHeGuDOt9Jw88/lnn9Gt/IV+/vOf6x9+/nf6p1/8Ul/99gt98evP9PrZSwqwiZp1pX3sb+ucwpspvrE1WP7rIj5juD0Qv8O9HcUIerlAbq71gx9+gg07/Bjw5RAdM1MG1s1u3gd4NNnauuh21Tovx3shSSXiY8CJaBe7dNBlljuNM49o6lh31DCWo2vmdFI7nUI+hC1nl/jFCruqcVueDPh0DE7zPJcvklixd7riiEZcOMMhS4STHd2eIxguEJUjiOnR/e90ypH3C1r7T6h+LyEu+9naudbGn1yeaTUb6fL0+daBaZ4qSmOA2pfHmY1a9fpdJVkiBYfdW3kc2eKkEYkl59oK0eBYy5LqsURNR1FCu3cpx3PN1Q3XHxFEZmDboHXYMhNGBEin01UOKXUJDLHxKEtV8DOTyxKKDwG3OznnECOtVoB6BZiizMt5KSSZknSgNBny3CWQcXCzRsEnSnCOBzw7VHc+Srg4Vo4jejt7W5KsEIo5QrdhvA3EtEBwmjPZpNi2khCrS7JvXdC6DXrn4x9rVUlwKgQe1Itr9YpMeZooS1K1OHrD/gcEdlp0NNjdl907J0GZOOl2u7iqkoFNbrstxQSoYw+BgO4N9/Tm2+/qJQLIxnKQcBw81zs1BGBDktjQKbSOS8Ncdnx0RPV6/+EThaZUJ3bqpJEcAWnd4ySKlLK2bq9DV2eFAGTuEOnNe/dk1dSKdS2ooleI9curcwA9xsYb0bJEsGXqcZ+n6ux1Uj17+lDWhd3pJMpJpi0iYQ0JC5KdkXitU7ABhxVr7PYKveA4tKFz1fJgiwrck2UxQmAp80uIE0BdaWtLfFKxnxIcrSH+cjlTv8hUQzwJwWmE7AimFkJJEWxDq8YIlg1dKbWtMgI2jsJ2r8QtNl5qzmf2m9JJ0VUUZySSla4uL3VMt29MJz4nqddgeEVHokQUr1m7w98uJL87VgqpLhHhxxRX14/25RGiZouEPWzo3lVQb0xMOB9U4vMeInxBcmmxR0ZsGnEmVOqWJC3gj49O5AFsSbJOk0xxFNMJrojN19ofdvWe/XYlhHPIfHu7Q0XOycTmkGSRsH77pZkTuojbMUiCh6xpjd/Eus5ZZ0WLyRLcgurXObft7C6xYxx7RP9K+3tD3UTIxeBpzZ7NXoa9XYqk3b19TcH+ktiaUrVPSd5yAbyUrFkcMU9UsO/pZIbommv7NZ/VRm3jmIeigrl73T7vX2kxXagH0ZkdWklREknOaY2N7Rd6njx6qvvffW8Q215XE4Nt6/FZLe9jvaKzOKH4O6WL8fDRYz17/lK/+e3nsq8+7NJRSaNE9mwEmucdLeYr7ovUgg1Mrxk/b1jPYraSddv39w62MRy8YxmNRKodDApZcndRpDMwccox55dff6XLyZWSPFWGYFuDbx8HLThxsELXnqcUOFMwv0acXYwuVBKTMdc7QNejAD8AW0d0yd945219+IOP9d4H7+njj9/T+x+8pbcQmnfu3Njiz+KqAMdSS7yVxN1I5/DwmPlHjPvo4feaja+2X1N6/uShnj57RPF6SndmrRCwaXAaEJu9bqGUNRasISZh1whdj7mLbq6S2FmXS0VpIPbnCl5KklhLkneDoUp8De3JYfMNFf2mbGTxlIJNB6bjJBEfakIx2joHHQc1rVPdtCqJrQ2xY8fWUZwwV7V9z3u/jW+Pra2ose5kRUy3basrckWWZZqDT4sHhtm+rvB/5CJtVqVqxi3hYcmxlhKfttuHxZCJlBWC0+bYxhnC0eK3JG4jCMb2kqSZXIgQomfKmcv4KE4ScHlBLrmSrcc59sDahe880itPY9JaqxibzrD/Cv9W2O2CPLkivuxhhe0l/FgidqazkaZ0LadTK6hXFDMLNfCtjT2l4FghikYIWrP1JWJ0QyEzHo9kryu4bUwRd05DZ4WIFf+aqpFxg4nKXfLFOzQI3nznXf0ex8733nqbo+1j2dcpTEgOyStWXFm85kWXHL2jhPyVIh7+9TFkDGuSDMglOXHoo2R7TYxfu/Bs1umpdUFx1lHgXs8j4b39g0OuSxXAcpwkfJ4pwp4JeSzJCxUIo/5wqIT8HIibBhtGwcMLqWr2kvI6S1O4OFHA/2ob5WA8joJMgFdWWCMyzQZAkZgstniOg8f+UuQ9fLgCn6UmcMh4PNWCwtKHWK2CWrDXhWN63YF6RU9ZnGF3MV9HIYrBeKm5XQ8eM9YbokS23hYsGRdV4DBhbxF+tjU557RmTea3EtFZsZ8EHDnnGLdRA6cH7l1RVI3govHllb6gU/n4wUP99X/6z/pbBKaJzL/+q7/SP/3TP+o1Jw7mY8Nmp9tRFAL778BNQTVJbp8Tv729Q0b025+dC4pZ4yF2t/lT8JoXhbhhG08Vu2YQ+ZApzXo6PLoBB4wV4y/7TmYJn+7s7mpENzSJUxXsuWIPawR2FMXYcKa801HDfgbYLHaR8iRXFGIF5t7m0MlcwfMzj8V8qQNOy+zeNf7scdplxbXha0Ow9shDg8GQ6wMxTl54QvX73ddfcEQ+0fOnj2T/fd0LElED4CMnFQgP9KNiDB4QEQ5hkMYYgyDKeM5xhl3jCJ6UayKuqRA3zju23iomuc4hKxOfVwRQxf0V15rDUgC6Q+dkQqBZ0ivyXCXBlQI4A4qRQQewGwisY2kCUz5oCvmkGBr+UwOgrA3vokgbbvAARyGSi2KZGFlDRh/94Id0Kb5WiGMF3k+ZpyDR/y4wInUGPUVJBwcRGOkAhw91ZRVFHmk8gyAYQy5oBohqkpyLErUY2+GEPoG6f3CiOO3oV7/+XMPdA+3w6BO4w50DDXcOEd4DtRBV0WWevK86yjSDqJMkVaDt3yyuqIpn20Ayp7UEnZzXlAS+DQbmO0R4Hx8fywhxj+OyAXbrD/rq9/qIvI46gCTu9FW5SAqJDo6O9dbbbyNCX8oC2rlW9q9h3NYHeQLPRakS7umxxpD19cEPf6IZompQpFRXECJ+zPF/Q8BPrfqmMEhY89ASOKSywA+HHMOvqC7TJNKKJNtHBPWxp0M0GeEKYbOiA9UgtpYIGRMwv/30n3TjcEeO5NxDwO3tDuVAyw5dwIAfE+bckBAMI/fu3YHw13QgrnSAqFrRPW1UKQFX22OyppXwjWFkCREkkNcOQmgNGfQ6kAtJvoE0SoKh0ylUA5oI3JX4tCR5bnh28hCTIK41z41wlhpwmiRB9v2jSgHhIzCS4+dsa2vrqh+w9+CdYmLAkqKcUw7Rrkh+Hh84HpXhBX/a95nP6TL1ECVR5Bkn0gx7dPodjgyXqlsnw3HJvk9OTnTMMbfHZzV7Emvx+M27oPHVZEs8naJLx2OqJE5Jsht1IZ0Wez5+8K0O6HalsafynslEbEtcbCAU2dZ4xFHCfYlibH1Bp6tEiA6t8ke4ivUWjB3Hsbz32KFWhfi3o7r+oMOcF/rqi89kPr9164Y2xKuR1RVdw+dU5iWibU11b3/Z4AmV/IQEYNX+mNjvdgul7H2XLqnD5jaXc5EWdMFi9jEjYdjr4CMlIdYFR044RLaWEALx3CgksdaQuvnx/Ox8e82333yr8/NLVcw7R/jaWpKkgIClNOtquTJRmklNIvSUHn3/RKfPz1QuKx0fnEgUhUmcyeHnEBKt6YjOWdPFxRX7nWMDbRPDBt8URa6jQwrCLZ6njL3UOcfBbfAq4bUFwuEMITpGXLzA3ynXe3ikvz/Q8a1rOrl9XTfeuK033nuT51u68/ZdffDxR7p1947e4JhzSLd5H98XELeLghrw1RAb8/G5Fgib0cVrPYezH3Oy9OzRI7148lRzurbT0UgrRN6Kjn/FGjwxW8SRPGty+KgHXzrXSvCNc4088ZngC2s4tOxlDUdP6diuKLoXxIyjazlajOU5KUm6qVYcYwpMrbD9iO5FRALbgJWIpFb7ZMtnTZRTkDfESXcbLzOKi/m6lnESLtASHK6I1w1Jr+I1i8C9ThF4jPF/SqFv78fs2zpU3re5AgAAEABJREFUsa0X7DnWVyPmIgC8OwD3Vxdwfa0N/m7qdhsPFQJMxFCJAC2XJftsKXxWatoWXFQyseyDZ65o+5kl+CgETdlLCVeIf2M4fwHHWcLcsL4ELtnAHZabrKnQsPaa5Gw/rxGxKzqRG4qwMf4+oznTkjMXiMcsDrLnEpsK/huNLzSnQC/ZQ4O4n0xHCqzFOLFFAC8QqxYfEwqmkli0Y/IZfJumCXurtLMz1A06ltdvXJedUty+c1v36F7anyI6OTnWNStW7r6hPgKh3xvqmBPEXQRJzZ4c+S7rdpRgW8t7A8RnbzDk50wZOaNHwwZKUKfXU5p3VCDOrNBO8G8Up3Ihws4NvNZVF/GQ5oU8Y9r7rQ9qPV4hhl2cKEbANuiCIo1lvBMHpzgERWA4BYtJEivwOgFHfKQUgZHQzZfhjUcXzEU0QLbi0jnV2N7uWdLg4Dbl+MM5pxUFeg2mpxRX0/EI7TLXBn6391rwPuj3VPR2WE9XLiqUd4fweFBICsV5Ty4uFHjf3B5CLh8yCsQaT8VqfMpJQ9CqceDWyeODKfOl8HZCLJutanCY8XOjVitw4FnTnMJ7xtH1FQLTvgL0zddf67e//Y0+/cd/1t//7d/p53/9N/oFz199jtaCo6YIvn6nCws69bC94SqKItlzC2btecMCS8tRrRThv8NrN/Tk5StNlyu1UayU+83uGdy/QpvEEb4gvwWeV2CxxcghxeY8iEo5n8GhTjdv3VW3N1CUJNo/PBJb1SFFr/jXYy1RCGiWnkrmH6AzKjDqnDSncZDgZ8d6EnjSEW8VfOC9VxLHsqIwQR9YTCVpIsf73V6XZ6cEzSXn4PolOMtlnw2GQ/kEYkr5sIGw8ixSh8WmPqhDgs8gn6ur11qvpmJPCs4rjVOZCo4ZfA0w0iQRPKAeYitKuzo+vqkOIJUahSjYnDKRYiRiYmvQ7SpyjO8jtQSzY6GPXr5UhKCxRFkw0eTyVMFXssAdUTGenr6SgXHGcdQGguhkqcZ0ZUub2AetqFhmqPA4RAg6pzVH4xFW9XJKAG3R6SmKUkVcG+PcpJUKElwEgbYwY8X908uxarpKJYl6g9NPDk/0+vkrHeyaiNzRkMBN4lQ5exsQiIG95QCSKQBrC1iDbt6+AyQFqUprRIgl4iXEOAcwNrc5a0TlaustmcME26ef/qMGvUKJrYf1o1XkXaw0yZWmBIqL1ECycJ+KTl8+BJ2fvpbDXw0BagTmzWYkzJaLut2eQpxoSUdgxX1vUAl3WG+vN2APuxyp2H72IZwdHkMpJIohjpSAWgNaEwdfffWVCkCdQBgLjoQ2BHuKHWcI4iWBNicRWuDbftIkU0ZwbI+q8kwbMHFFN8js2GfeCiK3vcZJosR8LKfrHM/+xX/+z7I/L5Sw1jnEH5xTS/BEEFXMdYP+UN5HWnLM0N/Z0z6dv/v3H+hdjon7RaJOGhCku9rb3YEcM8VxrJx15EV3KyBu331Tc/xq3fTD/T0V4OwSHMVeiLjR1kZyntW020fBfn0ImoCx44N9DXuFBkWmg34XZ9Ido4BoEYINa7T7ojjTkjb2kiS7hKCiyIPnzfYRBac4ibFvV4PdPQ33jtQZ7GnTBB5eXTqvU8jqEKFsVX8fHNn9SRwpAgMr8NIS3N3OAD/0sVtHYpWGvRVE2+LnVlIfog3BK0PE9xD+S/BgcXQfYXIBEXZ7fYn1puBjRXfZcJ1i2xiSyEg2DXOYjTsQWYnQff78idI4aIdxLzhWjzz7iLx6fN7rdFQhwBJwOaC4yrn/wf1HEP9GgbUssJtj/gw/XIxm7FPaOzzWFUl1CX4SMPbi1Zk+/+pbuhMrWSehwqYzTltsT3OSeSMP6bVbu0ZpopCErajbdslI9FFCMiTBTSYXmiPwdiHHBoGyIWkHIm/NGM72G4Jsv0ts3BBn+8NdCa7J2LfzQUnW0e7BMWRcyf4s1iUdppp4uiShjelONq4V9LEtDExkXPH5GnH/6uJUl/j6u6fP1MMGB/uHsmLwo48+0u3bd3Tn9j29++4HPD7U7dtv6kc/+qmuX7+tm7duqTfogdMUjEYq8NcMf1TE56pq9Yqjt8ePn+ghfjs9O5V9r/Tps8eI3mcI4IvtY41IWRFbLetkq4xRyL7WUMMvCTG4YZ9rbGT+lsUcGLL91iSIXbgryHMa0NnaIXJOFfxU4RdcLNe2ivBzy75dFJSCx6vJiOdMr+my2X9GNMYf4mLMK+eCVvAk02jOmgL2HuN/s2FgcYE4KVlLBDYrXk8QxZ1ej2VhVzJ4CYcbn8fcZ89WHNraNyTzBgExGY+IH+agoI2jQEw4Hp64XsKrS3EbMRFpgcDbrps5AnsymzpimiWQE1aysWNbA9i2tdiagpPsO5RFnoJn4pr7EmJ5Ts4wLp1Or7BHpRpMLcDugrW/evkCTC7B7YL51xqPJ3TI5yoR0mse1pHfYJgFsblgbz4OYGujOeubMcaKQr3BD5cUe3MTvFwzRaiuuX6PgqPIc7355hu6c/u23rj3pj768GO9/95HunPrnk6Ob+jk5DoiZaBup6fd3X0K4J468HwcJTo8ONIuPNIZ9uHIQ/V2hgpJDNYKREZv+zzc2dOAE4oYfgQuSojFnLFClMr4os9nUZIqRXTKBQ3hLO9jOR9h51x9+MqHWGtiqAleGzNwFJR3O4rRCTm2DM5hz1JxiCR83JKbIx/kuDaAKyFigrMPatm7cTBEireb7TU5Od1sbT4osdWU+FggqpbgLGZtC/Bcwj8deCjNMoXI1hfgPtZHnmlaqWs2gX+MH80vioIUR1rjm5AmFEAVubrmVGulinUlcKHQMZdXo+04G+Z1zillviRK4KIlTYkFIbXRDF6wk4WzizM9ff5cn33+OYLyb/V3f/Mz/cX/7z/Qyfxb2W+Rf/7FF9vTlg3rWWPshHl9CNrf39cxxULCPkUcRfhoQywPdoZyrLNmjTk4GPT74LZWQ0yujU+LXHEaEzu1ztE8dzl1bFljnKZwbCPbZwkGd/f2FPCXc16OPXXhbHvUBGng/YDfVhSmu7u7sv8QRCDeLzlNyMnZhsO8yJXCS5cUd7YmeacEv5of1gjRArvHXGtzeec1oujOzX74uUFrBN4L3sv7oLzoYLtKTlx3OaJAWPKY8VOjDAy+ev1ah9hizf58GxK1IWbyXAYCVID6JK40jkh+ib799gsNhh2qsB1uLnBbzCVBw96OdszxTBPyrmZ1JJ/vyEUdbeggxM5hyIoxCroUrxEmY6lc6ByxWVIVOwC1hLyiXkfRcKgLOiUTROAM8RKrJMhP5dxGIVRSu5b9gd6WjlzDY4gxKpJNghNWBDO+AviBar9VSXXRizM187Vy9mUCqnF+u8dO0ZVj093Yq0JM1YiHXtRXzNr3cPxwUCiOG+bb0OU41HpRK7iYn1vFEfYA+EOINA6e9wVIauxRqfIOUdHXrVs39fd/93MFIrClal9DfFY9LFjriA7NajpVB+B1AFSWRJD4Ujdu3tCnn/2WWPGaQmwtgClZ15QkPh9NZQm0hqg2gODr7x5wBDXSGmKrqaYdyTdhLyGOceg19utUIRjF/A7/ZfjR/i6pBcKaTt8SkVoTxC1Jz+ZZ0C6veP+Mjvfl5WvJb2SC+fjGbc1JUGuAvSZJyYlALNXFftvkRUFyuD9USjDVfJhCaD2q7wl73OsUyuMULBXgoFKML4qiR/KolSOgi94AQvD68Md/qLPxXJaEOwRey1y2/9pIzjner9Vl/Rn3rCovtJ4Oj6/rt7/+jY7AS2Dv5XKiBmGQp7F2hn0ZkXsfqdvtc7/TcP9YN+7c06effqqTgx0dDLtKIMFBN+f64dbmS7o+M8RMia/EvIcHh7K/vTgnwHaKXBsKMC1G6oRGKdyKqxUlqeRjEpCH/I9VdLq6AreRl64fH6hXsP+ci5krSgMVtVfpEmX9Pb2+mHGfU5Z0tADzufeqERfL6QiMT9nPBoE81nS6IoFVSrIB3kxJAn1t2LN1O3q9nuS0JaUki7RYTSCjjeo4V9QZKMbebYg4MrzSEhK/Tke1ALsjBJYlSOsWXl5O1FKAFZBFTBFQFMVWTDn6ACOOb9+4RzFFNeSIHatsQ5Sqrr2itCcfFXp5eqmMeSo6nqccG00QvPcoLMYcMyVxRmxIM7o+3X6hFTE7Qgx2B7vqDY857p5RRL3QoJdD9k6eLsiEomaOuIOztYuwa32rEjHik2QrYj3xZ0l7p99VymdFJ5d1G1N8tE/BsEsiT5NYSRSIP+ndt9/SbXBseH2L7qJ1zxv2lsM3K4j/5WikS/w+38y1cZWu5vATgneJmLFf5vnH33yqa7dv6f3339Xb79zTG2/e1k/+CEH55pv64Md/oGuIg2ME9snRkdI4UkKSSUiKSZSopLO6nK714ulrff/tQz34/oG+/eIrvX78SLPz1zp7+gRKK6XG6xI8bMhWRurmo0GvS+zE6nUyxnVqNgvtwr+Cc2L2tyAhV/hlSpyXJK04zTSG81a8HyB/48IJtm6d14rYrlunGMFthVxTtqwzU71uEFme5C9BYPyPtISPHfenJIiLi0t5rLhAlA2I627RVQUntTjHMV5LjAZipaVgRalpTae0SJw2xKPHntWc++uF1KzEu6ppO49JbJ51l/jY/OSZdYIPHO/Zvk0Ml4jWJIpYUquV8Q+iuuG6Ja9L+MGxvpYRE/a8pmNWYKOSmFiDL3uYfZaM4UNQmiaKwYIVD0kcqQFLEe9bp7EDR12SzFeLkQgiLRdrNU2rOWKzyII8XeA18Wh7u+QIvd8rNOaULsH+JTzhtuNMNUNYruoWfC70km79KTEwokB/Rjy8hg8yfLmHODxGJNqfMnsTcfn2W+/orTff3j7u0bXcQ1DeJAcMB8RtFKsHdw0pVousp0F/X518qMP9a9rZoSge7iuKUvhtoF5viBDty/mYvXbks1SCBwM5MS0KsSyu6Sslfio437lIBb4s4N/WR4ppbsTwtmc8H1LGSRivp35/oKqqt/aI4wTe3ygKsbzZ3nmZAHVRpA3XlBQMvEMRulIDFjwisyq9JD4nx1fgpcJv5pOaYnNFzsrA12y2oth6qtPzKyKSEVyky+lccdGFK51YjGy+GJ61622uLrkAF21xUTJ3JSnwudjLksZRn5www/Y1F83A2Go9VwlG5mCzrlcyvCQ01BptFOPjBTmsotu6obPfhYem40vcvdyeLpw+e6LP/vmf9M1nv9bf/tVf6D/8n/87QvOv9bd/89f6lPefP31K3F4QQ6ARvijAWg9NYrZOyWUJjw3rmNIAseI5g6PW6I41GBzSDHHk/oC/GpLJivdrYqCH/kjYj3cOX+/gu54q4kyRl40/p2DJkxg+KOHNLlEgsJEr456SOKmwyQp/9LBTik/n2LOLLjONMwRTa3LE4cEQf86UoBmi4HR8dICfK8bJdAbOFfBcFmuDr0YUlEu01R7H6QSkZuilGXGsKID3yTZXLFxqWaIAABAASURBVLB3GsUadHvbdSywu+Nz46QrTuoMq2qDBqyJ6VQTpw173T880OWYnNrvycckJqvQ4zhhHq/h/oEq1yqKYy0htpgBEh9pQsu4hLhhMHXoOq0AVolYsiooMKn3GKSTkdQqffH5b7SBCBwE+frVK4Kh0Zj2bYSxEjqIG1hyiuNLJ00wVB4l8oxX093IGeOUuVySUEU2AKeSge/k+g0F1ngLQTHYOZCLC9mmHKCXPXCcgpcFx4jji5CmMoJes+YXdBV++JOf6Oe//KVK1nqKM2cIRIuVKpKWHEst+HnFcxMHDXFMQO3vXjvWs9esn31YsJlAdxhwSlVbA6YcoEWsaQh4ZojLPM1lf9LASG6N8ywpVYjHmDkTALfgPSPWhR0TARjvI+3TAi8AyNX5c/Vyr9HFc2w3VpE5mfheryckkplsvsPDQ/VwdhRF+vWn/ywTXo79wfyacDS3YA3WXdiQjGYcyz2ho5Jyrf3cIfDt6xVrjukW7L9l/YccJRaQ8ZAOka3hnGoFl2qC3xcEj1WcA0AyInmUJLyWYKkgGsJOV4y/oWKckOwyiCPFFgfHJ4iCEiIrJOxUE0CxzQ8BDgdD2dFCgy1tHwsSXgr2cvAwoivcZ54siehOjPXw+29UUa1Z12fD8b4IcrNnCJF2qOZfvDpVjnAqSUwhhG0wzuiiWgCW2HvJHmvwtCYwN5DgJz/+iR48fKRut6vgHdc3Gl2esc5M5FPl+DrDPxX32P57/SFkPdz+stiQinGfo/Y0T7cJKkdcbgikGJw0YGbBXA1kEyeZJK9//tWnOiBoTegXjGldqwDNTq7O8GmsIUeIdrTesKeKRwtuT+k2vvHGPVmn2cZOsIMJMpsjyxM54nGMjXJsHLDBmmKkw/5tvQuSYJ+kYfgrsWnDHnISdIRdzDYHCKTvHz5QiCMIrZIdndv4SRIUg8tukSsj1lcQjHWQZ5C54kyvLkZ6TlLt7R7qCiHy6MUrkk+sK4rGJZiLbX7nlYDHtDfU3skNnVJQOMgvkKQ7QdotMm0Q+P000qCTqESQJojHBb6KuPfhd9/r8vWZKrjiTY4Vu4jp8QXz0Pmac6S/mi508fpcXcR6TVF7sHesOcmrqYMqn+raG+9p0UYaI6wWTaQOn69cou7hNX395IW+ePhMTdbXZ98/1v1np5oj9B4/f02yW1JotapYa81ea55d1lEoekpJ0i3vfYzIfA3GH7x4rkd0J7tZRtE6Uw53vXr8UC+fP9Knv/5HffP1b/T997/Vq5cP6Vg+1ONH3+ji/Bl2vpLTSkAArCZ69903lYGhmrhL00QpRD9DAA+HJBqKPMNlRXyJf3EUEz8te52D2Z6e0nH12MtEogcvNdyR4LOKuDLSD8FxV6tLRE9DfBnOLdY2fD6jk2TYsWJ4QYJaE7MCQ2N8YEeLjtcmpFL4wb52MGLP1mVrWL3FwhKuWoGJlp9XvG6YKUrSLUdUzLWm+9Hw2QbFYxxQ2k2MueF5RvGz4fMKHvA+ks3jQqCbuCbJ1Yrh6IrYGcGn1gH3ERhlTNt/w/2ePa/AdMx4zuYgnm3vNua6CposNoIC5KNMCwTyGowsFyV+ONMUDtuwprr1WrGGU4rjEi5YsIfxdKGYeL0gL2zodC7JF2sr6onrOdy4gutKbPUMoREFrydPHqsF84/h0yePH2tGLJpg7IH9IbF3DIe/9+77+vjjH+q99z/U7/34p3r73Q/pEA7VRzgeHF/jeU/Xb93Rzv6h9ihc+ojJPuKzB/dm4K4gSffpRGadriyBGx8n+CTn56qVbO1dODTOCsbtganudqxef0eWF3Pw61yEd4I6Nh7xGbB5nnVVFF3wBj8xjuGmy5iGhwyeyMB1wCdpmsiexTXeecaREnJbB2HlvFOSJIqwpSheCgRrJyYelhvEuidfbRBjTsEFtd7pOU0m82kJF6XMITCbwV029pIc6OGd64juotuluJayopBhp+GCCJ5ykozrIsMDGI5Yn/nD3vPeK2Gtzq5lHPG8gi8WFPFRHBRFDl7z6kSRKnJTL4qVgLHCeQr9JY+FHn39jZ4+fKS//Mu/0F/8x/+o/+V/+Z/1y3/85fYXfi4uLvTixQvwM9GaPGq/QNnFz4f4eB9tdOPGTZ1yYvGvdlmCmSnYadlJyesdGiEVmKIdrBPyqxXGDZjebPcR6WuO5tdga71esdZIo9FIjv/z2C0ET4zMZc8T4nOfrqZx+ZIGln23FzMqxV9zE34WO8RVAx8NKF58CDo5uSb7xW97b4/C5wI+6IHPNXHTRWNM0Adn5Jo4SZgjqOR9i6cMnCVJSmNgpW6npwWNKtt3CJGmnCyn6Jqa2Em5Zsm6+ztDGh6Vbt+7K5/EsvfM1/2dHWFqPX7yVD/5/T9grQW4rdB/UhSn+C2T7cU5pwM6wsZX3J9wXFFuL4iilGDdKMozhThWpKDrHEU3q2oLiBWJL0CiM0CUIxi6gz4EUGpJAhkMehDguYxUp3RaIhwyGY0g0K6cC3QIh3KAIUpTZWxyeONQGd2M/f0jHSIoH33zjW5dO1LRyXVC5yEgTLJORz2O2TxrqSCTEGe6oDPY5fo4H6hFxNaI1g2OLyHvoteTra3EKWNAoeBlSfUIAlhAvB9+8nsKOLCPc2KEV8Rj4xr5LNHJrevEVqUVCWJMkq25d//aCUp9rBx7JGmk+999S3I5lQNQ4jGmY/ns2Qt99fmXdK+WMrG9B2i++OyL7VcBEkAReyfU45ZwC/ZddHtKWENedJSyR3KJjujsPX74LeLrTHnUKItqLacXCm7D3IlixEJKwhL7MnDF2MP+7trf/93fqsP7FHRaz0by2DwjgFPs3CXgb1+/oQaQRTi8xne3rl3Xt19/oaODXa2xz4tnTwHEHPJeqqSTtbd/jFTyrOeaQhSJlctIYASQ79y+oe33exEXIcSIpVqeeQIPSyKt94oAaMq+LCmec9yUsM4Rbf5ut6Mrnsd0ESwQrcMyofB48fK1XlCgJATEeDIi4JcqkkgHANy+y2ZH/SuOaFsqsi4ktQJ3PY4TJwTIjETy5VdfagjopwSWBbmZuiRAHKQ0m4xk71vwLBDTO7t7WpGtnj17pkM6ZmNE9QobxDFIRSxvEAE7jLUgaaaQeaVAcXBdT7j+CR2rk2vHatpaYyrlOPGSq7XtqjUbtUSd7cHh7zsUSOd0kE5fn2p3Z6CSOUYUB8N+roZKPMdZpYlrcNvir5qi59adW8TNTBd0ZT76+EM6nzPt7g1Z71wXdKZLKvk0S7hmwrwtRUhX1lW3OU1IvPvuu/IuCG0nFinrxgYINwcD9vcYN4ZphHJepMTqXA7MX7H/Je+VkJs3XEGQA+Kniw0m4N9i795bbxNvYx1AbIbbkn0yEUlGynuFKtYfF4WaECnpdImjgkS7o3fu3NH3X35FwmrkERKW1Hf6ffa/UYJ/oyjR3btv6h4doZs3bykFNyuSfoVNPvnRx3r65IE2+GrQ7ekDjrQ7nT54zLRCZEzpLO4iNJV09Xef/lYv6eQ+eHGqJ4jl75+9RIxWes0xpyPx7nL8HToDZYNd5TwGuwc6vHZDt+/ek30Bn0HVgtEcks56fa0Ixo2cTul+PwOXX377nb7D9zPW9sVvfqMRR29LREvgJMfE8o0bR9rf6+lofyivUt0iVjcPgiLV0LmsypkiX6mi87NazoiZJT4+04xOmyXMui41m12porPQqlWKWl2Dcfs6i2EqhSuv6Kp5fDmn0Ahw0oY4JtQYa62Miaw4mjNeF67ch9Qj4nZNgmvxaYUAKPCPva7hq9YHlfjjFHzac40/JyTptnXgaaUMcdOy/yt4zZ433O/xrRV6a/jTE/f2WNNZFZzC7eAR1uH+JcmaobVkfcbBjRzckahtpU7e1QbbmuizZFhxoT0vWaflFJamA7qEJUKx4gcbK/hIG+ZZE+e8pdHVCFyPwFCrc3wtl7DmCjxv+PkSvGBnMFMbP0la0Y055aivJi+c8dwyyGQ8AmsxAiVoCcbTKOji9KUu6Up74nCHfHSD04JbN24oIpbfI65u0dX/4P33dZvntzj+/MHHH8u+f3lIkdnBtiZEDxGVKYI2+EQ+pDROgoYUbkV3Ry7KFKWd7cNeNy6SuCaGY2Ler9poy7lV4xWSXBlY93GmkGVqsXdKXMX4xcTpCntkRVc+SmXvb8iJUZopyTtqGqcCO1us2Gu1XnGca03x4FyEN5ySNFEUxaSjWknC6zjCxiDeO+5vVeK7Eh50zilO4u0jgDmgyX2R0jghzyz17PEzjTmtjKNYznlFvB94bfmAJcGbR+oPd3k/hSGcunRdN+DHrjM8uBBkj06vqyiJtGbODRwfMecGUZXYWM7JgR0TSGs4ag5Ox2BgRmyX4MaETAOviRm6nVyCwz03GLe+evlMX3Lq9dt//mf93//b/6a/+cu/3D4+/Yd/oKv5uR5//71Gl+fKKZD39nZ0h+I3ijycsE/OGKuEh5I4omk21YT5bM15lm+7w4ZDE6NT8lfNfIdoluvkxuHeULbgp08ebTk/4jNHs2YJDoc7Q52AqwK9MRwOZXsqyJPOOe3ws8XpgryzJPb7iMmaCZMk2Z5EL7h/l7iusEsK3sQ9Ac7a8j/8ECJ8yGcVhn+E8HMh0oj4nTNezvWXaLAZ3FHXjZI41TvvvEeB0t2KaCcH/yxUc28HXKVgeLUslfE8pgGwWVdgyrAlFXzuoyCBFXsU6D9rbHR4DvhtSi4Ra+sNhrp5+44eUqgJbFjjcElcWiMnYlzjorZp0YrwHjkHzMQo37miEEOErUKcqCLRLhCVVn32Oj0t5ysW0lUXdd9GTnmvr4CBTPWmGKEg0c1ZwP7+joY7fZ1wDLmHIa8fH6tLEjk4OlHrY+7JlRZdCVCv3EZYRKkdBSiIyWVfsl+v55DYhkcNtBzBFsvANicJ2Ibkgl6fXWlJN+P7b77SHmvyXmoAoBlbIeg6R+FJnslZ5BC0DY85HdiCQDVCq3FG8F4l3TVLBgbar778QibWZhj+4vRcZwiIS4jawGPt6RkiJyVYPKuKAasF6xIh1O8PdUx15F1AGAzkeH7/vQ8gyyvF7LMlqM1nOYTS7XZwdi0fgmZUMSVBuYJgS0jiTZLia8RsH8LJcWjM+mAmCII0X7NBCGU2m6iEYBsAFxj73Xfe0We//tU2wZ0c7Mg1zb+IkHo7dwPpJ1GkyDkFHhak9seD7Y+r30BQ2X9mcID9rILq4lOxdguMM6pA8S9OwAIEfoeC4Def/kpJFEgmGT5LZUBqAK6RypLkY6A3zEQErmftu3QOnyNw+72eIn7O0gRBNpTwU/B+G8yBtdX2s93jpByRVYK71AxGcm4hJQ8WC+weB8fnmVaAOe/0lOLLH//kp1uSyOniOefkCNyUsVqIadjrENw72G+jisTW7TO3D7px65YePPhe77z9xnYtFvCdTkdHdArTJNb169c1GOyoh2AZ7h3q4x/+kHtuckRxpluo8cknAAAQAElEQVTgajgcKAp+K+BrhEOBCOh1u0riRBYvK8jRHnme64vPPsf20scfvUeCnKtlTysEaaebM0ZQFwJegw8jfcPhTZKcff/W/n5tt1tA4F5xEhTHTs61SlhfYO4ZsWYYqMHBDYqMX//6t+Ci1N1bt9nrhqSzRuhc6JwiwIhhhSi/pADYQIhFkcli1fbgJEX4wNY6GAyJh7UM37euX1McOfVZw8HeQMG3avBFw37jAHmcv+TamUZX55pT+Bwd7m6J+5KucmTYpkv5zjsfCPhpgOgbkqBHdFF9miNavW6+8Y5mdC3XLTarIw0Pr6skAXfpbj979VJGbgnxe0mn6ev73+mMZ+vMzvFjTmJbIniMjG+x3yM45uMffKTjk2MdcnJxfHKoAFbSPKaL3UGgLGCBFruUekliev3yqb6jCHvy8DvZ+md0vCYUFWevX8h+kWQ6ulQXIWiPQ47LEnxbSRrwPGRNvThSHyx7bajs1+BrvcWdxfcI4Rp8EB9gv0hJiIjDiLlX2lAke3DdHfSVpLHWdElysFPCQWkaacPPDbi1hGM2NM5ria/gAthK5Rqpopj0zoO9FWHUbu85PX0l78V4a1UmGPnBirESXM3ofpp/a3CSJqm2fEP8ROAowxcR6yvyYptwgJc2CIEMPo/BhPhXwU+e8VbEt13rnNvyl3OGHCfCDWG5UQiBNXhsvZSLghr73Acw62RjBOZZMwahrpg4afFIjB2NQyqSUE130f7cUMn8VjQ27GMJPy5s/cxvAjJivBldoYifS/A8vjiT5wh1ipCIIcpqPlZEMZggJGOO0Ff4tKUztqHrHvPeIE90B7EwBP/XOdF49427+uRHP9Cf/sm/0X/7X/17/ZjXP/roQ9l/COE6HJAiOHJEwhqbD4Y7GoK7Ewr4gvzVIacVcIbFTIZY9DIhsUtMp/DarhIEY6NIO7tHvO7QLXJyIeVZ2CflkWCjSCHOlTBH0Rsqp/Oe5F1F+KXFnjHzx+AjQ7Q4fm5dkBXG7TZCnRrygULE+AWcuCGOGbNx+KdhNQELm/29UsYLPgEb9r6Tc47P8AAiYIlISfE37+J7hDx8YQJrQa7d4JcVgmiF3wxPG+xQkV+Ge7s6PDmSravxjiho5NN427yZg3GbpZWXnJdnfc6H7ZpaYnZDnmslBTDiuHdlmG95x0l8rBHHvnESs0ZpivDjXeXEnK2xRx6xNYXgt7z62W9/o5/97G/0F3/xH/XLf/iF/vqv/5P+6j//hf72b/+GjvUDnYKPjHv3aTa44Ii5RBn2POf9oluwilZ2GmRxCKTU63XlWVMDFhPW8PDRA3WJeYupfr9PfJWy2FwTP3EcUzAdKMd3Yj1JmqjAT9fhzQHxvTPsyxOw33z1+ZaDR4jA5xSvcRSrT57N0AJ2vdh3iijr4/sMzERxKisIy3VFXDWa0cVP40xr0whomJRiY4KO+f/z9B9usmTHlSd4rnDtIVLn06J0oaoAEKDqne6Z6f32j51vv9nZbTbJpgTZVCAAQgOlq149/V6qyMzQ4WJ/FiAnUY5Q7tfvNTt27JjdyHwbnu/s7slyYcDGSUwVidmcnBPAyng8lnNOK+ZaVbXSNNXWh/jU/gzmjNhK4QMrClI+s/nZPZY0ary8THSnzEVyauHc4KMy5mm2qLCJ/TL50xfPwbBkz4XdfAjwQa8JPpwyPl6VNQWX5MMMPj1FUzjOy7hvwpw9Y9+Au31PlvDeb40rJm2TM+IyXGSQ05JtjYgRjLyMMDaQxAZRMiMJppBIwqBLiCLDAEsqlQ4STZOEyXTwcCcD4RwQ80SdnDzn2Th8yluJ2saRmIWwydRDHBtA7DqvIPus15RKw4yURl5DpFfcK8GBGxAbvdjy+kqJDxoBEiPaFDCcnEJOTppR8XqMDvOqw7iXVM7r64W++vhTdTi3JwAdn7u2UcAODZVCzVrtyAnaSJAf7B1sgzOwzinGbZlfzzVJjMohiZ55SL0SQDsjYF1IlBL0lhg3JIGOpF/lKQBe6hoBuSHoViQdQQAFzgiBRUgqy7F2d4/Z2jshubfqsEtwibrOHBsBZK8iB4zYOIU0fEyFAUmyQ11QGc5xepJEzm+ZTg+ILjWjM8IL3usgoA3Wl/K00B//8R/rF7/4mRI6eTa/yNq8OuzfkSAAG+PYWAlzy1mXkcD7773H9sHHiMgdVaw7B7hJ9IyXKOWxIgBrBPaaNVdlQcGS6wai4OTklTzjt2DGuqDBe3y+0QZbNYhpbirzm5zTNWKgJMhO6TIdHR1qANiPecyzhKQ7U2CcAeSfcI4Ff07ALagQLTBWAP0cchnUpbIkMK+IkMhl45kYds5rtLOr4Wist995Vxawh4cHW9zYfDckNetWrhbXdDmpzpivuXYyuSSR7CkkKVsLj3XC9ktN8jFByHSY11wpAs0hlCsqzgBODRNJktERqwncjI7eE5lQ7PGzZ53WnUmY45p7RuyRs54cAgohKInm806vXr/aXmvzbJhLgETNlzPwb+LEOaeC+JyydT6AnPfB6QnbK0bWh4eHcs5t12ii1ohzREFotos+QKwVIbGh872iUn2iX9Ot3KMD9dXXX+vl4691wrbzY4TfZ7/5lZ5/80gTOkSha1SCi9BvNK5znb58pnGVg4VEc/yWJ05ZFDwyVZeWWvlUKgbqkkIrJbpkF+X56ZVesYPxk998qqdnl7rgvSXnXS07rqk03fQK5UC7dFxvPrivYzoTt954qP1bx4oIhxxy79KgCSJeJIqGLlZPPD0nWZw8wzeIy1dPH8m1C61mE52+eqp2PdPLZ1+pb+bKQoevWhWx0+G40iAPapZXCvBOoDtdEw/DzIuLlZFaAanMnxvi/TWY7PBDw/1W3L8Buyu2h7OshB+kjnhNY6n1qsXubDWxPVywfitSPdjIiJeu7wVVyJKBYdbGc6zjigS1YC0ztoItTjoKZAf4VvDmiqQ9ny3kwYl3nhjgiEEdBYFd0/M4Hg20YT7m+yn4sHPtHhYTa+IR2JHMpsTZBlz0MpHZIcrEfEzU9cwhyCky/vnpmVrW2yI4PO8twJdngGuKgBXcY9izOO651o4OTk7ThDXH7dyccwjROclvIZvfNWu7ovjp4VjjPYvxJfabsWW6otjsuka27hV2FRzUwJdLE0C8XpBjVnClx2hWKOztjH/3Z9ng4GZ+odXVmcZl0P6w0N4g126V6OHtI71551j/6Xsf6o9/7yP95+9/R//bH31f3//gXb15+1jvPbij2/tj3b9xgKjc4RjK5r8zGikET2zUciHKuooKiUYIT89jiz/mCIGMOK0HI2VFBZfscm3OaZl6F3ivVELcr/FZwec99izAc1VzDzgzBSshpoy5p7IiNrCvvZZPZONbR3qJv0gNavAJt5T9UX0XgnrOdczPkn2LELTPasSMnZ+S4FcUC0mWakV+LuAnOaclPkzJGZfXV1zfyzA8A2eGI/Fj3GL46HviAnwewIeH8G0JjxXMN0szBe7tnJP3Hpnfaw2WlQRFxJwd1htRGmW/AOm5v6dwbe0czm7Nl9xvxv0d92iYW8theDO/rsBTS0zZESRlSUL+e6pv2B7/2U9/qh/+879s/xbmP/z9/9Rf/cVf6ks6lz/61x+pYa0bRFgSU+3iH+Noz/UV6y6xxaCulJMniuFA+aBWiW/tXwFbc05kbZfkSgfPlmUN/4/lFMArfIgeqLguMu77738gGz/H3wME4gnaYYZmODo6Jtaa7TUNmsHic4WdX7Bj8vnnn4OfCgH8zTaGPvzwW1uhOsRP9i9CZeTtlnjJi1zPnj5Thn0bii2LoRgj4diDi0oKTnau+cVsZD7dED8R+1jD5gAfCZ8M0DydpHNiLCGHGB4Ma4a7Gdx0RezazoPpL+d+t0Z7tHUs0EM9IErTfKtjTIxann/27Ck23YHHrBnh5JzTHE6xr/Y18ILN14EFO3wISlmTFQt7uzsy+7dbmyxVogFsrYYbu2Y4HOgK/SQ5mb8YVms4y1/SxegAyhxSsIUmGAK1A2ClCxaw5FmfJlpjgAZFnSPKGirLKOmardmWxD/A8QvE24KOYAN5LjmvwHHeRzEfJVkhI/KYRkXvVCAoIkHk2l6e5NTx/4NhpUCCSCSlfVSdDQDFWhnzWTH2EsKyTkz0IshWBGyjvdFYK0CRE2Sm4Jkq7e8lScarZZuz5H5FwgWQdErQFDh8BDgnr1/LYUzH3PkUoXqtFnLp2OIrY0pCEq83UiNNqcQ6AuobErPNcTiolWGPiAUTAOEBsufRnD5k+3KGqOgAkE+wkOtxSq45oibSOWptK5X5zEk0C9azgWQ3dl9AOKX1vXdwQ/sHx+KlnPOyNUWXyDvsFqIayKkggBZcs2465dVAGQR3NrnWlPdS1ueD35JXDoGkaaopJJ4RlEZaGe/5kDB+qwdsJ50iWEqIxJKYkcAKslgikod1qWFVqeC6FUJxw32nBO39Bw+oPn+llLXXeY7Ay9SQDDqwUeSpFiSOBls7fJhBRkbqd+k4XgO8GALBWatlcR4ySnDWhgQ0Inla0nHMu8Q3Atw3btyisHisAoHVQFgth/BBy72W4NQSlH1P5/Hjx1rhwxT7p0nYBvAG+9+mEk2xf4X/e7p2dr+I/TZUc0v8bodtC2x4fXVxJcNFzz1wjWzrJEscwTEjYM4pGuZ69uwV3c2N9veOtEOX7vzsQgGf2DaFifEndFTH2Kw3sPfC/nb02lgsQE72+PnnX+vqcrpd05I4EVmmhUgJBy0hvgsEWUfh1XOY38uiZg5rfNVsBbAlBWGzeoBvhrXMpxbY+/sHWuJ7OQ8GFty71ZMnTyCAcksOVxQnTk7RB5L3s+14U4o6Dw5sXnlVS0muf/zRj3U6uVJV1lohfPZ2D4Qe4OjliPmUuDhhVyD0QWhQ7dAhbpj/F5DuAp+8fPUSjlizM7FiO/y11sznFeL9FOGywM7DvT298fY72ju8oXtvv6md4wMN93eVQfi2Dd4xvxJCTSDnCbsNJ+dnEOuFjNgf00m/uLzQa7p911cTbYij548hefDTgM+aa0YUQKYd7XAktb5ZykTnZjUFy5n6bqlAUizSwHraLW4dSb6CQB1JIYBZB47nzNeu9+B0DP7W8zXJpNOKGFCWaG54Iv4buKtCZDSs7ZrtQcmr76WInVbwn702nFTEaHBOF3QAZnSBnbM7RSVJqnN2WAwDaYwKxEcaE6Vg2XO+k5N6r4ifiqzkldcKYdMy1x5crblHxhgda5gT4/a+EXxG3FlMxBhlnZAZcdszsV49eIhKINAG+/WsdUOs1MS/fS888rkV2GP4rWOtPTZs4SeULvbq1JIs1sR36DttzyEWN7zuiafJ2SkcOtE1HeALOpIN127nxDUEvGbEvyd+7fol3NezE+DpVq4XUzXkkr5dqVnOuP5U08mZrulebjvDFARFFpXnrGVYUZDmeueth3rvnTf1h9/7tv7g976td9nJeOfN+/rgW+/qtXE+cgAAEABJREFU4cN7OgJXB4f7soRoHezxaMh11ZazszTZPjfOq4pC451dDYdjxs+Jl2p7FGWlHJ+lxUB5OZR8KoVM9WhHw519pcRHQwyEWKhzgY8yDemQ5lyXkXQ71lnXtULwSuGkHH94OC14zo1RnscF4qDrOnyRSuAGd/PYK/A5TxS5zuGP4B3jOPC+UgceBWcYlkq4d4V4a7Cvvb4kxlfkO/N1w3lzcotxcYuP7b2c8wvWu8uuVEn+6MGDD4bXXoaTzsYNAbwJd7VKEtiZc6zR5L1nXkExiTwyH7gx4pd1s1BHBzpNPEX4VCU+6tm6XoMp6iPG6hSZf54lynmj4f0FQvRqcqGvEJI/+8lP9fGvf6Ofm9D8p3/W3//d3+nvf/AD/eqXv9QXX3ypOY0FH4J67JQz94IYj7weIyaDj1rbX69Zd2oQondv3ZV3QSu4wPugGXohzQtdU7iJcx3vHRwey/M8RYsc37y95cxd/Ol9orPzC3ixw1+5duH3OTu+G8Y12yT4xHaP9rCdc17WyYsxoVlyBV5qDQc7yii4y7LWHk2Azz/7QsbJxgl2mD9W+KkjbtbkmIK1DAdDjViH+MnhnxV8W+Q545W6JP9G7G8+szivyMPeeyW8dwUvWnPhaxoFkXn54CUn7bFTYzsHkwkxiF4x/9ZgcI8uqZ1n91yAlxH8yunaPzgA90P812mKuDT/J/hoRmyOx0Peu9KYuJHwYXDMq+D+URnrbuEdaz7laabINRfE/JB72a7xOUV6yc7T3u5ItrvUEdc9GPGu1fXVhcoilQfsv1u7VwuX+SpPZBklBNbie9lvKcZebLvPNcDo+3dua0EwrDi5wVCepJMQZA7RWjCBhuS5QqiasVIm2LU9C3NaN71akmnvoq4s4UWvFgecnb+GeF9pQYKZW4KisnhMwkzKVFdXE0WAH1a9+kWrxDNhef7XIxKCEtraWWpGbyDToCzJlED4Wcy0wTDBvEHQJRjOk4DE4hebuRLrdEB4piwbKu7bd26xvivERodI2CjFBkO2VnMIxIJuAZCt0mD6aplPnmc4rNZnn3yiPE0QDDMsIn68PMDfkASyItcVZD+AjAz8DUmi49rHTx8LM6ldzVTjnDXJus7T7VqMvAMqtzSSAoCXVPvXkEfHe5FATzNHN+FSzjeQ0EJpGlXT7TKya3qnhgSVU12//+G3Zds4HbPy2DnJorIiU4VQsXXZe9WwVOekDhuVEOwaey0hrccI67JM5VlDlWXKgmOuC52dmp9ONSfJdJBAiInSvNKdu/f0xae/1ZwksaTDmidB/KcO8ulIbBEMRcbYJiB8scaWlggtENMYwUajQV0pjU77OyOIdc2aeJ2mSqjGUg57rAjQJ8+fa2ZE5MQ9vIzMjHR38ZUFbJ4XWxBb588TpPa+Eddnn3ysWzePNUW0LNi220B+JrbXJEsfU20g3EvGbVhXxrqsiLmgKBnXhUpTMHTEkihVg4y5jZQjNALXNQ2eQXBgKnzvlOOzBTawTuD1xRlrWYEHxxp784QCa4lpgTBvSGYDkRu0tC/uhwiBklQQpx0HJuMaz+c9j8JDicT/LxGWM0TLOQRpAs9I6Awhs8Sm3ECSJ5YuZEKlIT5d8Ngw1fHNG3zkNYEcOt7PkgQx1urm8U1dIjI3m04hpErw56Lp5SHlLmaqEdgff/4Y9OV6+uIco1f0AXOhwXR+teZ1rZMLxIJY0yYor/d18+5bSge7Orh1T7EYaHhwqJt3jpVXqUbjGsE+1HhUqQEfF2zRn5281JNvPqVr/wJB+UQvnn+tyfkrtr95/uQR3cpHCgjFDcWgB98Vlf0QO4/zTBFh4xFFozSqwK6iUA0+0X/4Q9ijbXuSywrxvlEkDhIO6x6sMX4rMXJgfQGTpcRCUEtQbLBBhi1aAt65RMFncNFcU3ZLSuzScN9zRNQS3lt6aYpAu76e62qygKyvVQ9LOlVTreCcKcVmD0+tLUFDvBZjG7bUgosQcKUVtt8WPyRPW8MufJFnqYLrwclMLfOcwyOWREJgnvhvidDegN0G/rTHliKvKnPufaUUoM5IWt5pu+Y1eNrGK9d6YsIwY2N1GMn+QPpsekmsruXgw5wYhJQVsMqS91PmcMGOhRCILXZGW8je38BZM2Ip2PqXU9nXFebcc8a2t43Xcz4A2/p4Cc918G5P8mngMw/fLumQT+mCzrnHCqE5u56wzhV27hSDKBByWdKy75l/+MF7+u53Pth+beWD99+Rvffg3m29i+i8f/eW7t65qYP9HeVFoQJ+q+ispPBZMRwrlAOOocrdI/liKE8To4+lYj7cHkkxkh2RRyW8n+byxPUIIeqZSFFVSrJCVtTnA7umBscjFdVIChm84eViLsWMl4VckiktSrXOqcFPwXuExVAJOaqCUwuwh4JS9GHrp8B5FuAxeHmep+DYg0JPnghOMgxkSZBDrNRVvrXPGnsF18EGHUM18MdcLTiw868vJ2oowOuqUFkXSskrGUk+ZolGiIAlfJyS2xp8bdznnNveN7DWJEnUMmfPnJ1n/uCuh1R67u3sbnBjEhPW1WhGfjchuyH/J5KWcGrGWD33ntExTym81/DKAp46efWMDuaX+u2vf6F/+ae/18e/+oX+8X/+QP/yP/9OP2Wr/Dc/+5m++uwz9cRUxjw6YqkmVzVwWhaChgjkmiJoSJ5z3KthXtYAqfCNCTorBOcU8HtwVQnf1NWY+S23hXPwUWPiybsg0ZpN8FniU+VJpSKrsW+iUT1mx2ap0XAXLpwq4kt7nqWlIudfXs5U1yNxW44WLllqF3zEGHm/0g7jm41OTk8R3muODTwx345l933rrXeUgIsbt24pgbtCiMRFo8lkAqdcyTmnS7hkzboD67drejgrhERrtNX+3qFMAEteOYVncFEO/MwoWmzbfYLAtO+wz/HFgvzQoQOMv5quVz0cybRBx3srxrIGg8eHDK/BYLQdH7fK+yhxTuSeNldczjpXrG0op15VXeqSeC/xyxoe2HBYQdhwz+i8rvF1ZpzFvA739+W5akgBdkQzJDihxZZbDCfBa4P49ow5Jk7tdRqjOvBicZAlqbx1FpMYcHWnlpmUBFTqAkZMaauvtfHSlOSxRkw0iJaW1u2K5N0x8BJFPsOYajsFpjEjWToW9fCNt3RGl8gMcUqVv8TY9v0CI8+GxXgmFFqpY7sqYIwjEqZj5ueTU8ASFfks94mC80pwYJ5mnNzrkuppAQEa6a0RllnMSORrADiXCV91vVJbC2SbeKcGEgwQwcuLE61JO3Pm7BB2w/FgmyzyIlE2KBXN0ATpBoK1DmZCsnNJlCLGkkiW55DevizQl5CxBUMkcC047OhYzwYScdwbv247UeQ12ZpusraPf/tr3Tg6YK4L2fotYWQpoYy9PXZbIfJ65ntGlbB7tKvDoz2dX7xW5JR7928p0hmuqwyAjNQArLKqVQGotKyV5KXs+3VzkhwGU2DeZV3LfGmJd87YK4qFnnXYcQF47LcUPeelaaphXen89GQLmIauhgGwgeDS6FWVxfbw+MBAHGKiwPM32Br9+De/1njIfTi34+jBxxCQdTwaWU3BhpGFsM0J4q5krA3npUmqJZ1WT2LagtNJJhondJ6mVGNLEugrtrlN9BVgcU4Ve8lnZVEQ7IutD1ZUcx77hxAIqo2s4mR5irzOsWtBMfDP//gP2sXPPclwg9AejYYSeJpAnraWIUTSNJ0SF5Xh50FV6hldtQu28UdgYk3nbA3Wzunyb9ga3iA8TRCmaa4Uu5E3ZAc5W88QTod7uyoRxOLH+aiee/mYcgoLBMtVPdaQLsrJ6bk6BM+CdaVJsk0gFpAVvsyzQgnk5XyQd1EhJGrBshGF2c95SAbfFtjC3nfOKTD3jnOs2DH8ukB0cUuz9c7ODvGUbXcJog8khm8g3rHE3BZ00y4hsyWVvmdNDe/ZLz188N0/UjHc05vvf1vDvZvaO76j0d5t7R7d0f7xXZ7f0t7RPZn4XHZRKyW6RFTPWZP9FvzzVyeyf4Hn6ZOvdPr6mT755Jf69Le/ZFufbvV0otS1qnKHCLrSgMcykVLfKafqHVepxmWmjX1vT15ibgFn9ewOeARYISkQwy3YiuDwnM6/fKrVuifWvULM1fZenYJimvNeK6hJHj/ErNAaXrmCvyq27a4Yc9l4rSA4e3x1ciXe0pzid7VxEPaB+j5hLkv1DHJhPJdF9di7D1EhyTVAmOQIwQWia0OHNSsi915rurhSz5rW7YJ79ySSTMYTfCiAoZyYLZiPc0Eb4tnwD31sBQFLVEkS3rDe68srrc0G4Ml8HOy++CmEgFhdqKpLrl8x9gbq62VJ0u5jj2s49zVxZ4/WpWjJqIXxGhzX8tmEBoDx6TldC9siXcLpl4jEBB6e0QmxwuqSc3qEgnE8b2vO+w1iOA1+W7A2iIYOzljSgb3i3AzOSJmbFXwd1xmfGL8ckaRuw4PvvfWWvvXuO3r3zTf09hsP9a133tYb9+7y/A29+eC+Hty9sxUgds1gUBIvA43pyOzt7WCzVDHxitxjAM/kJNskr2Tis0tSteSCHFFRWOe+qNWnlUI5kCyJV0Mlg/H28IiWlOcd5/uYKHAIrKXgJTCO8xGfJUq4LiIgIjHd+0Q+yVTUA061zwp1Dl+DtSX+6SD9rMx5r9c1IjvC5R1FQvDEK7ySpakCfos+KMsyuLZXT8wG57bY4pUc/zMcbOBIQLLdxp1brsHH23xDbim5RwG3JUlUr04VYydpVAxejvHFeyaOvHdaUXRXiLYljx1cuyLv9h0NJnxvBWyHEknSZIs5i6VoYwJCHwKYW6vnuZ0jfpIkkc3PMc7J86c65fj0l7/Qp7/4ub7++Lf6l7/5G/3LX/+1fvOjH+mzTz8h7l+yxk4L+Pz5k8eIv1Q7o4FGCMvRcKDxcIg9HEJlxWcZuJqpLivl2L8wmzOHLZ+B2ci9rdAPvDei8eCx2Q6CcEHjK8Entuta04Qp8fnBwRF2e6I8zRQV1KEvri+utaBYXNHVnE6mdNmvlYVUxr8B31/CITdv3NbV1VQe3zuucy7IRKBxbEEsfvb5Z3x+RU6+kN/a2ukATOdgJk8KRfCxO96TzaeX05guKqZWZUUMfFHA1w1rOT4+JlYb2U/E3nM6tWvjM7Bg9h6Ox7Lv7Jfk5DU42MABdqSsJwVDlh/t0XASGdeem28aYi3jHPv8ivzWoSvM1+Z7i3/vvBbEdwGWbf5ZlsrOScGijWP2HeAbm4thbEO+rOtSHf6e0mAxrJVVgf+G+CtnvV5TckcDluY0F6uiVMAvYh1eLQ9rpeisETE8GhQq0VkdWqxZL7brX6BJpuwaee/lexw8g0icvHqS7AqDLK2iRbR0k4nmdCcbBEoVg3oq5k2WKCaprleNGoK0YeF2/gpB6Ph8iX2v1p3WtujltcZl1CCxsRsEWKPYBeUEbsMRYkPyXwD2jbLqUEcPfl8XbaV1mSjJrp4AABAASURBVOp8faUueM1Y5MQc1UoFhF/kI8B8qOgKbfKo4Y19nV2fadXO5aLUQgbkQ02WTp0rSSBrVXSw1qhuS9BXEITHsFevXmnAmv20V7F2qnHaAKE3rnO6jnMJIVW4TnX03G9HJoJu3b2tx88eS57JhEZOa5JQoton6hHfuEGh6ZWyNgcC+w6rAvayHujl6xfaZ2to/8ah3v7WtzQApBWBVADS4d6RDoe1voVwbxA7jRId3n6gjz//SsKxWRp4cOpCqWXrZMm17ztsADRw6iBzKhNeB6dmPdPXJP1o9lhPtW3oMd11l5KAg0bDSsdHR3QHp0pDpiytlMRcLdWw1PG/XlME4gybL6m6NqsNXZCZWkBzwlao54wTcPHg7bf01aOv1YKXGVsrF+cThOSKcZwy5jEEsCuS1ZRqdXf/UA1JPAU3s+uJMhLhHBtl9VBJWihLMtVFqQRAllTwhwe7ymKhbu11sHNTu6MjpVSoHb6d01Vp/FobEv6ISnVQ1VpTINnMG/VqsJcljPH+Tf0a4T/eqXVwMBQLUNRGOYFrhDGbrcFMrzOE5tw7lWzRlHvHyuod/fa3n+gOBUNK0FS+URVbAqVVCykv214bl2jtbLSgdLSj4d27enpxSgf8XKPSyy0vwPhKC8TshgDtCTbHcf3yREOEywa7Bh805/EFOCzLRDvDjt2HV9oszxT8RgEbtuCnaaOaPsUn6+1vpCcI+T4Jar20BMdr1ntKp+7saq4Ke07pSswRNU2IuuJxlaYqIb7y6Eh333tfu7dua//2HfB1Ww/feVf3Hj7UGKF6//4D7e3tquvXSjOvObF7dX2h88tTTThevHqik/OXen36WL/57U/05Ze/0jf2J4cQmbPJuSZ0BDJivkwzeTqJJf5KY67jgxvaAec3btxUZE7B+61ftYnarDqIcaUNSTwnRjvHe11U71JNZucqhrnWzAcTaBOClk5yCPUrCocV72dVANPEathoub7GnpfbuXb4zTtiA1+tsceCXYUWnC7niF5E4nLK2EmrlPHEWBljp9EpEtebzbUUFjq/fqouzOC8FYdTAKfNqlMC2cM8apdX6v1GK9rD7MozVsG6E20WHRgr1ECERVLqmo7KxXylxieat51mJJUFyWhCPM3g2Dk804dUMSvVukDR38CtcyUUnCvG38RGV+srcem2S9Gpl4gDjx3ndEqv6FQ4YnJmOxL4ixvril2mfj2Xh8d7+KHnecP9Tl6c6PWL1yTTa+zWy7h1StxfsqbXxPwaTrHYX8G5G+Y1Wy00Wy2Zew/mO13TjVsuLij4T7VcTJQSF6NhoRsUzN/9zrd0sDfWQ3bM3n3jDbbJ39Y7iM3jW8e6BW8eHh9qjAipikKH4DEh5tOs0JDELSJzODwgUY3ZTrylarQrjxBJykoRXsjAdTnc0Wj/WDuH4CivFfg8qyoleaGcc3zwitFL7QY/diqKVPZeTnMhkrs8MW6PkdhJs0Rplsr5qJBk4oki3MTyyUVSXdcSAq01se6weOwUbRet3ygvozzr7vqlAu97xo5pwk7NUi4kSouB5gifTec1uVrq7PKaOP2d3y1mV/ik6Rtdg8VNyzUUXj7k22uLslTXM50QdPfem8rzHeZTAtGoBr5cgVVuqiW5rGaHKKs4nyW7JHKdlwNjtp4VXfYGjEzhl4bx+pgy1kA9E7AjKNFmuaETOFWKPeaIjM1qjlCb6YIdyZdPn7HL9Znsn4z8p7//n/qLP/tz/eCv/0Z/8Rd/o5/98mO9OJnoAlF3OZ3rJeeP2AKO2Dkpc415XFxOtl+7sBzlvc0tyKWVZhupx9cdlWAIkZhdywq7Gbgq64y1rpjXtUTeit1C3ep6++cFexNjxPEMLo0x1Zx4Lsqg1WaqpAiagPu8rmTrvf/G2yrASs54Cr0G7MJUo1LFINfNuzfUEeMJHJAWiTr80PP6p7/4iW7cOlI9KtW7lvw/0+7BmGtK7rHQwwe3tT+udGN/rMz18NdGw2qkGCM7qGuNd4dyYKGFkxz37IjHBu5eLlueOQl/HrL79Pw1ccP7DvyK7nwy2perau3eviFH93pBrBVguQcEK/yzhBdbeS3JxYkLhPYa63m15OQNvl1i/w1dySxJFPGjFWuG9wZesaOgWMnAuQ8CP52u4QDDypJ1BzTWgl2aJXqhp/nWgKkFxXhIhxTinpzq5H2h/Z0jWQfZWzFOTMg75cTwPtv769Va1aDWjOLGcZ9rOrKrtVOW1RJ4vaJRsERbtuhKUpUG1Vh9cLK4srkVxJy3Gxcs2nmvnK2uDeTI+gWaZRXQlCrcd6JimCMuOl1RBa9Waz53WgCKEBP5gFG6VvY9hBUdLM9Yr14955pr5WlUDVHM6VrlVKzwnTZNp0ZOkfspuq3qz4oaZwW54Anma413BlrZwrz5z6usCllFMkfJX9IRa4w0z05VQRYjKqOqLABwq55RjDzlPK3ua03Y5l/gLI8XtuvyUR2f3Xv4pp6+fC0jssb1W6LtIZNTOh09Ab1hDZu+t5tLGPPmzTsaj3d1Sme35W3rXCQEkWcsx10Trm1ILpH7mHE77NFzvWOdt27e1qeffKqOLJLEVK9fvVaDMxeAZ8Yh7rXEbmdsYawBXZoVMufab9N/QoVZEdgVYJqx7bW3u8NnSwWA4LkuxfE996gRub1zdA3G2j84kM2lyDLu2UA8nRqSSgZRttz3gk5yDohW3HOCf1d8tgAoE9Z+fTVRYByGVolNr3hvMASUdI5imumCirHHhjHNlXAYBnZ2xsygF67iUVxXac2YO3QZS0h1yfMF62yxh62t5ayC5DLic7OPd14JNh8OB8rSVLu7u0pixN5DueDwO/MnQM7ZUvbY94o5dzhhBf7MTiv8a+u7ZqvP3jMMG/DHe/uQXKOOmY0RQYaDAswtwFAaEhL6Ujdu3UBYnWlCZ3gNLteQ9zEV8W9++6k82N6li1pmQS1JvMwS2VcMakg2J+CD6xTwQ8f4DizUw5HsT0OZT1ZGJviNpcqlUVeQrP0ThxMSzzUiOh9UusCfw/1dnWHjH9E9KOtSFictQdIxdgcZ5uB+SRwUWa7Afc5PTmWdheCkGkzcunGktx4+0AM6STeODvXG/fu6c+um7t6+rVs3jnX75k0dUK0PLE4QABvIyXtpQXfFEs8JW65Pn3yjzz/9WD/9t59sjy+/+ExPHz/SDHu2nG+HxfEW56z7LiLj9m2EAgkwwU/OOSVgK8aAmFxj87XM171E4dFqTVzYllXPnC02ewIxYts5XYwSbkjx+QpfWtEDRJTho4ODfXjhmoMkw9hL7HnFVqDhyHPPBXziQ1DgML9yK3kfwE8GDwize7pAawWwKm68AesBH9ljC5bsWCOwesh3iW822LiDJVN8vAGvNsI1XLeGDw3ZMcnpgEwUubdxTw+qtr/Qwf0L4jUjFs7OzjQcDDUHXxb7FudrxnIImTm+tiNFJDXc17Dj1erC/nUlfNDBZ3O6Fx4DOGJ0SZINrtcCcVBhjxXFnH33eYMdOsSh/SH1C/jPEtAKW2RJog28PIf0I/5YE28NovuSmLFtsku6m/bZoK4EsW/9NKNDZXZ88fw5c55pyrXXzGHCNS3Fi+HmwYP7uknxcO/uPd27d09vvfue3nz7HT14600d3bylvcND1aOxZiSfA4SlxUBe1vDQruyxHow1HI9VY5esqHTL/nGAJFcJX9nhfdSIYjzEVAl2LOCF7XtwbUwyclKlDQks59oMke5cVJaXqjivICaKvFAOfmp4xksK3ivBJ8HziK8sh1m3x/DZq9ecJNxjX+ec7Mc+x+QyPhzDR/WgRlwvZf6zz1vOtfuvLeljEysa12BpjigIYDhwj80WI6DEeXb+zrUEy94F2VpS5pjgmwwutniwMUMMqutaMY3y8AcO4dErMG8fvGyuCziiYdyGe26IH/tMzs6Jsjx9je9ackxMInkZRmU5hpHoo8wWKe8XeaYFhQWQ06uXL2Q54ZxO9RV88xnb4F988YX+P//n/6k//dM/1Z//+Z/r7//+B/r5z37KGk71BE64uKAYZj4HcFSWJfh0gK9GknP4pFFLHG+MqzppSgNmhY2Yhl6+fLWdk8XEOc2KGXE+5xjAj6/Ifb0ceeRS8l4ZeWgwGssx7yyrVFYDjXfAE/bdg7dGFMeXdNsy/Nw7j21yvCjZugf4KgazcyHz8QCMmS/OyaNmL7NvQ6zk8ORgMGCOUxXcz3PfIbmmhoPXxOcehbf9xZBzdrtqxrRjRnEXY4JPogKPnmMK/6zAYgF2V3BIw/ojvrX3W14bl9k1KVyQgeUApkfMyfy4AHdj1hnBC9Qh55xMK+TgwvjetNNgONziIiPPFsR8BnYcazZ/j0cj2S852TwDa3bOyXgz5xzDxwpesDF4W3Y/+17ogLXY6yRJZffZ3d3RHFwZv1X/zrtLuCNNE+0d7On45pEMd0s7h52NityTpVEICOztFcCt2StNU3aFLzQej2Wvbe2ncJHZOcEeT58+RbutsPe1Xrx4vs3l1vl++fKlWkTvzrjWrVsHekXzwttgNvElSdxJ2wEbgm5JEPESZ/eqcZ4NnAOCiAFLEo85cYRRbPK2GBMbBwif8XikGLwSBtsdDWUVekMFMxrtCM2gtKwVcNAQcC0NvC6ow0pLzmlJBleXZ2o3Mz36+jME7YSgWclB1NPZpVYkijyP8iTnFQk0xVFTC0QC9YROUpGl6qiAa+ZnVYjNOUlSNQi/FeQ8ZdtzRYdxuu60Ip3fRITWOKWmgrvNlpAHnMck8D0EY723rx5wlMx7n9b++fmVui7ou9/9fT19+oI5JCogwiUOPD8/BQxRS5KEAc0cvCWoENRiyxXJ4FvvfaQJYyzZCkhjik97HR/f0Hh3n9VJLUny4OhYKTZeQzgJa7ucTBSwjSWmLAkIjpSOy7U6klWWpnQyruQAaMe1vTyEN9DZ+aU6BPMvf/1bnHwbf65k39/w2FZUPhEbFYCvrGtlCMwR6/dJlB0jCPjzzz7XzeMjqpWShLbckp2BKyEgUtY73jugAu/UcM+8KFUzjgHe5jqii1uXOWvptUvXc2dvDzG5p318ff/hG3Q+bpKsdlQPRrI12tag915ZlmHLgm3PgeSk12wLOt+rqHKJx8D8ZiT1isAXeDnYP4JkKw0J2BQ72BwsmG+TEIdg1YJyh3XFtNCUDtUVHcK/+Zu/07vvvIf9SC6Qeo8NQ9/ra0j4gHkW2MJwsiC5rFlboFhatp5iaCb7PukOa0uDlDKfbrNQBIMD1rrG/zcQrDPuY36wShe46cWrl9hgT3M6C0uq7LPFtcr9kWKVySFoXyI8HD5dEQPPCMxD5r6g6jVyKwc11+7qwRv3dXxjXzduH+rw8EDfooP5Fjh9cO+O7lI17++N2OraKM8cwidTQ7erpRt8Qef1+dPHOnn1Qp/89lf62b/9SF989ole0L23f4zgKZ3ri9PXugS3DtFlYrpII9ug97SOXRoYAAAQAElEQVQzqnVIwkmCV0e3ZkOcLexvsYKfMotbMrmi4+3xm3MiIaRqWcMcwrZYND/5GGQcMoN0LcGY/2xNbd9tBeUSYbTAblVZkuwXmnHtJcLHeGSOn2MSZV/JcIBhUA8oJK9k57ckE4vphvgw7C1JeBM6TCt8Bv9rSYyHJOX8KRg6hbu8VvhaxEgknjacNCcWc8TLCxLhmvWdXrzmurlilgi3S87JzpnCFb2CYsocuY/F5TnF7AWFignhJE0Zey0TqZdXEwRLpz0Kp5ck+g5hUBNjMXqJNS8QkQXjGz9d0y3uEPVTrkn5fISv7bPnT79RA642bOfPEP4nNg4YnSIWTomHloSwBksLtrvt+9k2BqMr8H8zhOOc961QWGNbs9MUwbuBUzv8++tf/0pzBG0HN84R1cvFVFa4fO+739FD+O5//S//Rd/77neJj7f1+9/7nv74j/5ADx/c1z7rGRLfdyk2DkjSb4K941t3VI/3lNMBunP/DQToTe0Qj0dwpkKm4c6BdvYONRjvqqYTVcOfI94rB2N12POaHZGsrFUNx6rpdA7hv7QopRjV+SBHoh9yTd851pbgjqg9xsuIZfUB4dOCy15pSPgcPPqo4ML2KPOSztRAvOKcTkmabPkrMK56KXgv+2nAQc8bJk7kpBZ/2Z8fOkekb7kILnDOaUMzoKFbt6L4vgJnk/OJzuj45cylrgZiQYqMmTJnx/gLRFYNpo8ODm1YPu/UgE17X3CN47DzPZ8afy8QWR2xs1xO5enyZJmtpVcHvtfkkswIh1aN+k7i2g05mekS81KWZJyHLViL5e4NDQTDnONcKyjPyIc/+pd/1r/+8z/pT/6//5f+8n/8mX7wd3+rp+xo/ttPf6ITMJWmqe7h/9/D92VRqYTPXr58rqLMuF0rz80ycLsGezs7I97rZH9ar6QAt0k8ZPfEYu7p8xf6X//X/yofEni91RtvvaUjctl4ZwcRMtvadwAvp/jDck4XHLg5kI+p7KtAZxdXyouhNm2gMx+0wvc7hzfU+0QKqY7ZsZnhg6woZbFr4zY0C6pqgBC6VJpkOqG7uCbWS9ZRVbViAp7IvRtiaI6dnz1/tuXymngzsWp5+Qphm+eZRqOxxuORrGnhnIM/LlWhIbyLcJvUMZ81uqFzrK+V5vg0FIXW2F5b0vDkuQM1Ta/RcBc+W4KdFryFbVE3poPfcs38eqo1vJeFoCjGJVavaAY1PJaI5AnFwRof9/jQcFgiAJ2XAvayx2996z0512tNsTxEQBf44cWLZ0pigEfnMi6x5xFSsEfz3xgNJgpgawSZTZIYtQFfhqWKNRxTNFqcbOCKFn4o8f3777+jg8M92XVyxmtjCuHp9h5ZmmhJUVNjn6dPHmsJx++TL/IsRetN1DDGtz54n5yUkff3lKMb7D3jyf39sW4c7Ws4KLBTpcPDHfklFYAjQPOi3Hb3eu8VuIljEWLVcwyWM1HJKfC6olNpjhqPxzin3R5LSH3BRMQPcaIkBPmuo3U8VRojILzeOjdBrWdlBfGMSVCSdRhnGNweLyHGFrJ8/pxFzS8RGKnqCifTearqAls0LCpBlF4CiI1ytljWEITN0QyeAbgzgsqu+R2oRgRSodt0a3Z392SVuYmDfQJj//iWju4+0AqAXVHVLAC3JaeMdc6p5BccBqaUilucY6JuAFku1634j/s7xNJIk61A9NrdGWtFVyNJggqAZEY/Rlya8OwxyKAeaWe8r0dffaO6rCGPdGujFaL/lK1LT+B6gvHFqxNlCNA5JL2EUMqy0O0bt7ZbIfZ3LTcI8BqAlKw9iUHD4ZDEvCKI1yTDjg6NBXKljHl///t/oP/j//h/6xbCZoj90BfySN0F/mwhvYi9PL6250VRyObcq9d/+uM/1p/8yZ/onTff2gLbEs9tumklQX0AWF2SarR7oCFi1WxqtkrSTN/+6EP99Cc/lp0vfmKS6JKEDWywV69LutZTCLplFhO2Uqqy3GJnDfCt8kzTVM+ePWM9C6VJqh7g98x3iaCyln3vnfb2D5RxrzRmWiHWJpcT/FCrowAxeywQMjF4/J5rRVAv6WbOKTbmnPvht7+rX/zil9qA9zyJsi+/C0FTEDiOTGJdLeANcSV08MBaPWYbdqUrhOU//+gnMuxKPfObyzoIKyrOntddL61XjYq85rON7J5rFOjhjZt6dfoKeHZKy0z333qwrTAfvnlfH374vt55+0197/e+q48++FB/+Id/rLfefk9vvPWO9ijicjBkgd+wlbyLyEwTpxKR3jL315D9cwL/q88/1aMvP9fjr79AWH6j508e6dnjbzT5d1EZWFMWvY4orm4dH8nwM8DmJesdVLkS7JlAbHnCmZBGg70aiI1A0xzBuUSwDOpSHsLLM4gYPy0hnjRJZF0ZE4ppkmKLKxJTv41vhwGTNNUKglsyXgq5Txmnd26bhOZguoY4DbcbCPmcTpsHgynXHLJuK0gMh6d0eXv4w/6c2ox7Gj6rut76JsYIuiTrRE35LMNWMcvk4JwVODilCzmm+KiJjTSDN+TUu0BsXCqH4/Ki2j4/Ij4v2La2LbN6VDHn5VZMzuEyS3R7FJ1d7+GbOWMnWJNxeL2x2GEOLbPIiZsIljy2fEnBscJ+FcScpolekMgd72+wwwg7XtFNOj95SQKayXwUGHF6NdGEQmSNAFkjCu29E65bzq/Vcp3jXkN8NmWbfbVeqIMfp4hZG9MS1RU7AS9fvNIKDp2QyFbgQ+pVcs09OuIP6Yz/4R/+gb797Y/A2u/p2x99S++//67ee+9djfHDAs6+d+eOWvy1gBd2EQzOSVmSagdOK7BtCJ74ZbU9aOdYrFoViM/D49sUdyt8UmhN4o0I9ZKYaXonhyBo5FUhJCM+IARl79cI1wg3JVmlkBTyxLEPGZ95JWkuF/CtxwqMkSLyqnKg4BNZrK+IsQbRkaeVMsZwDn8QfN55OQ6mJis8A9czAxX42ri3RSSEEPS7I8pw5r2Xc+537/kgw/ElQn8JPq2IWlPIJPgwBZc2ZgbnjEZj3SSmrYu1wV6G0444X5vNuXkBFkxE5GBxRk5pwWJkPWmSKAEv1mk1PzW8n3FOz9xLrsm4R1UVrHGOWLnSCr+PxyN577ZCI0anGLxsnTaeceovf/VLdtQ+YUv8L/QX/+Mv9IO//Rv9//6v/0v2953//E//+/aXfP7pH/5OaXAq06hhmek+RavlxjGCxL7vWxCbM3LuJTH4FFE6ojuZ56ks115TYA4GFY2CCjv12Bv8I2IKPj+ATy4Q6oYx+1ffRuSBIbnxFzQ80rxSidCM+NLi6ArB9fY7b8OPK70iPhpivubzjHVvsF2HD3YR6zdu3YPpo4TY3Nk70nSxVsDH4vV0vlKal0rQDnJBS8ZYWIxitznC8t69ezKb2nycpAk52Wy9JIdLHhtuFPDDaDTWmLnO2LZG38Fxc5l/Pf5vyQMrfL4Lb1guqtAokuM/u74VulZDuvRWaOWI3jF56JT7rFlDQ4zuUUSdnpyr7zx5bqaz0wvV8NWSeUbufY3Qtc50cF77zOMVYphEtBWhS3JWzziWwy7owK6IQ+edPNw9xT81haytx7DziqLCcrFzbrtmW7fFeF1X8rwXY0TcDWzmW3svKOafk1NDCOrgccENjk8ri2vOHzB2An+dw01ZlvBJA4/PdAJPOfLvhtw7vZ6oJQ8VZSrDjtn3kGaI4fou3GHYfPT111qRD+u6VJYnXP9Ke+Bkja8Sxl+D6TSN+ubxI/3mV7/W3//g7/SbX/9av/j5L2zeHgM3WhB8O1S8cl7EuTqmc0llvcQxPYTgnIOIegj5moCFFCA9c2BGMIkf59z/bRTP655Ai95pgCNMAOaALsZE5rAlQduQ9IaA3vPeDt1GA0jC85zA9xBtEjzGWChi1BldTmG8hmqGIWVBHrxXBjCDD7YITTBiR2ehB0xzEpP3UpKmAHYt2ybOEHa9vKzT2PQ9255XanGMBUXHGjuMdcqWfAPg7beiUxe1pHO2RpymgP/k7FxpUWEb1sR27snpmVrITQDQ2tb1vwdsQ1fF5mlBbEHRYkxLliu6KDcRg7/GAQtANwdcL6leCiMCuhcdVXjEWQ12SyCt4KMK1ifs+uDBG/rbv/lbwFVSZZzLRMEahzvnZMGSQ/LCR9F5RebtXFDJXD/88CP96F//VVmaaCs0sF8J2ZktDdxFkSlAUkvEswUhl2vJPP+X/+U/67/9t/+mIb5rEB4rqnEj5IZAsUSfUtXI7B6idvf2lPN6Btjtfv/6o3/Vzni8rYxmdGHmHNbR8cx1QUCuiGazp/l1CeZCCLJOurXn7dHI3Tkns+GCNfoQ6AF0LM/JeacN1zcUHsEH9TCJdYcc/gScasCVfV/m5PVriYCLaaairHWF4LX51QTqmrVa1dbQLawgZsPblOSzobs0J7mvEBFWNTckiAQi7WKmtBrr62cv1PlEYs1FPZB1cJTkdCoPdLC7pzu3bukWlfoH2Pztd97RRyT9t99+Sx986319xHFAB6HKEqXqlULm47JQB0nO6azMriCtswv9/Be/0FMI4yXdryePH+vrr76AzF6B7VN9/aU9P9muOSEmjAwivtvf21HBuFkaicugObgqIZiGrsV2nTyWRYY917q+ulCSBITyDHM1HK0WxEpHzBQUNSljiLmVRQGBlnplYghCjDHIe6kHo0YmLY/mOysqhgNEAj6qIDPznQmZrutk8W6xbod1Nxf4OiaRBLtWj78GXGeH4f0anrGxkhR+AP+emwXGrMFfR3w5SXa/hLiw8QeIy4I1FsyTj6jO54Rho9z8TZzbWJcUP8YDzjldk1BTGxvs2Hu2hhX8ZWsW6Jqb4IM7ijJXg7jI8Lt1VJwc9opbLPesaUMs2No2nLMA70vwfMF23wr+yODB5xQHFyT0k5MTRXy0oOBasu4lNrTre+xm6xGPZvcZ85oR+4bJDj68pDuaZykJe6krMPmEQuOCrsgcvrii2MIDSvDFjRvHOjw8kiVf++cf7W8W3r17X29QNL7J9riJdYuxpu23Qn2w5dmIuCiJtYHGxOdgOGSMQzDQa8COxBGFuXNeNVuGATs7H4idSjFJlcEvZV3L+aiyGoLgQM7odIQIzfJy2/G0rfYE0RjNB9VAPmZyIZGLiSL2LLmHC1E5yd35hDG8xD2sYx25n4mRFRwMIYnQU8I4S+yal6Uc993Ao2N494pc4Hndw3cpc7NrWj6zuXdcuKCoL7hHC25W2N45pwVC2/wyA+svSeINeDebOjkZln3wOmb9JaI1SZgvOA3eK2G+ToJjS6Ux4peVYgjq4P0VecF8mvDa+FhwUQ4GNmAk5fosTRA/S+4gGRbsmhb8eec1Q6Da/VfgR30PfqcyAWCdzAWi6ssvvtTjbx7Jvn71Z3/6J/ofdC///M/+u/7qr/5CP6N7eU7T4tNPPmZsMhoTHA5qvUnX0QrDIX41DI95NHETDm19aQAAEABJREFU+XwE70Uv2byesjMyHg+Z20rX7Drs7e7Js1ZOw05LsLEj5xxzThBTl3rFTgEmkAnvOZjvwG6SpDKs34Tzdri+44SUuDtjd2BO/piye+BjqgR77OAz+5N/KXbNEbBm7zUxbscueb8hpxgWezkl4MS4Oi3q7fPOeYr2W7qg0NpHqNa2Duxt9psiJM3fNifz/4at8Wt4vqbbaM8tN1tuPD66gThaqwcb1uVmqtu1YXalaQLcAtyyUoLPLFaNUzbEd48/58RvBe4Ni7MZ9pouZMJ5jf8Nl/uH++TonMJ1KgeWq3KoGBLi4kg9N/ABo7OuEgy34NH89IIt6ft374ItLw/XHqC5OvJyxv0PyKXGVRu4yeGQyHtreGkNpjw+evfdd1jLUjs7Y/w0hvNa5dh9Bj9YYVXwfM7zAXMeE/MVeN5j/GuaPyLiWuY9wIZFmil6p2++/kozuNd884qcY7bZ291BOxRg41JzuKmqSl1OJpoTdxvisYRz7ReIvmTn0HjtDB1k7wXWb3Fm15j9nlDUPH/+Us4RN8T1V199qbt372g83Nf3v/fH7FBN9PY7H8oX3KAeDCCbgin2KNcDZZD7AAAf37yp4WiMwyKOSmRGqEm+axK9PbfHKQu25wtItmGBZjjrmsaYkPQMmsJoK4VopLWWBX8D2ToI3YIjjdG0whYMLcDcG49VZIkC1qghsjWA7iFS7zznOaUxM1tqRfI2ZzsXtIJ0jg8P9fFvfkU3cqQYvRaIpjlHC/AyBGRK0LQ4Gr9CgrnSLEVkd8qC0xO6SI57V5yTcN+CuQemPswrBB3js94CEE1wVswyuRBwfK4sCcypVcrjFcm9QzibLUps2rG+DYQTOHc4Gm2vOaITtbs7Yu4zlVnCNne+BaED7FOSUZpEmfCyMey6vncA2eObAQGSbZNSnmeKjGnrsGuMbHqCeANoE+81QSjPILjX9pvkANIEooEhYewe8lhjq9bWwzomVFxWDU8BqOt7ujNLhZAqJrlMLNt3hCxoHJYSh4mzJEnUEUx2/98FWUTkb2QEVAP6t9nm/sd/+J8aDSq28MYKBFlNYs+xd41dTGTaGA32rgkUJ4eo3KhCwFwiGvYhpSRNwKLTGvttSBaO9eZc23DflM863qsY0zlxXq8vPv8M8ZHiix7beJJkQTfhWtdsZZ6dnzB2Ibu3nZ8jxhzi9JKu0hyxJvzkmKOtcTQsZdvPd+/c0u1bN9mSfEdvv/eBPvjOd/Xd7/2+HrAF+d777+ttqvpbdNZvEB+7BHidJ9rfGbLmWhuqPfPfNQJia1sE+GOC76tPPtEXv/m1XpJYHn36qZ4/oltJp29Nt9sSk61kMKg1BismMAv8c4fxV5DgsKpVloXmJFCBlQwbWKIdIBa8D2rw/5KEeIbvx1T5cxJFxTUBuwn7zhkjeK8U4rFEXOSl1mDAiGKDH1Zgp2UMi+GIf08RPS22ruGAQHza+x34mJPQr4kB858dOYXHZDLRDKJa8lnk3AE+NR/N4QWLyx772nos2dprI7EpZGb3tEfz9X/McwNR2b0MV2uSgCUDe35xMWHZnbI0hXQb2bXGFY6xjVzNt72tg3h3IMK6CKNhrQZfzIgrD3Z7YnNDcRG8FD1WwY4l848Q8QqB0rPeNWvoGOcSERkAi11/fX2m2fRS89mlLi9Ot19LuQSnS/x2TWIUdmnglWvuwyWy4qWzeWEn23aagjHz2yUC8gJb2dxP6dJOiVGLgWvOu6CjZJis6hKsVrKkce/ufb2DmHxA8fkHdMgfIjCOKGAP6NxWxNkuXRjr0pbw8Q47EnfuPVSIqfICDPG6rIYUR4dKTBQSz3sk8JIYK+CxiB0jWAhJphaOqYdjrhtQVO0oofNU1ENlRcXrsex5ynPH2J4DOuU+UR5xtsJHdk+Wu8VgjIlq5mPYybCtcbAwSuR+ttachBgCeQGx4JyXk5fhPoGbjB8KYrPHTz447NgoSVNi+FqcKI/jDBMHdMqtoFnDDVfY0DBpv8gyQUwtwLQdM3JRy6RSYiiQd6qqZl61nHOKYDT4oCE2tOcJc+44d02SD9zDRFxHLJh/OviyhxsaREBLzgrMy8RmlsFPfaOeubZwkZ1veFxu8Sd5MGXJWf+OjeU2/oJs7HN8f0aBYgn8337yE7qXf7v97uXf/e0P9NN/+6l+9cvfkMc+1Zeff60F1w2wZ1VWGtS1jshxJjI67pmlCbluDFZ2ZD/mG7moLCvwZQmt9czDy/jEuN3m2tNnvAbLPetaUdybLZ8/f06BtUJEzdQg5Ed0rR1+uaQwXpJjd+n8DQZswcIvWVrozp375KJU9+/dx55+a1crNl0SdIeuewLWamwr5/kvyMZZwS9DuMQwYPPPmaOJfefclocu4cqeeGyxccq6WmLRCtYUjNo1w8FAJpBSfGkxXINjwhxOLDWgsDFcBx+2a95yHdgM+LLDr3Zv8/MVXUjjq4i/xU9ZFlseqbHr/sH+di0F+Ezgv9FoiChdqidPjGkcTOEypie7h12/gie8E1zPOdi0riulYFXqcTkHQXIN71tMO+/VgCebYwNP3Lx5U4vFTJH59fjBc82NoyPZVwhtXTdv3FAkHkIIGu+MlWbp1u8MoyU+s/ftXhcUq1Vdyri3Jjca712w+3VId9J8njKGfWaYtLxi683SZLvb0YMf30vH3NfWEbHrkDUbP6/xlccvp+Qm46HXL18qYw6R+RhPtawheIf/74oH3bxxvOVkm0NCbK3h8BS/2Y7gu++8r9Wy0XAwptg94ryWw+HzXu+//x0tN2A0RhI3qyuregvcFYGYQh6dsDAg6jBmjpCxYGjb3xnX8f4KNTzDMaa8DTzmuBUGWrEA4g7RVGPoNdvvc3nGZzRuvlGWBsXoVSZBRRJlSaRl0l5+q7zti+XXEHzKvIJLFFzk/VrTq7liSGVBYovyLmiFOI2AzTlHJZLpwf2722oyBqeMasscuAHM4E0LkrIl9YTPeghF/UZp6rdHRAmfsRXW8v5qOVcSbewF8224x1I2DjytMdWB5zMLpqoqEARXOnn9fHuvHGFoAdRBShcIuwiQC8geP2uBTZZ0RtfdRlkWNagy1tVqxVZnBOSBBOkgtIbunEC6iUphjxXbTmlaasVWsiWYjoWY7a9IdgK4gXUvAfOG6wKvOxJukSUIvx0SWa0Qo4ajsawD+5huSp6l6kmwBpwWsu4gcUvgaYhK8FGD/y6uppqxZS0ftxX/M64bDWs5iLilm7ZazhDeUTaW+DGRbYDrnde1Vb6Q1Ecffks//uE/qUxtXGZKK7/jEAG3gqQ7iMEwYmLDOXxHVeWcU0zidhu+YY4p1bBjXiHJJMY+I0lfmGhkvWIu12xfVoNKtxCK3/7wQz1C5O3usFYwuWIdu2wBFHkKSQ/wT4AoC9WDQm+8+YDt7jf0/T/4nr797W9vRebvffc7+vBb78n+qPW928e6f+emDvH1CJIaDart2os0qGXt/Waua7By/uqZXj97rG++/FRPvvpUX3zy6+12+BVboc/ZYrmcTMDcVCLYO2w9rCodkzyz4OiY7jBmt11vCm7MTyaIx5CAbY3nYMeOKR2FJUl2AXk6J5VVqZgmOkMgFSSl1ydneD3gp051TTJClFyx7RWTlG1m7k+HJYEMCGHBgSR1u2e6/Y5jD6DtaIjpqhqo4QSzdwfuGi7oQ9A1917hC06RVf4OPKUk9b7vZYLT/JfxuiZJbhAjNkcTVD1jLYm3CvzP6UosGMcwFrwnPudiKVrDMzbOFSKuJUbtCNzT+6AGkpsiUq8ojFbEToj2XiO7n92nBz8LhJ13nYLFDjFn2OyJ3yzxYFm6hIwL8Cc+y5Igx2NDnGwQmyuE/DUEfmZFWpJrBubnzHHFnBtiaANG7ZwV2+LdZiZa1UBuqTXcMCNZmk+v8e+apDxnrCXnz+ie22EdjjVjTBh/w3wa/L/ADwOS8mg0Vk0yffDwDd27f183EJQPef7t73wXXL6pQxLC0fGxRuNd3b13XymJejjcUYevKhJtAYbGu3sqqqF8zGTfpYzww3j3gDTodXTztlrOtV/oDMRPNeB+CIqiHsmEpQcXATwkxFuJyHQ+0Whnn88qKaSy8zzXRURo4MjKgX73vFDBtnsOTjKK+SzNFEKQ937rK3ueMLYAgPkxBb8bbDBkrYYF25lI+bwFSyk+SYnzjNfCj5bMHZxn5zfwS7e12QbeXbC1vwarc/hvtX1+ScyfwQOBWHT4VMFrSMNiMB5pFxERs1QJ8SQIzrDlnNuKPjltf2yeg3qggvUbB7XwUce97UPPWhyHXReZnx09PCOOHuz0cHckdltEUgOX9TzmWSLztcCgiMQZhZjhwb4n+YhC80fsBtkO1L+yC/UPFOX2i4afUnx+TDHaYAu7VwhRY/ydprmci4r4Nc8r3bp1F9FlxXNNDp2qgIumYN5skLHGO3STLA9YYWO80LROPdc3nVNkrN29A9mYJsgq1pwkCbZY6a0331Cep4intbYdwV6KIcrLaQTWlmx/d4wxADN7uwc6sH8YhfyzJhft7R1u83CDcDBM9lwzIR4OjsAftnRBimCjaXuJF2VV65CmyzWcZPadw801vJVzTt/1OkWI7+7saH9vFxE85f6V7Osna/RAmqaMLnIlIgsxV7DmJbHbwRsxeI3GO7ombo0T7CtrJeOK29q4SZIKilIGVlfolB26sDEmSpJMdp7f+lnYtOS8nuJyzjoP8OVaZtMl8WqaJy9TLSlazbcxBmwkCa6qmEsAFyJnb8DsOVyTJHErBkPwxIW0t7ejpl1qQRzY3wm33B1YUwuWbLc0wFNrrjXxOgc31hUVNtywvgYutcVfk+e9c7oE955xF6x/d3dM2LTKGMtgbRzjWU/X/a5At3h6SZc1hrDN0cEzH6ZtHDXlPvY7OR1rMFsGbyNIOfFgjYQEG83pwM/gwocPHrKeuW7euKWL84mW2DEBQzYv4+ceY2dZJntuecvWnWHv4XAMtjod7B9rMrnePgqWVo/9wMQecbogP786O9EUPvUrCJ6564zuyQThZ8afkBROaPPPqSTfevvt7W+12QJXOGbNsWIAu7FNyL63ZyBfcG4FQaaAqyEBdcy0AYjOB5657UQbjGvbTfbbnev5VBMmsYb0bSvAEsDF6bnsHjEkBEuD2TxGLDW9nkMaNQtrt68TkkazxuAs2MBqhnQQSUfi6nCwzc2IYI0jwblMJO1AUguShee8PI3KEZ8tRJLkUbfu3dLj54+VVan2jvZUjWqlVOMJgTrG4T0E43CWw5kpRl+zDqtwRqOBXr9+wfgrKr0LnLTYgtg+b3HyikrJSKbj+iWENUPAkAk1mZzq889+S8dxrjSYezrtcM8MEEfu0zDvFXb22OESMNj3T1usaAC+Jogbxl4DiA3CJtqcgmesmTDa9ruNlhxbxOXr16dqMMDe/r5MiFrr3Gw0p+syA9wJ1xUA2R6X2KbKc9n3uMlC6ywAABAASURBVHzMdHB4rDtsFZjNHj/6SlWZKUlIOATkHEKYQ4bmNwP102fPNUV8noOb5y9PNEEg2S+gff3Fp6qLVB1JpSUQLYEvwYlzjjhulWFLw9USOznnCKxOVo1+/dXXWkF4aVLoAhG2wq9plrKGoVgulsBeO2PNwY4FWlVX+i//y3/WPqLxO9/5tj766CM9pFv50fa7lm/oLUTngwd3dAdhORjWGowGWyGQ4t8IPg3TG8RJw9omdExPXjzR2Ytn+uqzT/T0q8908uwbPUNkvnryha5ePdHq6oRt9JV2yqjDcamDnVq7+G9Q5rItjoTgL5ivZ00N8ZUmiYz0DUcbcDAHB0M6pgvuN2dt14jqmmtbCOn89ERAQn3TalBUSghaT0II+MrIfoOgyRF2uFU5n18SG/KJZiSOJENM0eG+oHtRIhY8+Jnw3DBwTmyvwFVDTPbMK2MM6x6ZQX1M1PVOazDTQSxDyN26S5a4NpCDCxFinm5FaMvrlrlZAi0grmuwNEUs5mDHnkdE6gbsFvDAii5hS6IN3K/h3oZJ85eda3HhvZf9GAZCCNzjmpc9iTNT5J7eBwXeb8G7PV+Dd881jd0fWy0h1DR6bSAy850j9qeXE9nzDf68pmBp7JGiYAXf2PsLhKLxjz138NTVxaXEo+96LdjWa5j7BkEp7DwnRpZzG2/GZ5fyyLwF97yAG018NsRgg81W+DhJUg3oSN+9e1fWWXrrrbf1/nvv6/79B7qBMKyHo+3jMaIzxU8Fydn8VXFNS7Yc0Pnep8Nl7412dila1xoMx/KMm+UkSu+V8ohB1PM8K2tYJcq6k+uGzAsGOheVgAn7rHVBnQ+CJuXxhcBCkhdyMZHjucNPNeJ0yfzlI1iqpRBl9+t57WKq1nmFNOd+UT2fbbBRTsxmWaoUTCcxUYHfxUwaYjwGL+8ccTmjaZDLfO69U9i+L63xxQYe6Em0Hfa15w4+tgRsiXEGryzxpZ2fsQvng0NojJRmiToSfk3sZnmiJE205voUjm65d5KlYLPRhnFdDLKvWEXO8cwlhKDf4cfLMLUkd7V2nne8DnCJU4f/WzBlj7wBn28UvCdnrbl2zecbip8ZifhU5xSfL+GGTz75jX7+83/j+Jn+5m//hu3xv9Q//dM/6isK4U8+/YR8eqqqKmU/Cbxe02mLPBr2D/HzZDJh7JZzKlVlzfgrDQdjBNhaWVoowe+HcPAV8VsSq9dgMUf4LBAhJkTtazoZ6854b01czOlWNp3ADXOPGVHsFfCPx8+P2G1ZgumGvHW6/T2JSgPmM8XeKX60Tlhd1Qi6mdbrViGkuoZXCDt8uZJzUUVR62oyVQwZuWpXGcXReDyGk0fbvNc7bu47GX5N0HRgOgPn9nUUW++MvLXLbpHZ2WLGfLEzGsv8P2FnoSAPm223v4yVp/hgrSVrtXkbp1q+6vF5VWZK8OkMoRTAZJpkzM8x7w1xd8hzD+4adWDVdonKotQGQWv2nNNRXvPcuSAHtnvOmeCHEdrgAo5I01Rmi4ifjMfW6IMWvh7z+RrcBPCUcu8FglrMpTUOWs1kOmABh/vgxLAyrF6wppK5VoNaPVhbwBFmk8DYxuPnFFJDcob5YAaHeue289zgyxDD9usy3juZf22uV+RW771evnr1O9FM7pP9EPqXFOoN/LrmHoFxLCbt+YJcG7yX8bNjLMuzu3BLwz0c/jmlAPC8b9gykb6A+yryhtl0Ai9mSa4pdt7fPwSbI4XglaWZLJ5sbLvO/CvuGcDZmnFXNAVTrpvNlnDAQC3cZEdPfiHM9OrkhfI61YC8qdjJW0dqBrizJJF9f87+ZSMHsY4HI3mfAOiVYhokANa7hu7YTMxjG5SCFCoSZxIxVBqpJK41o8UfQ1TF9QPa1+eXE11jrNcvTtTDhiasrun8mSi8poJJWZBjcmsCqIQ87fXvCIJ7ygPujey9jsTnMFYLYW3BzseBLqacV1KOdL1stbu7rxO6TwMCc0hQZ2luuUUFwvgMUWSklhCwGyKrd04hSdX2EcB4HJ1THRUAeaE1Xa6sSKi8l3qFIGjbVr9z6lImvDpAWUGQRiz32Xb46vNPlCeR2QIiEq58oHJac/1GSZqKqctRAdTMcz5fKae7cExl+fWXXynl3JS5zHGY81E9o3jslzLPKR2YGgBfXJ5v/bCi8lwRQCtExssXT8Utt3NdESgRYt4gZkz8egC8IUAs6cl5RQhtTlfTx1RFWSmy7h1EhvkpuKAYUklRTReoSl/JMGFAPzu/4NpMgetePn+h11RWVwTOgq3tKXNaL69Z10b7+zvaNCuZ31pWEAjSG2w1DEiqP2KbCc0jS5qWGOQkE2FTS0ac+xoCuGQ9z+nmzSC/l2eX2rtxW+eztc6n2IpKHC0qJYWuEVlvssX/9nvv6tbtG/r97/++bt66rSO2LUaIzzGVdFUXJEeng72Bgm9VIYCvmeuL50+2a3vy+Bt9SoL46usv9atf/FyPvvhEk9NXugYfl2yPObBhwiZD2Nw83NsmzZ3xUCE4jYYDxo4EIX7ivAYC6klmGI9A22i1msuET4ZjFmC+70V6ZMEeHJvfCNCUpOkY+8Sq5izRhsRt1/e909SKjUGFEJsoJE5zSK2FJH1IZERQ1xWJagmeOq7b4MdEaZpgxV6np69lXeESXGZp1AyhJD7JSAKNbXmCqwaS2iAAlszNDsP0CpKaUUyIuLKCojcH9WKdqTac3+O8BcXJgITV8trem5MYHGtqsYHzDtt42fYMT5nDFde1miLmLAGIdaVpTlJoGdkzJacruiar9YIO66Wqms/oFDjH5/BL162Y+5XknFbYq2cuHQG0RJi04HsDyZ5Q9C3BjPjsEmG9hDjXFDG2pp7460i00XnN7Dtb6wYh0TFc0NzWTSI2fDfYvUOwbigCzAZzknHHnLx1NRbXFHSX2h0WusmWlv2R9A/ee0/3797TPY4PvvWhHty7p/t37uqYz2/dPNYbDx/Itr+sI5+kKVy0p5ptxwHCs4R/jtk6F3OqIPid8R5+K1SD7Zxu12BEV4PPeo6Ccx3+3js4UiTJl5xvnw/oWA6HY+w1QpjuquK5ic2UzxetFBCCG3xY1rU6p21n0ISuFZ5ZXsBHGzW93x6OpB3wyQr/FZwfs1RL7CEc2DunEIOMf9b422J6+z7GTllXx3teTl784JcO/HuuyxijwZ44GK7MEA/wKD65JnFe08F/xVae9544aeV9kOMIjJfXlXLmMN7Zo2t0oKKoFRMw0bMIn6h3XNOxnuHYhobv1kqYnwse+6Rb0dmqZ12d1vg+SVN5Pre5LPGt5Yo1cerJUcZRJZ3EJRgQwFrDNxCTPVXPWixmLhEij+CGRxTdn3z8K/3jP/5Af/M3f6G//7u/1U9+/CN9/PHHevni5RbnU4RDjIksee8wf8P5NR1/89MU/LcowjUYtgLFMcce+xhHzCiCavxsAt7J84nDHp7YnuuIbuJ8fs34Ey14LLDr2sRPiJojBg7sqxRweFXVSpJUNv8yL5WzvvGAxxScM/4GvrlmDmsEgELKf4WsMKnA45xca9ffvn1Hdlzio9FopH2wPCJnW4Pj1u3b6p0T9APmBprSYBjv7avBTivG9i5gMyn6qA0xtkdn3vO8BUdWiJiN7bv4Bbi05xV+nlxOhCuZS6aYJNpQ/DQI/+AZA1uN9/aUs66WjmsJDjZtL88aO+YR0ki8VFoT6zFG5lRpK+7Uyzmnsiq32FhhqyE8rRC4NmpFHmwl1tErz3LeDloz/wr7L/FNThF9yfoj90mZ68np2XZelWGSjvA5jTnDdoTT62GNHlmQ7/a2X/vrMc4Qey7A02BQqyf+mIoq5lJxPS/Bc6Y0Ae+uVyBOlsREXQ9kedj5RBm+q6oB8bneinmbj+HC+C1DG5nvmb5KfG6vvfPw5lQZa1kzf/NVlmFPcHhAYWO+yYtSZ+zC2jmeODM7922nAk0xh8sd713Am8YrMaYaj3Zp8s1UY3vrduY2J+YY8FEGB3VMIDB+ynzm5Iv9f8eg7ZDdvnNHL1++0pTc9R/3qdgdNo7dwMMLcliSpjLd5+SI8R2eL/SUPJyniTy5UB3ELsioxhkVkwsA9PJ0oqvrhToX9JTkHVGrae4UM68MkLcEdQxua1xB2j2iLAZpNKhw4FobxluxbdFSFYUQtTPYUxZKgQd13HRBYCSQr4NsNwB4jej13nNdowKw1nQGHMau6xpiWWtnb4xqrpUVUfkgVbVTybVzdQBwEyqlw0MlSamTp8/lSFKpi5peLTDqUIEArAdDtiUvZMZfcb8lYvjsYorxLuVUIFQGmpyfYYuVUubnGLmqSxVUn1Jg3q2GVaUeo5JNOa8R3Kubt+7pCuFyuDOWh9QIB0UclQKCBGDMcLg5v1/3jH8FSBPsumbckewL0p9CaJ6BNm3QshHXFppSqQmwMqCEiEozx7pzOZerLke6AVE8++ZLXV68UoY/7I/rTiCrHn+sMfALqqQ5QGl4bsHVIECCT3RCK/23X3yuHPsmgDHNUrkQKCpWBKrTonE6OsDOdSaPDQJA3GDHlsMD1H3b1iH4DUx1VYqnahEPF5PXurg6I+EO1LKWFWTy+aMn+vyb52piqWeIypW4D4Fvf2t1zTkRuzrsc3DrjrLBWEf37itnO3D/9gN51hgGO7w/Yv2JymqocrArn9f64b/9TEkWVVIln9OJmpAwXlLVf/r1F/rsEccXv6W7/Ct98fEv9OXnH0PiV7pCgE4RzebTJHjZd24SJn/71jHPd1RmQYnvOQKYudbN45uQPR1lGMT+NJat5yXd+XVnNpKQfpph03UftOGY0C0IaabAmJHxNyS+DvxYDHRyWwHUQgByXA/OOx4HgwH3mCr1TtF5zo4ygb5AyLtM3GOti+lESpgTeLZgX4Nbm7fA/AyBuaCrd3090QLBlKae+yy0piKfzy7VE3sbyNhiG1iogLCuENkD7F6ThFdbXAI44tREhR0O/Hp5XVB49CSGGZW+neeYewfu8xgQ8SeynyREHnru02LfiYxMkugVuZklla34lCP2olasOc8LOc8cGYur5DnPCHGNrdYIv7PTl1qC4fOzV9t1XNL5OWce1yT5OR3WFaJ3gwidXV1sv1fsQ9CMOOlIAo77WNe9A+8z/Bywj621a51WBFWD3RYkUEsYDQKq61plkF9KUnl4/57s6xff/egD/T/+6Pv649//jv7TH35X/9t/+n3dv3Wkt++/oTsURHu7h3DQAUlil1gst9+Vr4mjI2LRgZMsS4iHoBYbDkhKlugdvJNA4FVZK6foPNg/gjN6leVAw8EYDNfwDtgG3znn+JjJuo8jOkUYSGOSeu+CsrzSznBXeVrK9VEilsjdyrim5x4iNhP8W4Opjk/N/g6bxBAVnBfZV6PRWIq5OpfIxpwtVkrhgBkJwnimrIqtLx02jN6pBTtmR7O7w1722IBDlqrgA3dxMj8+pyh9RfGzIQeVSaE6AAAQAElEQVSswO4aAWJYT9MceyQacd8SLrzBVl6W5GKBMht1jiFIcI287Jf7OhflfaY0FOo6nsdSnRKt1r26zm9Fw4aEa37zzmEHET/EKP5vEZ7RB7ZrKwn7z+m2GQ/Vw0ozing+ksWK4e3k9UudUXB+g8h88uip/vJ//KX++i/+Wn/1l3+pv//B38re/4qdmy8pTM/A4s54oA1FW4H/JhdXYHStr796zHhrsLWRdYqi+aB3snXOEH32nh0vXryiED7Q1WSy3SHb0Cj47W9+JdsJCt5phlgd1EO9ev1KhwjP9WbBjs8rJeTaK3bJjijsHU2WhtiLMSFnsD786l1QnlV0Yy+3WDo7m2h5eSJH4yS0aw3KbCuCbiIwC7B17423FTh/BIZ7/B/xzYTmz4uXr7VAECXmB7NhHrF5p/HeWJ3rdePWLYTRSrZT4kLQFKxkdakE3KRcc4U9BsVAR/s31DVOzapXT3yNBjVzKJVlCbHcqEW0luROaxQs0RohzVTSoNohn/SKCLqbSrOBzidz0SdRldXMf6S8GiitByppLuSDgVZwUrNuFbm3zaVTq4R77OztaDI53wqsATFpGLCvmfTMeWf/AE3RaodYauCetulkIv7R4ycKSco9KPgR9gXi6zlC6pBmhvHwGl5U4zUe7rHLecq98Te2vf/mQ+wwV8m8qmqErzJ8kcv4uChysNvwfKYlGso+X8BHeeI1qivWVMj7oA0Ce4AeirHU5Goum2fnvF5vxe8Ge+wrY24ttlrDnebvFJtNEI1zdpXsdcv8iqKUicYJu4Q9uLCCw/KEfeXOOMjsbl3Xoqx0DQaBHDg7VEgT3SLfrshh/CfjkgHF8AX54Y0339TJ2akaeGBKjpjDz/JelzQpNtjPOOaSgtIE7tHxsexeGdyeMxdHSPfowKvJma4uTynUHsvRWJiA5R18eMV1axycgMGDnQNVIZfPEZ2HR0cSV5eIijU3dhDzDSqgMRd5Zr0CpBdMKos4DEO0xh4+Qg4N1wX5kFCNDOV8og1VC/8xsYU6jGTE9fTxIyVpVIpoKLif52YZIO5gsw5w1qOBDm8cqxhUnJPr3sOHXD/TaIjg6xocsqsZxthgrQUVkBGBASkjuCLzccyxaYEjc+o4jJinkFCPZZcksjmOE63hmnOn5xMCtVU3X2uQZBqNdph30G26GU+evYDsSy0g5yWOt/sVGHYKQC2JnpycQgLldntaAKljHVcQzi0C9Re//AUkudIe7fo0Bmi1RaeutoCMaVCfOrVRWrYrWQ45IZEO6bA9Z8s3lKn2dwfqSMRrxERJN9PANyToLiYTrVlHz/oauj4D5vPq6Qv9v/73/6eeQIQpAWxi2w6Prew7pUZA0LrSQABh0+GgBNBBNd3Ae7du0O071W9++fMtEXbNUkGdau4pnl/TmbzA1rEq1BPcc3w4BxPP8f+nj77WS1rzrylMnp5e6nojYrQQLKH9G/d0iU1HkFw+3te9t76ldz/8nh68/b72jm4pKSrZll/GY4IfgsTMnaZsH1Tce4PAGNAdFEmsLhJldMJ2cq+kmWuNuH36xcf65rPfagGwXz19pCePPqfbOJXr10oTwMvaB8x5RKFR5YU6CPVgf5eEMZU9RjDSQuQFGHSst+SxIcAbntsvMeRgvwGPHnI7JRCHO+Ptd1Ra1n5Ot9LEBjeDKKMmiN6iyLcYTbFRXQ90CcZabGU4iTHKDkuME9bX8H5HYpQDAzx3zsm2LkIIsqSaponsuVW5lsCyNAc7rfEoJJ7J+7DF3TVVZmMJt5N8SKBfKUXgZHkpi7kNRZ098qF8TGRbkpGxOzlW2cu+j2WkcsFcTbAYefTYJSMm5wiOJbHVgLUU/9h0DftG1j1Sw/6zNR7s72tBJ9G+s9qzlsBa8izbruN3QnGhQxLnsC5kRHR28lJLRMD11TkJlw4ISXh6OdP8ak2XsdXpywtzOVhslYWCXZgVn83w7Vwt5y7oTK4Q23MI8Opyggs6zRHGLcnWEvX5+QtdXr7GVkts+kwNeNlspvrww7d07+aO/uC77+mDtx/o3Tfv6MN339Qf/t639Z//6Pf1Ponkw299Sw8ePNjaOEeUZ3muDOwYJ1jMffDBRxoOx3RehrIOXVEOlNjnJDOgD/a9ziD/D7/7PewblPP5iE5YCQbXJLoIv+zRLah43bug3nm6TMdKzL+dtucP4J8YMyUcg8GIJFoKvUeyGqjFnyXJY01SZzgK8VZVXcvs7bG74Tk3rtnuRBWagQ+H43Z36DIgFjlF3ntsstE1XZ4UHKWI0tRH5UmqDTyXMK85YkQk9yWFVB4yVUmhOYnx9MVrzfHVjK3XUTlEpzptOG8ND4vrCuZ2jLC07t8KfoXKWRPzqwdaIBYtlqwQy4jrORhwrlOaeonHjnjttmJ1rTm+FWvI4aceVE9J2rYL4TgnjU4xiI83ClzaEY8t10XnZesIYDuPqQQ/Xl1MNDdscO/nT57qr/7ir/SjH/6r/uxP/nT73ETmr37xSz3++hu9evFSp4jR3Z0h/BF0Bw6/RQ6yX3a5fesmhUGuK3LH11890ZxdqwLePcSXFh8HB/twyp68dzL8X19e6O7tmzQEzmV/Qzllwnvwx97uWDOwe0R+9d5rF2x859vf5b058dLIirLPP/9c9i/a/OJnP9cF3bbry6l26TSmeanlqlPbJ7I/0RbhlII4LSkgM+LNxMIOfnbO6eDgQDXYuSLBW95yziuBxyy3Wjfw6upKnvOGiKw1ubxGDA5GQ2VwWMrhyfcvEMHXXD8cDrUCOxswd8ru3z5jr7DnmHsNBgNi+Bpn9Dqj6WLzsT8N9ILdsRl2t7kV5UAvwI1hJEtL5oZIwX5LhMcSjOztHTD+UpPJRHYPw/IlOyJXHLdv31IIXlmW0gG+RFxVss8nFKK2FjuG5NcpBWldlzJuncNFawoEs4Vta9ucKuNy5pyEgEg/Qz/s48MZ3bddFcT5GbnsNv723sl+MjjyhPXn3Ddyze7uLnPIlGJDs9VHH3645bwCfrA/WTWmW2yf5WiYNE0pAko15Bu779qaLL1k517C/d4H2VffpH67Xnt/Ct6rqtj+WaIYg3wI2/vVxPYhXUwrur/++ms4oJb9rPDHJdxnGPDeC1dy+O1fImjB/ZuIRnvf/PP48WOZHpmhWUriM4XLbc0FuFni+0fffANfXmpBvl1jI+ecHDcpwYTZ7unTJ2ohILvePh8wJ7NxxefPnj2Tcx4fhe167bmNGYKHfzuZf1bkkcB6PO/duXObdaXYfW/7uZ1r6yrxj9nYsRZvhusxToZxVzhyuDNWys0uria820EYiV48eqR7dKqmk2tEUqsrRJcPqaao8QsCpkAITgFZXtbqeq/BeEdj2uktIH7+zWPZv9Tig+jwtBBUoQKjJEmqlHsuEDxXtmUA2UwxSgHIn796rQyBsF5cyVEBTq95lKNzOMU4TjFybcy2328Si+ggr4I5x6LW2x9+V6/ouNn43uF0DJIGkkOayGNoY3cPQMgYShlnwZozQLkhsb94faq8GmgCIV8gtK4IyBVJ2XGPoqp1cHgkS/ALxKkFmHVwd/cPEa93tl2j+3ftl6CutZxdKZj1EFMZAFvQuWm6tYoqU0RsjfbGElWRdQ2Obt3QD3/6E/WIv8QhhxChLd1lsaYeQWREYkTVM78EsPQkgKOjY+430W188ouf/1L2WRoSOQKqgaBf0xHsWeCStX/x5ReAbcFnUjA7EDQZpNMxtlXeZoqr6aW++OpTTahU5gZKguqK7lLrvI4pREYQ4k22HB+89ZZuP3xD9997Xzs3b+nw9n1FCGf/+LY8eNihg2m+iWklT8cgBQ8JRBpsPAjKOacOcCckwQXV/zVCaEGH6xFzfEWXfXL2Wq9fPdH5yXN1CPEOO26mE/WrqQ7Gte7cPCQxpBLiNE+E/1otZhNtllPtk0hmEG2HqMxjQrd6iIBZaYXtLcH1VK/RS/Zd1xkJznAwgwisus8g9jl+XoHXJANXjGFYbLD5k6eP5bhuZ2ek1qq7q4kGgwokdRqPh9jsgoCeaDAcyDmnFiIygrTg5Q2lkJjFmPpeJtzsM9uSGpEA7HnK/c4pii5Jdt5H1XRE1nTsMBO2kjb2nHk4PnP4z2G7NRiwxyTNwWNP5+BSG4hojqBYcb4HC3JBMcm0hBA3zKlBLNovLdnrjtlveJ0hpjaM9ZJ4K6ta9pvVkhPQYY3DLXGevD6BTCu1jL9BnBpx+eBYy4xEeq0NWJ0iEud0Yy0RWMy9xJdnJPcii8qToCWfW4HREWsdMdHRxVjPN7o8u0IEbQTs1dKpXEKa9lnE4D1xEMHo/HqiCzpWV+xOeCbWg+8bx4e6d+eGhoNM3//eR3r3nYf63u99pP/6v/9nfev9d/Rdng8HhQ53Ko3rlOLK62h3pGMEwTHJpcPXu4jC8XDE/Bu6I7sa7+zKRLuPUSU+uPvgoa7ht6Ic8H6mAN9k8Iuw6RwBNmKLfEAyfev9DzlvrYIOwu7BsUbEQFkN1fvAqbkWJF0Hz9QjOp6DEcKsUY8Pd/YO5eDAJfaXiySxoZKYq+8CmMlJmCslfN5COCl+tg5Jh2/mFKFJmipNo6J3MpskDmwhdApiu936aSOBty0WiS/PdSZKe3xel5WMQ0yAPaULtMDmp/i/w7ceu9s9G+Zkf3bnkPXcRGAOsZVnPd5H+LHeCuEZ/LDiGjs868mLUoHHKe9PmeOm69QzvxYe3JhgREj2atRYAU5XpKNjageTUYYo7YhP26lYruYq84jYXavheU/RaI8r4jiNQRvLFyTjM3D5D//+z0T++X//U9lvkf/4X38ke++LTz/XFYVBSXFWwUNvPHgTLmgpeNbaHe9qRa6qsUMKB3vmd7A31oQi8/LiXO++/ZYeP/oGUTzV/XsPdY/DKVDcnHOmZ/4dmNmwxXm29cF4NFBN/nBg9RYC9gox2sMTRZYoDZ54rhGSK/xbaQOvrFnPe/CncfTPfvYzhRB0x75GRB65c/uu7tx5oA1d33t03qeItt39Y0Ww1+PPFULE/HMNl3pvYw/ByUJndM4sdscURnsUiFN8ejGZEKN8hlC0orE1HuB6BxYm8G5NvBvvXYKPFfMd0mwysfry5QudcY2JBRNDUzgyg6Pm1tBhDhV5VvxkeW7RCBY22CFhfQVFcwNmc7psN3iv2OL/408+g1cOZR33JbFwBUeXRa4sifhipJNXL/HNWkfsJAgbZmnCmq5lRUYPCZrfK/h5cjFRzj1tXddgfY5W2N/Dl3TonJPWPFaIuhAcAvi5gJ5W7AIaH71mTba2hLHFrGP0wnzyeFTk2V14wfHc/qbmiu10yw0rxt/AV4cUG8/IAXdu267YVDXi6emTx0y14WhlYnGGbazb+Mtf/pJ5rBGOpRbEgPjp4G4raNM0oyP4SubHEjF4yu7dPr4ye67REz3nmeC3wuICHNo552yjmx88i7ECAPPrmK5jA5/32GqPKxC51AAAEABJREFU9Rt+nj9/zp0kyycffPCBTOTdRszbeWJd5uueeKzKSndptFnBEmOCz0rZOTn2vUIs14hN8WOax3x+eHhIDuq0xCZ2vztst5sYPUPAH1CM2fNdMJckKX5PVDDOPh3njntZIeOc277fwjs9k79Bd/nhm2/o+YsXdPonWoJH37LwNeDsIK4I+VrlOidIhlQ8YgAspo+++x2CYi0j7OgT7XJzlyQaQtoJWz/2289pXmpuhgxBPYdts5QYfYYxewy2xplrSGbD44ZEaYlsjdiJSVRCkpqSwBoAdwXgjWxfvX6hzz7+lcoixVC55KQkTQnooeqyxtEbeZLBaDwW/pEJqgXJd8WWqGcuDUHlqLRdFAniSp9/9blsjAzwryCCDseY4EgZ85KAtnX83vd/XzOSjgWzke4eNgjYwEDXYcQZnUEDhiVxO9/5QLv6XA7ivX33nv75n/9JBvgsTbZCp+eaBddU3NNAbeInYbL2vQ6H3Xtsbk5OWccF2z3jUYkTE9abkVxrQLzgeSXno2IalVaZTtlOvgYQoSx1eOuWenxm4snI3qeFTPTtHd/SbNXoDCE93j/WhIJhMl2o84lCyj3qHT1871u6++bbGh8e684bb+rb3/u+3gW8Vj3dQXTeAOij4VAxBMTIQCOSkIGyJMgz1F+C3zbghOWosfngu47kcPHqhU7wnXUFbLvJhMgZ74lu1inCZMM26wRBUUBq0XvVjHfj6JD1Mq8sasAaGZq46QiOjeyeDsd5zsVk8qzXh4j3et5da1DnSoKwO8VS8NxmqTQmFC5SA9ZOEeMTxEtdl+oQL0ZswfEZcw8ktAWYDcylIUBa57TinI7Pp5CXi1H7EFBHcXSNaLVOqFWTK8jOjhPGLsy30paIjBR7nnvvITgvC9wM0uzAgZGU433nHOtqtUHslvjQiD0FLw2YvKDzGkOiNZ2PJYKsohiaM48O27JYMSj0yR0wuiUyO8wePdaoSCij0VjqnWb42zuvBoGwIca4JQF/oTRL+bxXZF1GMtfEWsLzwXAgm98FhLcgeS25p33nt+HaNWLtgoT0/OkzzSFaS9IzuhWOmWwocKbYxURBhtPWCIYThOc5nZOCe11fTljLYptMNthsSSzMKCb/I0lfsW02ZSfg4vwV89rgN6edca0SfD24c4vC9Z6+/cH7+i//+T9tjz/+oz/UB996X/anP3ZY6yEiriLWhwjGo4NjsJpuOy5VOSJuBrJfKEyLTGOK4cForJBkGtr3L/OBBqMDDXkvR4QPwHYEM8PxWDncEuCtOfY3IepcQuKruDaXi6kioibjfruHx8RTVCOvGecmjLkg5poWDLHFtru7L/mgvCiVcE3Hefb4H4cVN85HMSgYr7Ratbg4IkgSuK1VxTzgcSXMZQU/szg5YtGSRdvYuZ0SJ4Rapxr8WlEPhImHWvZ9y9Y4F2z3DGLdjO17jHNJl22FSDwkcbxx775GdCsHJKbA3ctBrRkFhe2CtMGrDXgZ4ZgNKk3x9RwhucCPAV/bsQazkedTOlJT49AkYT1ea3DnwHoLvzkn1rbg/R6xspILUg925MwinbjF9sgYZ8U9lgjNUzD05Wef6Kc/+aH+7cccP/qRfvurX+pv/+av9dtf/5r3fqxHX36lnjVa59J2PEbgP8eHA+xtttiA2yu6vkmImjE/47S7JN+Uc0yM54j6Dfc7A6vG0dbVCt7rHDEnbHb3zj3idyPnEn3v9/9I9WBM/BQ6JonevX9PGbiy9dsYlryvEVZm8x0KyxqRkoH/nrjtGGsIziZ8fs08Opz06Mk32gGT34Vza7CEiXQX8RlCAm4rbSg6Lmj2jClmDIe2NWwJfY9GwDndwFu373BerRijAtfY+FfW/Wat54jLEpFYg+nBcKgkSbaCsswLnbNVn4PFBBtYIWP39jxfkjcFtmxu5jc7MoqZr776Sh4Mr+icOecUvIcD5lrBC3ZOnucK3HNEntx+Z5F7LRZrLdgJCyGVU9R9xD9Xasn7MWTwfa0N1yfM/dWrV9pHhNk6ZohKE1vGlSZQE0Ti9RUimnXZewcUe8aFNVyVpqnKopDx12AwkHFpQ0yswfcSv6dpoiLL5SXVYNvmyfTVIdps7oG1miAy/i2wS13VGo/HzJEcib8miPc1czThdIZQtHNNUNpr0y3mU8fqLsHXihgznAfv9c4778juFWJUhQ8a8Gmx8dlnn8m+W5pzryd05u2+VrA36KEZzTfzkXU498BEz5wb1lLX1da/ZpuMtZyenGzHnMHBEZ9l2N7uHclhNr/IPRvicU3O26WYWGOLOSI6SVJZZ9jWvIDXmbbWrM3uaZHI7bTgvCVi8BIRekVBcvfuHZkNbc1r8pT5yMaxe9SI1EMacTP85b3bit4QPGMslcFD9jxgX2Fws4utx8ZoyIFmtww+q1ibzb8h1yJAOyoOQEVC3tgbLCji4CVEZBP00IXDcXiPhLax+ZJQOlmi7El2gYXb5JwPKooKwEaIpoHIC8REpfcQN55AXNP56Jmoibg1FWgHOQUHFSEUZeNDSi3nJUwwxFTBRyqYqQLvq+/lGT+FNOYkMTOg9x5huaL7dMm2wEQ947BjpVXvdUKQfvPVF4A0qiahRSrqHYRED6h7jJZDEBVEwU0Uea80MsFxGUG3wg4JNvCstLfnzDHlhadiZ+EyojFHLHDmksBsWMeShGPfZ9knKdnrDc6MjGFOLhAZLYQcIZUR1XiV5vJ0gCrWGRXp/HS6f/uBPv7kYwWuOUOwtwSBfcfCALtcriXnZYLo8cunuqAz+Hxypgnk+ZIAuP/eu9pgiyU2XGOtDKLcObyhWw/f0lvf+khvvPeBbkICN++/qcHugarRnvLBjorRviJCdBNSKc3VAWrYSh1V6pzub4MQH+NP2FDnL17p5PnL3z3Shn/69WeaXrzWnHlsECCLyzO2yc/VzSca5L2qKPlmoVsHY9Wp07hMlIdOB+NKwyxoVOZqDdhUcBkBYgTTEXQN9rZHE6YbsNW4uE3wIa90MV2qjxmvE706n0rMe76YqSMpXiF0ZgSmkUlGECxIsPZ3GjGcrNpLec8IskPBtgSCBUdRFOqwsw+BbvKF5lSswXvZOM7HbTDZuRaYo9FYa+ZrwbfGt4Fr7LOqKrfk55yTvU5issUjL2U/GcRh9/EhGIQ5emKkUAsxpfi/4dE5xzxaJWmwSyCLCxmJtMSiCUEj116t1vjbbNZCLI54sISScr8FBL1HIbjh/QVxtYIQYxJ1cvJKHdW9HTZWjdC35G7d+MvJhQKZf0OMX0Ly53R/1hQPHUL7EkG4WM60REyu+dzu7XwPNMLv5oC955Bmx9xbnm+Yl4cjFhDSku2wSHw5sHhKkWHvtfg0zxLtjIcUGZVu0iW6d/dI9+4f6oMP39R32CL/vd/7QA8f3NatWwd66627un/vFkKq1P7ejsYk0fFwtE0kZl9LrhmiP0tKDWuwnA0h5l3Wmmg4OlSaDWWPMavVhEw95218oi4plNRjTTdSarh3GTzVcW0lj98L4jTNCpn4XNHhbMCfCyk8VikkmYqyUlkPeKzlsfspHGOcl+UVonYX/2UKMZV1lM23CxJhWZTK8HPg/B4/N/jUrokk6pz7BR598FrDDw7MLcGYca+w4QacdpIcz3PWm6aJIofgwznb2XP8bsJqjc07xrVOTAiervW1TKz8x72dc7JCepddqTRN5b2XPcYYt9hNeLQkbjhdkcB8nm6F54wOdBukFZw8oTngsqgEnkyJpd6J9SbqmWMaE3YlSnlJG2IjZ00d68iZawOnBu5vMWmJ2BLka4o2+zMxv/3Nr9ke/xf95Ic/3P4LPv/4j/9T9k9E/uznP9WvfvkLXVI0pjEqZz4JFeYCvt0wbkZM7e0dyH4G+MM7v40pW9OK+9v6TOhZjNu5HrsO6Dxv8Ol/p1N6zc5Lw3NLrjFLdf/hA+yaynyxg8CzzvUeCfaCDmqS8H6ImsCHds8CPsw5jJOPjm5oyLh2TYHYOKNDd03xluHzJYKurGqwU4NLhDfz3mPsmzdvE3eJjrnWnlu+q01ANZ1c8Nuuqj0uieGTk3O4aAHeSkXmIR90gUAwsWciwc7rnZMJssFoJMMuo8jmR0qCa/AH962YRySvmD0cWLJ7ZnBfSq6bwZkBG9v7kXU6Obip1Yh4My41QWT5zsSCcSWLURqjUnxsOSpFBHnGnpOTQwhbAWc27Z3UM7cM3DZgRKxttIOA53zbdXPk1CWiJ0uimJIC548Rls54A94yPtrAKxVzbHiMjHV4sAeuR/Ih2drEg+OOhdpcxuOxEsYaMkbONYZtuy6Jnh2yaxXZ77C6plHiuVkLn/bcK41RIge0xJ9xjMgPTG2rWw7p5OXEiwldK8LTGDWsa03ZFT1ENHvmZPe2exm/mp1PTthB5f4zYjMyHx+8jo9v6oDdkhQf5tijAitXFCMZ2GuJt5RH551iTOCiWhn3tPVA8crzXBabPS8O6Uaavwp8Z9fOKGacc7piPmmaiKdawjkWZyeIVdNIxgFb8ekDvLTZnvMUAZxyjynNh4aca1wxJ1+aKLbcsQ9O1+SSECKF40od/rPXFn8NnC8neeZr87J8WJIDDRt2XLKuNedkzHFKPijrSmYDu8ZxjceGM/xuWGjgrP2DA3lLvEaGvfgfTllsRVVLIr1CcK5QtlP1kFCGE42IPYYSXkp5nUAMZvw1icqS14okVkJSGQLDADhDIGUsPjJ2zDzdpbUMuCWG9T2+J/A8n6WMY4QVnEfgTaU+KIe4HeBYENT2/RIz0opk1thcICWxNZ/iPE8lPa5ytldmsoWvAVEFUJbzK4TpBVtgc1WDis9S+ei0ZuEt9zTkF9VACRPpmL8lS6uawaesy7NC3Fydn2iKyDp59Vz2W9/qNmoh5oYE7V2vNdV6B4iuqe4uEWyHbFdxE4UkVSBQ1jjYSKHiPoOiZsq9AmtrNr0atllaHtd0Ty4vrjUC8F/bL1AlmSZ0ExSCjNBYDglqowhojm7f0BvvvK0Hb7+p4d6ebt2ngwFg7DuzY7YWRwiRDIIcjncVIqD0QRuCtGWQFhA3gAkva04gXhMkV9znkornFUnh6bMnbF08ZVv0FLH5fPuLVU+//lpntMsDfugh95w5DQmw3UHJOhpFBE7qewWEi9kljZ0St1G3mqmnU7Jiaz8Q7B1+M1sZPq7ogKVZIguq11TAJoqMSAL2siOGVNfXc22Y75QEtsSGSxKGbeW3nZdzKdcyaocvIXqzcc4WmOSw11Qda3Ws23mvgB+6nvMgmJTq85K1lnQcrOtp618htr2dF6JS7GvVcZGX2hCALBnsL5XEVFbpLq1rj8DrGc/uYa9ns6XWzGGFbWycOUkyY5w5omAD+bfY24hiSUxVBOqaxNISoHlRyALUzrFrBR578NyyPcl0IKJCkZhYg8s09RKy2wRimWW6pGtoGH3yzSPmiSin8LIO7zmdnLl1JomPBv8GrnJkCeAAABAASURBVLLXV4jL5exSDh91YNdxvgPHC3xjr62w6ikOWzrUG/x2eXWu6XQij19/N5+OREgsLa6I3ZUiN+9Z1+XFGfF1JZtdAi48wmg0qGTbfbeooN+nm/7Btz+S/cWC+w8fysjm4PhIt+7c1sExwrGMGu/WJNBCo52Bbt29icArNUBwOsa7gVA1Uh2TuFzwMmGYID4SuKMoB1yzL7moshrKh1R5MdSmcbxV6Gq2kQsl/i+lkCnJat7PlXFdXg6Vcm5OTAb8HpPI55ki8dKzGkvko509lSThRpIlao8v5iTCvuvV4b+Mc63rlnD9Ep82YNTwYuNl+CiNUUWSwC1ewTkZV6ScG31Qj/3XJIoZWExCkBjT7u0cFqRInYEdI3uLlUgCXRFHPcWvfW1kDe+0iP7hoNIexdtgwNp9VMd1A4TGcrYAO5WcJOfs/3tlSSrjdMOi4bpE+Ebm55zDn6RifGmx2LGANfdyrlUHPjKKdnu+WE5l+GvBpk23bZa6pkgxvDjifzG7UoSDyzSwEzLXBd3Ls+fP9Isf/5gdrI/1T//4D/rnf/pHffzxJ/rBD/6e7cFv9Clb5BZHrvcK/K8hhuzZgNgcw10DRJnNviJmnJwq3k/x/TEC7pLu/ksSrM05BwsWWykxZ6/X8MwxOzfBezmOiA/W+GuJ707oZP3v//W/akYCzOAL8+eGzyaIuiHifEnMF9VAu3TVQ8yVwdfGnUvi2GOvmCa6Iukbl24ayb5yllJ82I5ZiRA+unETPO8iEq+3v6BmfPPN4yfgpxQuVkxTLek81eDbeOjicsK9DrhPqdHejlZg6JC52zwDfr9956YSWtwN9k6x7QrMdPi5hc+FTbyPcM9G9jNBLG/gpRBTOrUj5jnTZDJhp6WhYzmlkTNXTk52SVRR17I8umFdnXqaNIWsW5jEILOh/ROKJiiNw2YI1DHdTbNvTBIZhux5AMeRsaYIzyNi+hoR1DCezdEeZ2A4TRNdMIc1HJ7ERN57bfDPEUJqCG5fv36NwFmqg696dIeJJrvfXXYSbxH7nA4ymB8+vsJHc0TSCvuxTKXk/zVYzdkdXZCnZxTEWZZqxXsmrAbERw+eO/JGGhLu2+j161cyfLTcryAXhOCVMsdzCp0OvD9//lQRfdASn1akP3v2mLiZ0xA4kw8OX4RtUV8gIgXXHR0fynuniB1KitMrxNcQ385Z+5o1G9c7/GS/IZ6mua6J9+CDcq7PmP8G3VAPam3AXQ9ABmA+EGAdzzubIzlig03P2ZVyzm1zUY3vGvTLinyTswbjgJR1N+B4jn3GcGWKbqrBo51zxs5V8B47r1Qxx8xiCNuGGHWFz8SPCdaSeDDOsXFK+CEFqwPmZn4puU7gpMOeVVVp62OwamNN6LYH7xlFqhGbNfP7j3Pv3r2rFXFXwUtr/JYkqebYZkSxdIkubOAdW5/PuXnDojpAYIFaUsGlMdUxQDFH5VmO8RPNSa4WvI6B8AegnqkFUOPhgO5Ersib42Et69T0fa8FRiog4xUiZ47angDGAJHbbBu6esSWEgybcy9yHYl1ohan2D3xr/qm195oRx4nivMSAiDFMIH7zKZXaiBEBwC4SNosqFoygm0GIDKZIwcE3AmgqhBMK9S4x4BrCNqx8CVVsP2W/9mr13r54omaDQGaRsAwp4pfaHJ2qq8/+1gpIrMg+FMmmHD0JOmOBNAyT/uOiK01ZU2NohIS29nltV69PpURl4nHFQHQQLITSHPJ/bfbWjjMAZKA0EkJxPHRDd1/5z19+/t/qFsP3tB4/1DHbBUd3ryju/cfaISwPDw61u54rJq1CLAlLtl+x9HsNKwGaumoBhNndB3b5ZUmJ091zbbm6+ePNJ280tX5S52++EaT02d69fgLOpmPtZpdqFlfs4W3Vpn0dCo7pVoqL1hLHpRkQb1vldhzDhd7da5Rh6AMHkKBHhp8FGIOuWZqwc8F3dAVYmYDnuSkAsBu2l6RtTbMGSNpiUh4dWpdvqWsEu4BREfQJUmmGV3Ohs/zbKCOpGvEkKQeIM+1RuxnMYAZaQ4htYjHDjHvYwqx9HI+bBPVBB8sIQAj2TmFgVzQkARzdn6pwWiXJLCRY/4tTJYRxNYpzfHHHJxWeUXFPMeeDbbZiEVpQvcjhpQAGzCPDdtYF5oikENImH/g8My1RwS0iiFoCtZsPc45XUNKm6YhJvkc/3vw2vW9LPAWEIZzTkmSyAinQ4BuSDZ1XWgDxvIsActOJgBW6zl+avX86SPtDCv8+Fo5drk8O9ES8m0RlqO61JoC0OEHK6ZMKAQwu+HaBnzbv+jTETPTa2yPkOm7tVY82hZ4w/X2OEOU2nc254iKa4Roiy/tHDG3IfM6PtqXddPeffttfeejb+vb9s+OvvWWHj54oLffenv7eBfxab/UOGCHoYLE7DEvC2w/0ggMxxTsjoeyz0qIsqpHSrJKy1WvwfBQk8lSBwe3tEaUbMnPeQWwkYGhBD+FkMnFRIG4DKnbPvokqHW9kjJTyFOldakFiSRJUoXglaQJvolGoxJiicvlfKecZOCcEyaTj1ExTeU853HPyD3taBHuRqSWeAIJqiAGiQx1cJ8jUQRJnvN7nnsndXCDeG7c2DMHz/3sPfPL9dWEcwVlrRU49yVCra4KXWP36fxaPvHKmFNe5eqZX0vh0W2PVoHXZZEoZa0NCmhD4kqShPMLBdbZgq+YRLV8Zhy+gfQbzmF6EpgLrM9uPkU0TBFhLngl2JOBRSgQFytZfKWSAvHrwG0DRnMWZcVnwhgWd1acn5++3v4ZlU/oYv72V7/QP/zgB/o3Opk/+qd/0qd0L59+9aUa8oUdodc2+XG57t69r8g97W+hBgXM1BNLM7h7KGeTaKUNXJblhUyoXdBVfEJRfnZBzLFDsW46iueVxmxNe9a6IkF36uEkqXPS/sGhFiS9EtzZNS5ylyxRmue6c++u5L3u0fGcUAQnaaq8Hsh+38G+urVhgCvywzn8MRjv6fXZpRp4yQqxLEuJ5Wvt7e5jrkRt2yuGHFHQqAMvdu1suUFESg18H7NSX33zTLfvP0QUrZWRQzfguYarF6wjAVtivUsKU+sazUxcOsnhkxs3jxWi9OrVs218ekR+xHednBLyqWMNNq8l+XUFBhcUQCmY7OW1QZxOsbsJIeuYecabk/Tv3ruHXVaqR2NZ53403lVRVtql0EpCqiExuFk1xOASE3k4KVWKfWwcw9GKe207gTy2iI+V8SvPDVczE6nEdQXXV4iXmEUNRwMaPWuNdoYI3hKfzWR/rN4jrB14WtJRf4cmisVECd4T/HRAQ2VYV1qCz4a4qSk+1hTSXr3sz52tzG4xErOFltirHpAjwLxzDn+0WnBuDFGBNRu/ZuAjS3ntJRHDh/YdU9crSxNdUDx36ADj50Fdbzm/5/WcpkwLpiq4xmIoSRJ8vMDXYJV7JWm67bbb/b/44guZXRh9e2/DSMc5ZrNDOugLYszmNKBLnjDvEVrGfOFYT8q4TJtL++1hNrSxztAda+J2Qn6rmZcJfrNrCL+7f2b+50LjxYb4fP78hZbYJQNfS7C0wNcN/JOw9ityz3g8Ynyn0Wgom9vl5UTGHTPWeXR0hN2a7WHv9QToXUSjfS3imvg4PT3TPk2xBXiy8TNiwOy65cF/n0+KPdZwjPdBc7jCcpvAJ9DWF19/pRW2NM24g2+XYMZ+CfYa/xbkA9MIr1mvt+/u9ARaYNACADWQT+T5igEjgwkyvaazIoDjeG0E1tCZicHLttCnfLYBjBsC375QbN/9s6rCJmtq2bEwI9sKQFn3y4eg6OzaoCu2Ai1ZJgBzWNVqWUyDsJghBoIPytJMZoghTnRct8CpS4RIVZcESCRJrSGuTkbylxengBNSwBErjr3xQB1zChs+RwguLq4kgnWDeEggG9sSdwRdDvgbjLOheuoBUMf6d0iQc0RzS4C3jNXj1Ibnl8y3JziucWTEHnbYc26hNffwIdUYkqogmlu3buv+g4c6vnlLN27f0dHt27r7xhvKh0OVAKOig7F/86YyAqnBHjREJcjMxUTwrJI0VYtfnHO6pnoCQVojZE14WWf5NVviKwTb159+qQWkeXlypjPEdOyW2swmyulE1olUIBrTfq0cMblbpiSXhW7uj9TML1UgUOwc2y53m6mK0JDuINUoLblGiJyOpDtD4DckwAUCRkmA6Hq5mNFN2EA0Vmx0uqKoSItSGxcU0lw+LZQWA4RBQjczyGe15hunLq1Y81hGmhcEifNR5tsVBF2UA03BXYuYbrbi51om/GsSr4dEpnTzViTr3ElZCIILsXuPrfLtdUaMOeDuBOdguzUn2HFFwdFj4yn264iOkKQIxYWsiuxI2NaRKkgaM+w8AIeec5fMI09TaN9zXkngdkpZV8Y2rWfOISQEbwcJreWdYx4bXreq7Hrvt89zEp8Ri3Nu+z2saL6FOBqOCEksCO4Nz20bvEdwNwjPrx99pauriU4RlydsRxneX758pgmkuTce68KCVp3WEK6HzJLgtUZ4nlHhi7EEfj04ZsIUGVdaEfBzCMV+CWhFslhDUp7rF6y1IT4cxGvXFZDiG/fv6d79O/rDP/oD3bhxpPfff1f37t1hW/wN3b17W3t0aqzqLhFNmIgklrNFVMnit65LDUn8Bwf7KknsI5LcmARnzxPsZjZPsMdgOFbNMRiNFdOM5ztKEaBVvasQSx3feIj3UpLYiPcz5WAqIWFHfOY5EsRJTvLs1HJtIRc6ZVWqcljwmAnXyMTbcFRrREJrie00SIHze3gLklFqqsiwjB167uaxYQ8uVmB4BQfJcwHHnNh3MSgjwXfwoLpexmvBefAX0eUt5m44NvhgpZ5zGhJISowssfsVfHF1cU7Cu9AlXcPd3bG896rA6Jp5HR2Z4L5QTmJJwZolqh7BwSnKspR7rRSilxVqGXjp4CFuIkhPDX5rERwNvGNz75hbCMxbkpOUYdskSWRJjJeyebV9j72CbD2WGObgZgkGGvDSoMKnzPfk6RPN6Aq9fPQ1xeojPf78M/30X/5Zf/vnf6Z/+5d/1C9+/m/69JPfbAv3Fd1RK4BAuwL8cLA31gzs7iFArPP++sVzptpvfwO/Ib6X2HcNv19fTeksTbSD0LP3Xj1/RZJP1OODKdzfMR/jfXu9j3AoiamUuMuKQvZd+4rCPcE+w/FICbYL2MYHL+OUDT7IETXj3R3Z+zPwfn55IVtfjt1t3WVdiwnzeYp4WOmKhGz/CECIqap6jK9msn9S2MYxP1lBuEsS7fp+O8cVYnPJUZY19kyUFxWR6OR8kDULWjywjxj2jDeDR+q6Ik4QZeSQGKNO6caa6HDOKYYgB8Y876+J34vLCT5reF8Ue0OwEWS/GBP43LikIB4C11SM6VyQ2SqGKPO1cahzXsYvM4TJoB7Izj2nE5ZiJ/v+7h72fEX3sQMvdp6Jlo771sTUEU2nM4RHwJY9eJhotYeUAAAQAElEQVRjuzEdUBvfclCaZhQM1yrLUhG82pwDGMNtsnWNx2Pu57BFyxo2zGODMOF8CqpLcFGU+bYT2eLfJbFVVdW28ZQxbpKSrLhSHBHMn1Hk2Jpb+PnJN9+ogDsi/DmZTFSiJXrGsPkEbOGck/1YbC7RIuK1rWlnNGI+QXbNBts755hXqx3W5LxDyC5lfnjJTtzx8Q3urK09r+HLjPWtmOPNGze271kncvsecZtlqcwGdtg8RsMh60+UsoY1/GFC0uazR/Nogf+dC8qZv51v976GewuwvIErxNTNDpYLPIFvxwHC7/HjbxgzyDnHnBvm0Mp+Q33D+B1rnxCrh/jL7mkxbsLXxh/TbEmSFPG4z3Wd7D6n+NR8bbtQZ8R2S46wOVzSiZSczBZ23mtwsb+/L+c8883Aeod4HYGtKPOZ4c84J4JFs1sOL65ZQ09c2Pgem5rP1th6gK6xedpnG4RoBv5OwT2DUnBPZa9TbOyPCCITatd0FTs6CmtI2kEWl2cTyCNqSWeiKHcxQMJESjWrVs2yVbfpNWNL0qo3nhK4IxYsVXmt2HTbLXFXF3pJd2WBazsS5gCw+AAgWMBFJ9U372qmKCW1ZiiwpBwjgCIibUcbnyonidkfYfdaa00nZ864+eiGZptUy02uAuTnScE8Wra8ShV0kHb9WlVgHqMjNTiqn7/U4vqVQsqcXKsmCbpcTZXXqapxpqLKEUgETVIorYZqIPX1ZqmDW8e6wHCvIJpVUqnJah3ef0s7N+/p7tvv6v7b7+mY7YJ3v/0d3XnjLd2yX+hhi2jvzj3lVOgjCKglmVRFppwjQor2y10pzwfDUnvjSrPL10q0ULc614aqpwGYi7PXWpy80LNPf6MzOl6nbAVMJ2eQ0EzOdaz1iuNS8o2afqnj2/vMO6gYpdoBPD6mqhDsWTXQGnuZOM7xcQZJXpMAupgjBLEXn7esdYkIT1lbUuzqcuEkOpA9/q8gBRH8K7adIgBzgHYFRjxJu0XUrps5WFpqiZDdrOaKPmi16gBzTuJswEurgHhdsq273szVbGYKfqMkNlpwTc+2R8rnQuhu1jM+n2u5vKLeWTLuQiX39500IyGtSVoxSVmv1Ieoa0A/A08Cq3YsIIwcIlzM5mIFWzHQMt927dQ3EfGRKY0FZF5ux+soIuB8Es1ExaBWCjFesk3dB6cTCpmO9YXMa83cijxRj/i14AvgNs0L0CzZtlAavLzr1XLdBrt4Bp1io75twD9rpljyzUYNwtIC1LodV2yXXXPMKBpmFG/TyzMFcNJiu8nppXzHnDfS8nqpUTVG6GTYotYGn7x8+VL2c816GwT65dWZXp8+1wlH08606eZ6/vIbXU7PdQpm1oiUNTGQ4PsBYvAGBc/777+ve+DWHt+hk/nuu+8gNN/TPTpEhwcHugFuUwjoFoRcZjk43dEOeMpjokOKqwE7HpYAdnb3tE+ln6S5BlT3MckQAyUc4DQmsRhmEiab4pFRWSoPQYYpR7Jriak8yVlXjm96DaucLliinBjN0o2K0stxb5cVcgm+A799iCqqoQL3S9JSMSkRD518yOWJogZeioyWgf8hPio5r+2D8nKkrBhiGyljnKaXeu95XmqJfSKJYE2y5VTu5VSUKTi8VkTY1lWmi5NTOZL1huLVtquMeK2QbiVdIzJf45MsSZRnmWpiKkkyUfdogLja3b+htBhpFy6qy7E2y06JT9VyQg6+HyPydneYX9IpIy48eEtCUAsGfFIrZDsK+T5F3UDrNlXnS626RC7kSvJSc+LCQ+ILCF8hYT4r9TyumO81BXWgI7zxnWbtUqt+pQ3d75bYO3/+WE+/+FSnTx7pVz/+oX79bz/U3/7Zf9Pf/dVf6N/+9Yf6+Ne/ptv+TBfnF1rBGc/oQg7AgIOrz5690gFru2D7bQ622ySqQFgHBNEC8VcfHmtCF7PcO9x+/9zFTLu7B3p474EMQ5mLEqJ5l0TZECf3Kcrf/uB9rbm2xQ/jnV31OCPLK9Xcs6KITVjT7mik89cnml5MsONcJT62X6ziZLBTgTKnDmwF53XN9uKYuK6yFDzva1AU2kEk2LkNNmu5f4qfFnDLsKp1sDvSjI7/enWtZj1FMJ/Ca9f43Wl/51ATs8NiqvbfeWxnB5zDf2vySJJLc3hryXUO3picn6iBD+siVyD2DhGu0UfNpwsKoh2tFu12zNFgrBmFcZakWmBLSEvDPKdonMnqo33iawPPnZ6cqMDHLcVq6m2Na3nXyXPSlldpOHRuDX465bEnpjwdvStF8DufX8FVLaVXy5p4vmq1pss7RsC35LYW/6VZot61Es2IFfgsiZfhcCzeQCSksj+35hkryRxYDsrrjOL9CpsXiszHOKLv+q2It12/oJ71rxRdz9GB/UpVkWiHAlHMtR6W27hTjOo4YlGqc05rYmJFvpEL2mw6FcVQEeMmaaER+XSNyDhFk0RiX32koL9UABdN57Qkh5V0cVdNpxzMdLx/iVB8RU6dg7Fl2zH3Ugmc0jDXc+w9RRhmZQkv9LKvT9jXOtKCNeWFquFIC4SeXNSMXbQcDNpcAvMpyoE6utz1YAycvBzPzbcH8GaPHsm4PiU2BV8xZZbTa42eMDu2zGUF/mRoZewV8x4yjgnWDP4oy4rmwxU2v5SHo1b4f4OflsS3TxPZfPvgtCDvHRwfa06M2/udesRvKssxJiKNo6z7ukMR1hNTlfExumNKwTnivTX5qCfe9nm+YNfSsJeo03BQkpuv1TDfJXi3v4m7tl0yzmm55xDhn3gnz7nLxUzWrKsHFTbcaLy/ox5cduSlhnnlaVQKNyzodl9hbyuuS7Mv/kK8Kfesx6XyDQvcQDIW0DMqwQZS3jC5YlDrio7jkAA6RIw1LGTGpFLANN7fkwCPSxItCXozwobPS4J8RdCNqDCGONFAVQ7H6pxHSe9InUgaK8BQyII+I4iGkGQkROoiIdEV2tuptb87kG33zanAgu91yOKy6AAyRia4O4wBCzG/qex7ggEgsVq0U6eEcWKRqsNhnoTzNdV1DRmuSE4rnD5ve214/pyqYE5SaXh+++GbqiHJcrSnN959X28gLt9+/yM94PnDd97RAVXj/fv3NR6PWMdAZVkQJEslGNg5KSOAS+Z3MKoU2vWWCBbXExGJWkP4K7bX7PuOZ1R1n3/6sX79y5/ri88/gSiut0TXsKYC8rGAbrFnxfgHh/sa08UdDmvVkHsKCW0IKjvnxvGRMu4dAeOE7aklYsyOvu/BfVQvgam1coLbnhuQ1wRUjImcD5JzVH5z+RAAboZP1tqQmctqAJkuFThvASYyAqkgKFbYKSN4Y5JyqVMAhAn+r6uKIOxErKjH7y33X1CBdhBJB65OXr7S/mgsT9ATHWr5bAYYHecW+CYvKk0QYjFJ1CLC5KUkjbKi43d2KH8XjM7rGnHes7IlHRvP/VMSeMLRQC42xyni025jz+293gV573Vxca45OO4Zf4UgLMtcc4IizaIsgC7PJ2xjz1VBHEvGsETlWEfCtStIynHdBvuare39JWO1rC3PEp3SdbQxFuD04uxcZ4gVE6oTqtMNNrP3e+Lp7OS1xDj23Ow0RUA64qWDCGzsBfO5mkzUQ1DXVKVLhE3HdROq1Qnjzrfd+EZLktA5uL3k3MnFBMinunl0rPffeVcP7j/QfTqYH370kd5+9129ydb4MdX73Xv3dePmLeyaq4acU/xY4LeCmElZs71XVgPt7O2rITY6CLWCzLOswn7J9ohJphGiQy7KSDzJCjkfIdZGws5mayPoEoGYpLlWEGvPOCGkskd7bzAYg52gmrHzouZ5QvzksrEdY7TmR/AawN5ovKMkTZURE3YE8FFAXh24Mb9viJG+F9dnKrhG/GQQePBBxmPrre0XsrFSxpnS+U3BStf1xETOOlvmuAZuXp55HuwdaHo51ZDkMkOUJC7q6y++0leff6kKnCYx1cH+4fa5vU6xoeS0s7urG4h6w2bwHlzNmVNCghI/TksSiPcBXurVecfh1ccgETtzOGznaF+v8XHHYlZ0WzCWbLepYC1rMHd1OdEan09JpIYbW1dwnjs7sDDH/0Hz2XSLmw2JIgFjtkNwRff85eNHevLV5/oxXct/+Ye/049/+C/64Y9+rB/+64/19TdPSKxLffLZ5wpJqs9Z6/GNW/rww29LPmo2X25963ygwDljjbdZS6OqHsj+juWYxsAdCu0MHJRVTbfauobXMgyZbUbYpWeWF+DU1mbdnQ7fdfjY1pGzvsd0tZI0xU69WrB+l+2/K2J8hND03sN9O4rY3b6/agnU4uo//fEf69bNGxrWtVowYONYl+nrR4/gs9nW9vb+ii1a82Ng/twAAbyLnWYyjNgWoyXpDB9at+icHQWb02g0kPHqhmQ/GNTwzoSYFb7sVYKxhtgU/HNILjDhtoQHbF4W5w7/pTH+bk7gdI3f0zSRrdnjL3ttz6cITi+P71a6pAi9CXYCHOx9UAo+V3B0TkyaCH/+4qUmCGmL0VM6mNdwgHNODWOP6C49e/yEkXo9+vJLioWnOoGLjNu+/OoLBNlSG8YKjH3EVqute5/mRIvIS7G55YqEmDK/XIKxnDiz9eWskyVix1Q1fi1sLdjD/jxR8F7mpwEFaAjw6vm57C8HLMGtXT8cDGXbqrsUEDPmuiZXGYfNiL0V51yB4Raf2VwKxLnZZw2Xr8C5nd+hOXpwkGUJuCbe2Emxc76hEzgD40kaVFUFtpsxjwZ8jBFr13LYN7KWOXFiWFvie1tXjY2KqlQK1h48fKBf//a3/x6fqcwf5n87d4hmMfs61tdgn4gfz8mpdl3O+r959I2WzD8mKfev9fXXj2TPPeen2PKAov0IMXjFbp4VqNYptfdLONa2xxdweSTmC8ayc2qwa7ixXwayx1evXqIpxsxptV1XCS/becPhSIYds7XN5Qos2Bb2C3AR8Csf0kk/23YTzSeGL5u/xVHFuoesf04+Cwhhm+sMPwyJ3xRbWVc3TRPoptPu3p56J3nmKPXw4pL1Lui2PoWDE1k81HWlITFhuXRNDrevkTxAD4mfp8+eEh+FGnxr87JzQ/D45gpfLVSVlSxnd8S+aU3DRMUaa/DVgC2/RiwY+BqS6griMbJvPCPj8BXbgp1HsLFd5WLLJFt1VOkvAHtGIre/39kxafu+zSmATAHWzv6uBCiqaojzK928fU9FNQAwe8rzUodUyOagHjGQce3dowPlQUpdRxI4p8pcaoMgm7BtMkLIHhwe6cXzZxoNKnUo68h5gWreNQt1GG2CgycIgNd0k64B/TkduyWE0GCED77/h/rgD/6Lyr2b2jm6o4dvf6Bbdx/oTYTlR9/5no5v39W9N95G/npZR2GPuc0WG14HtvQAQJIpg6h2EIHTyblEJyxijylzm7EVfEG38snXX+olRP/rf/1nXTx/qhePvtSScycnz9WwRdWxfd0z12GZKcWuNw733RO2ewAAEABJREFUdPvmsQ7ZzqzyVA1BWGE3F6QZVcV4d4wInG+dtuAzH71qgv7J48dKOGlJBXt5drF9PkWsZDHRhu2WHj8a4ObYYoMv5xCkEY0B397bApQA77G5JcwSkRtClL1v57cQrLXIE9Y8p+pbUqmdX1xqQ1D6JJX9lqfnXpcEgkOo2B99NjLcJkTnFAnGCLh7noujIDnZXDuq0qvzCb5rWX+ynXeeFDqfXOv0/FImZuZ0xEaIjjlkNGXeudmDCrplTU4O4pjJ2WvmXxHYFxDEkkCoIL0EwWMVbcr9rIK+hOTt/Sl2SBKnG8cI+VEl67g6sLMBQym4mSECS+4zYDyGVkuHsYIk1hBYg4DZcCwI2g2YevL40Xbr+/pqQgdjLtsOt+/vLSDGSwSubWt3dBO4iUxQYlSZaDRyPUMM9NjWvqpigjIJTmP8aWPlaQKP9LL3N/j62ZPHahEmdq2NO6wr7e6MZH/c+pBtmXffelcfffCh/uB7v6/vf/d7ukPHfR/xVBNfKwqGEBLsFCQ5FcTakM7kDgmhKOstada8DuA50lWIWYlgOJThfsA5LqTKOC/JKx4Hsn+Rpx7tqhqOFTg/r4YqTcDa51WtAttHbG7XlvVQKcWEQqQa7sXNNMCfnqRqnxd8nnGNTzJ5sGTXBj6zw65peqcSwp1h85bnhrW+7eU6pwXYNntacdUjIM2WFQSbgreSR8PyYDDYJq0Ee1rln+eZQgjy3gsqwBaFWhKc807AX5ckQ+smP0WIdXTrNvO18sg1iNE8ZFusPoC3jvaPWEq2jYH5YvW75xCp81G985BzpzTLZCK5QWAZCc9JVi3PO0lrCJYhZV0LK9B7Ytm6Fw5uDcR+jn99lsjiKsEe13BXzZoMA47ipIhSRnG7U+XgainrPjhE5hM6p6+eP9fnn36in/3kx/rnf/wH/eWf/on+8W//Wj/70b9st8onJy/1+W9/rf3hQEu40cNdu4joc4RPhR8TcHALEZkWpd59/wOlCJ8F8ZaCG+HHa3JBiy+YnBrwJBdUVAO9OjnXBXG7WjZg80BlznsvTrQ7PtCrl6fCMLqkyDxAqA3wyw4cvkEMndDJa4nf4QispKn29vc1J76mND2uSN72yzcmyCyBGyd9ibCyZJbnrB0+c8zh+YvnJLZrLbFxQRIL+Ni4zZLuzni89YXdx/BhQtYwY2LE7lES50mSkH8O9e6772lNXKuXdnet8GoQFl/rMRxrY3vWWhaVcvhgBSbHxEcKz4QEHqQbukOxtn9wpBATMCrVJfwCLgaDoS6xtb1/PpkoJUcGMGl+NUxM+GwM72fwzptvv4VJA6K+1g7NjzXtMh9S5cRg2zm6jEvdvnNf9otXNeOOWV+FeLG/8WjFpxWdh8zjXXbe9i3WvIdLvG4hah8+fCizT4ZPX716LeeCArYyceXAbYntHj16tH3PRJvZrGStF+RwywU9+F3Cr6/ZkjWbPUKEHSAIZ+RaG8cwb74yMVZjV4unFedXPH/y5InuUfSO4RrzYwbOkiTqLjssCfb//zP133+yZMeVJ3juvS4jPESqp1VJVEGRTTaH/dnZz86vs3/qzvRM94juHjbJJgFQAAQhCY0ST6vMlzp0hPt+jxc4u48IhnK/wuzYsWN2M7My1nmLsX7+058o4YAyT5pOxpoSC6NmoCW8PUcbuJuWES/DptaajlzLidnbt68EdavlBOuEov7wYJ9Gy0JFnoG/qfw+5566LOTixMJXcEbAz8N6wL1Jr168UAn+WgSTOb4Fk484Eep2rVzcb8FqmReag8sdvF3ROSyJ1Y64+/GPf6SM8f16Bve7c7kBmy+ev9CLFy/7o/1DBKk5yZiu8LPtvYEHbCMfmZ9ScP7mN7+V/6ZmyjJN8Z0xt2Ze+3ZI/BvzV+SnIfb0/TPWMsRnK0T2CDsN2IvX/t7Dh4oK5KQlXLRhrKmMedu9wvc7OK9gr/Z34royy1XBMw1cPKX7OWO8lGdymJfEGZSF0BzpUxoYHsOxZexmYOeCGB1PJgr4L8Kj53DoOcXLB2DNmDgBKxuKowi+/D5nb72/eS7we848VxT3jsMdzRfH+e8/+0xRMRKEB1RWWx6bnjyu2LANNqeSibQtX754Rkfgd6qLjOODsfYn095ZD+7e0w0S40fvf6ADiGbOBB2CpcgLRMOS4BprQrWc5zXHhKdqhpAhXaXWRJflSiFAKJc9oYQQJTa2wWhXCLEz1nA2w7Aw+JIxr7mvhOxv3bqhe/fu6tatIz16DzH50cf6+OOv6QOOcj788CM95LMHOOYOXZ8uZMrrsVqeJ5DIaNSoyDIeib0u5cp15c5Bin2n4RhhPaPd/Aoh6T1bEDx9/IVePPtSy8UVHa9Xeo0trjg2zRGiSa3GTa0poPmIAOsA2q3DA20gt4A3W8Cf57lyxl/NLjUoMwUSASqD+eaSX+MMA/Sa4O7Y/yXAs+BsGbsEwCvGvORY95BxowJd05kmENEZnbEIchKfZTHJjxbbzf9Q9YQQVOCHc4jwEKJaInAcUOL6iM93BN6cOU0+vm+J8BojAjYIxrrGThDu6dk5yZeVkE1jzLXhaKQZDDVHhN6/fYe9N7qma3HJ+8Da4U0Fxm5Z1wki+fzyWi+o2AYWIPWAam1OpdTqnCS4ROjfuHGb6m9fa8TfG47X7F8HvI8INgT2DgLIUiSoWm15v8UWW54jc6QUZUCveZ9lueYEUwnZVQSSP08k0SwLfH4pH1nt6EyvKGxMHm/fvlZKQU++/EIndGm9HxPfCtud0WE8x7YXPCrs5w5DSfC4K7mAdCwMhZ0z7m+GNcL0WFv8fTCdaEkn052Rs7N3CrCef4ZzjeBd8bggWJdg7RpfzmZXunP7lmr8u0Vo3L9/V++//0h/9Eff0nvvPdQ3vvGpvv3tb9AtHPSPKWOP8LmJJCjw2VjABttNNRnvqSxqfUgimhBrQ2ztY50GkTEYjlQPGuYZ6s6d+1pQVIz3DnVw47Y6xCraC3ERteBFzCtViMyYl7Ig9HU7JSXGzquhxPXlYKSK8VJWgk78EjIpZhRska9LXpYUS9P+wQf9tWsw04WkJV3RA5L2CnzN5isEYZBFbmQsP6+4jpNRBebx+BswsSMplBBmigkfBoUgsMK92GxIzA3AlP/rNCuwO6dw8XNKSW8RO2/evJELlTWk6BhMMaqAjE3Q7tb4t33NExviwI8pXbstiTfluQJj+HmfmGuDIOioLT5fUWRUJALyGe9bXYIHd1eBu0yqFht5WfSvW3XqQtCu7foEkWeZVhRYZZGrY07goxn8Oh4NlfFdAq9ep1DMP/z+9zVCvPz2Fz/Xj3/w9/rP//v/qh98/x/0H/79v9df/9e/0OPPP9PzJ491QTK7BlcZa8yY6/7duyrx302K9hw73r55R5cUegU23t87ojiQbhC3OwXZD2U9lH+be4nhLzgiLhCfbUjKXFhMpqw/aTTZ097BDRkvO0UdUqQrZmoxzBVd42ti/L2H7+vp42fa3ztQhZCZgFfbfYfNNsTnsBmqhLuHJNQVgs4+ChInSUMl4tifjxCrxyQx81zBtY/o6L+FE5yoHNMdgH/16pWc9NYk69n1nOJkxTqkzz/7XOaUjD1nWa6K5HvMacQlSTPnfWC/W3JOxb6yrNAM4ZvnBZikqMD2p4jKOxRzDxDkF3DTnFzjMcyJIzjRPo5ZUsa1zagBV+fwykILrivAigtljCXPcQf7WkzvcYT+5Onz/jqQIHcgjbmiKOUxrik2LkjiTuyBddv2hIayvOzj5muffoOGxFL++fWS/WTcd/z2RB9/9DUd7h9qTqH97PFTldx7++iWDuhkLeH4Eg5MKfW23TJgDo+nmMl78bwWijU+uoNQjTFqwGsLVueBJcL+Pp1ogaVTxKj/JnTTNNi4JX+fyGLenzvuHJv2lffmfRT47BTOHICpDba+Jn9Pp3uqWM8K3vHfv7xmzwG/HxObdzmdMdZr9nWNn/xZFPECXpbs4wkd8hkxnRB8072xnj17winEnjpy5pY88CH5/gVi0ry45Z45uWxDrPcPxOUC32zASV4UmiNqLUjvogm8n5I5T/G51y/i7Yqc27atcmLftttHnBmv9rdF45Mnj7ms1R2677fodhqHxqsLTv+tVJatR2iOa/ZsmxbMaRusWc8euqjHGrHvOees68/+7N/Kfkgxkg+3vX0X7NWYt119v9f5Fj2ygyuYXN7nS0TuLU68bEPn3Wvs6T3YnxW5xGMY25fk43NO4SZgV+rA66kO8MVbcp11wzma4OmTp/IeO/xRE5+nXG9/rfDVF1881n/3Z38O1j6WP/N/KCWlTJ5vAUbygtgh59VwYQhB705O5L+z6+bNSwrjjzh9Owfbe9ixw74eo4UHHeduKNg2j5881hFFaqwgui1En+OUfRLYnZu3NSwr3blxUzfpriRuPCCZnRPQJQbzb0NmrPr+rTt0CraKu07+bfIVhm24b0PlvIFklhh/h1MXdGaOcbZiojq8BMQzrUjU7wh0/+bgnERTj6eqJzx4nh7d0O0Hj/Te176uD7/1x/roW/9Gdx5+oPc++ET3H72vLuZKzFMMRxoAmApS6JirKUvNqbxHfLdFjOBZ7TDS9eV5P5+2K/3+lz/T+dvnevrZr3V99lYXdClPXjzRu5dPNb84oVNwoiJs1dA5m3KUfzCq6VROSPIN1NupJfGNRgNliK31aqHMWYTKyMZtu4Cro2JWKofIS4TAqpX8d0mv6Z6QdWShsuG+uiqVuLeDVDtsFEJQC9CyxP2MfUZiaSHvFYEY+W5HQJXsr8OZe9OpzrBnWRQk1FwzQOh7h4DB3ztofB+LkcFY5ICFcXaMH0Ls7zHRONi2CPuvrjeR70jua9aVEJobhOdWU3ziMR1IdT3gu0zn2LiGEP1fUnnx7IVSjJBdLbUd4nje39fmUaoyNQdT5XRvlthtzhrEnncsLGPtXsslHdyndB3KspDXt6KKviYps2XssdU1Cb4ocm3wY4yhn6vDLonXQZIDYottvJcQgs4JLHdxvT+Lj7dvXukZRzgmrwWY8zin/ZFbJ3cRTI4pRl3RmZhjRz93iN45Ccpz+Og8B18jko7nE2tv8dcWIXLF2k1cFj1riO5zjjFX4L7ET+7uFMTTIcXZQwoiV7sff/yxvvnNb+nevfv9Y8zRj33m92OIwn64det2XwxG/GR7+5EI/BACImBfI+7Ji0Id7ycQSlU1ENlW4/E+vmshlEFf5JUIxgLhOBiMNKGLWZS1Iolqjw7Yhni9pqtY1Y0GYHTM0XoBXoeswbj1w+93XZAFynrXqQ1R4v6cceaIPXeCQkrK8lxbuKMg5jL2O2PcNWJmiR067uErDRAWCzhAMfU/55XlhXKu92NFotqAQY9RgqmC4qFVUMAnNWsa8JngGieYDDtcQmrHdD5OEJhXFD4n+PIcAdYSRyV2CeAisS4njXv378mE5+/clSJ0NKfA2OLfmu7/wKcMWKsAABAASURBVHjmnh1bU570zjxBcvNrdyqXdFn8S3JTqv4d98jrksDlTsZADEF+lMRyzv0xBu3AxRas53mG6K9U8LzjfRWjEvtMGOSSAufNs+d6RQJ4/vmX+u5f/rX+l3//v+inP/sX/df/+lf6u7/7ey1Ipt/927/RglhoSba3jg76GPiAo8QJGIjM5bgPkswlt27ckMX9FScXOb5PxUAxH0ipUlGN9PC9T5QVjaZ7+xoMRwoxI053nECcKcMfMWXywz7bp1j1qVMD5w+bsUZwwLAZaQQ+1putQpYjQm8y71dYK/KSGHuuhw/fU5FXrH1Bvux4nWuDMOiIF8cIS9WS+A4h6ILYKcEALymQBtphF8ej/3rCNUl8SJErHO8k7J9LdoJbwfGO9chNZVn0c4QQwf1G+4i9EV3CU0TTTRK0C9AaPvTeVqxhA0csSaxvELjPnj+X8ToHqyEmnV9c6d79B31uOuao+8Gjh7pDYyWmJH9/gqjy84yTpytEr5szOVgfTSZq2VSWciXGqcBunhXseasKbNXs4Q4FwWQ6Zb5SSziMAeUOvef2+5Y9KoReIG3hZ+MqpUyff/GFRsSNE3Vgj15vht2ne3sUNK0e072sEI4W/A2+uYCTjZkiz5nbPlhqh/hcEXcjfDin4MtZW1Dox12QHx0bfli4urM8BlcWnOecLl0iCP2XLWKMjLNVzrg1873/3vvsbyOWLF9TwnX+SwVe6wEF3JS9+vUSkeJ9XCKEzljbDJ/W2ERdgK9W8ried+jPsKHj2j4/RwSt8fNg2CgxJ6Gv6d4Unr/Cx1MNB5XyLErE+xVrbPCx+bksCpkrTtAozoVz5tsRbxvG2oFZf/7Rhx/qMcfn+9jQdrrlXwA8O2e8XM4DN4khj7Vi7YGJ/XxKHjamzMvel/c9R8y+T9fvlJOvgnlvopO24Osd2AkhcCx+oo7/qxGEIUSwftHb7GOaZId0/Qes+R2YyuEGc5ht2DSNbDvna+cvf2bfG9e9rbCt/fIB8y6Y/4r4OaTgiApyE+qcvDcjfxXgcg1fsAzZ3hfw5ZrcFFiHbRHCV/7/7Pe/l+1asP4t3DYHD8bYOeOOwMEBHWr/WIvw/zW5cNAMFULUoGk0nk4UU+r3lGd57888y2jOHeOWFn4ZyKLccev9xRRlvF2zvsTr4WhEDKz0kAJzMpkyFovIilyJwXiHc6UxAPDxacQROxLKmoSyo0ORE2wbuiUVGz1GTV8CLpOMN+cj2UtEpVXwkg1lkPIWUdIQqPdocQ9HIwL7tu5y/Hzn9g09oILZp5rYQ3C2MWnIYoaQ3ADiC8wDMyqnmkrMNUYYz0l87pwUJKU1hLWVtACEHZXFAgHxFmLZIFge/+43OqVSfkEQrxEdq/mVhgXAePlEd48mqlMr/2H0YZE0KKLqTCrZaFMm5d1WWbdR2C21nl2Is21060JL5qgAVEWyMUgEQjuC4JROV2sBGoO8njUksmFdl5DbDMKLVJ+rnZQVhchc2iDCPMa6J+KI89Y9oTg59p/xInF/4DnHJhkAWAI4Ml5fZcypkgZ0EebYN+BMP7dc24xHuiQh4y5NsHfHZzvW0owamfQXFAcZIAF/BPO1TDwXgDMxhgPFAWAwbgBvnpISF+4I3hZwBhKIGOsSYkqBxfF+Q6J1kDnw+7kI9pZrijzv710h9ld0HHNEvH/zcotdF3QfL68vxJYUsN+gLgj8TKNhpcuLM7XM7SMGd3K24K23B4G8gbjXPC6Y3+uzODS+/J9D83rW+OYCP1yavDi6mdHB7hAPK7roHWJ1y7g1fvN4O4hiQ0C24KfdsgPwadLjlVZ0KR0ka+byPD6iNals2ddTOhlrEtkSQm/Z/2Syp/fA7wEC8z7Yfo/CyMd6DyicJiT5MVg+JBEe3LypRKJtwLSTegEe3BlxsGfguh6ONEFIjsB9gWD0fWPGrgcNiWSogutzEnyFGIv2HzFV4f+CZMfy1cVME5Jv4pqQCkXiJmWFirImsY9U8rwmbkvuHwxGyrJcDYk6xqTIeN6THzElLB2UUiZ/l5elQowytoqilB9SgDiWaiAh+zrjftumANsmYONgxHd9IgYHRV4ohCAT4xACMx6vwajHsQ39cFfCzx2xtCImbH/7o2BOY5aPVbAfX7PB/v7Pod7zf6cbAbklsVhE1vBBzr6M/ZL7/HlQUEcMeJ3+zIQeU1RRFkopAedd/71xmle55mCzAI9Kopu7k/G641XBdyswNST2d5uVMuJcYGo4qEhcUT7qYzAK3AWU0GoFFpeI3CdffqnPf/87/fQnP+GI/Ef6zl/9tf7hO9/Vd3n+/S9/rc9//VuOx3+t5188lgtmHwGuiTcnqA5MDocj1SSqFXHgjoEUVZaVtsSZn0fNWHfo5pxSiIaQer+M6D5mg0ZrkvwSzlm1QX4uR/uK5VAziMh2zLIk4e2Er0ejkfzZjRtHvV8dIxG/2162n+N8w7rsO25STInO6VqBMRKPgNH9/RgRFBhTQf7/HIuuGLcjvivf1tvd/k0xIhjXGnPkGlPUDFs5SXU4usQ39tcOzjEGqrqGq65UgC/7foA9GvDldZu7bK8BOPAENddaGPgz78fXbYj1AjzkecG6s35dKzj54aNHOrFYiAkRvuW7JAtWX+eGiW28NBZZW8O+BIbrwZDEOuREr1FD/NSspWBsIKYCv1iURsbDHIjJpYZcb9HsGLCgyItCeVHAMat+HUvywAq75nnOmEN5b0s42lhd4/Pb5MVjiqyvsCwgBhrhoRCCHJN3H9xXxnhHiCifGOJqVWDU4nbHdRNygHFTEf81sT/tOWXI2uaq4I4YouyPEIJ8RD+BfyK+cW6zDVx0eZ4lYqzk+i22PANr5xfn2oOvri1KhgN5/fabCz6fOPj6EwqsEXbzdytydlCQOc8/82gbr+HfGWL+GjG/YK878J6yoj8dm1AsT8n10LOG2HlQD5Xz3WQ81U2EXm88jD4Gt0tyoee+gPezlPSURsMH7z8iPLfck1RgW9vVz1Pw5o7fHU6dLsl73r/t7PGcE1KMevvmLbhdawvPnNDRs+1H5E93GLfku0u6pHt7e3L8vHr1Ep9s8VtN7C1U4osJ4tv2c26twITt6Wt9TwtnnFIceRzxL7Fe28E/O4oLwOGGsYay327h+4LxHBO2oVikC+caP2ywnbF1dHREzryQx/H3PtGZ4hfPb/xnWc5dnfI868Xfhhy4BNO2h/PaA05ruUDm5aosVaSMWJyBjVpnaLpLTrLtM3c+D2hCrmkSRq5ZYwdjwA9jhq1oBw/bnh150evx2o1B54aMe+p6ANe2xPK1Ana+oqjOywJdsqQYahTXJOs1oA0kFLCgc0Tdhs/gMS1xxhViqo2ZPvj067pcbrTkiwuE3uGtm/JjcrCn23Qb/AfSP/jaR3pIlX4DkXnj1g3tH+1rPB2r4qiyGQ1ZyI41b1RkohuyUQeDEQtKMaiDeMQmloD7+vy8F34vnz/WF7/7tR5/9lu9pgX/6vmT/gj87PRYb9++QtBxDOPf9GvX2qwXirHVeDRQWUZVZdIOIbQmuSw48hyUOR2FSw3rUkyH07cKITFlpyxPyjITM8sD4AOM5mCqCWobNeWFNtjIj4zXLTbYcZ2Fw5ZoaUlWS/+WN53TOYIXOzNQq5QCjr1kHZ4rANYlgb+GiDaiQFVCdPhYc2ZhQ5DPqRK2ENOC5xbb+7mB7FaI0CLPVEK4pxfnqpoBM3bYL8g/X3ZOcOTsywAzEfdrTgliver3lee5nKRLwMbCWFciEWwgpIV23hdzbUluJqdAMshZd8V8fvi9H6I7tKIzswXMrtxzxjIgy6Lk6HneA3EFiXYAMgsiKc+UGKtgLD9PEU5lCFoCwM3iWlEbrrnUitcFN7R0irYmZsS17bBkz70A533A1t7TBnF4zf0tWMnx14Lj7B3CccfnEYskdbIgbQmUyNxL7h1iPwfwChufn15oSTf65O07AvhKr16+ln/W+JRK1+NneeoTxd7+VA8I0o8/+VhHiMibd+7ok69/Qzfv3NEHHIENIECT5ngylYVl20UNEZnNeEp36JYaSDSvB3Jnv2pGimCmIBEM+mv2qCQnXD9VCcFmRa2ao++c75cUdzHLVXNPyks1jN+QPEoSWjOdME6mWBbKqpo59sDBUFuw6PisESUDRGbKSvBfK+d+oKnxeKo8q4iNpOD/67o+8Av7tyr5pFPELwF7xSCuTdqCQdu4ZC4Tofiu4nUJMa7xUYpRiXsS1wds7vs6SHaH3Td8n2cZfp1LfJa4zsVDgb9aMO7PfM0liWOGIPXrIsvk+L9NkvFv/3r+GttsKH634MnkW2SZjIccH1Wsu0YEhhAQZVv2FsA5Y7C3nH2FwMIAeglpd3zW2hC833p+nk2WHesuWRObVZmitojHCMY7hOaE5BrAmHHbsSfjLFJoLontq4tTvSDZPf7s9/rNr/5F3/+Hv9c//v3f6wd//w/67De/7f8zkccUwE/ptpydHPd4NI84CQyJARc6IUoDRNNoPNKG2MvznFUFFcSSMdV2gpdC39VcQRQXHLfaHhnfr7HJjFOm07MLHR3dlDuUS4RVy/q28N2GOLoiLjLsFfBTn/iI8cRet+zlnEIugxu2xPGMWGrY6yuOzS4vznWGMEs4c8d19leyGfG9fTRG/FVVAZdXiIVLuYicU+CXRd5jxvcP4MvDg33t4PELmgLeW4yJmFvK4noNrip8t8MP9mnGmixWamxxBeedw/sWjn7vZOrnd3SLfO8YQbLFVmNsVhPTFTFwRaIswOQGjKSUkcQb1pV6XpOCnASFDXYYNLCOIwTbO4TUFCGxRBx5bft0lzLsbyE5GDbiUvh5pS1rnIOJlOX9fnbsKS+K/nWOH67JU814rGuEUI1fs6Igqa7Ugbcx8VuXdf9LiROLO+wtMNmMGnlNn3zySZ8LLPK87465Rs1QmF5ZimBmqYY9HrDOLaKjZq8b+Nlz3IKD3Nh5h31LfHJOLp7SsVoiFnN8btte0MkS/3LWafEgfSWwDujAuYCPKcnrcq6Ywiu+16+BnVr26b3P8Ic/d+xsiYUsz8hd7I+4SdyfYpTFzJZ1uYhYIXC27MNC6OVL/6xmJmN5j4Lc/OvOdF4UqgeNUlHJ3DeHk/1jcjdv3ZW5cwY3m/cKbFdVjYzxDB4THPf61Wtd0a3egw8v2XvEWHlK5NcZee5SB+DOJyPm+z32tGY9WUzw/IW2rHEPgegOaAZO3FCKIRJvuRJjuKCZTMaMda0J4t22kLreFo4ncw2OJVbXPFby3EWRM++VGnzgWPOYexw522ZuXBi7xoK7f0ACTi4Rg87/K3LvGg4eaUan1t9NmdOxAUT4bsV6N3/oYJ4rA5s1PLYBByt83BLLjoOD/QOodKc1Ij7Lkk4QzV67/4RTA5Z8fQiR/L6VeafDXqnINQCDLSCPMeqaDrV94zH3EbDGovPZFesyNk/hilNi0k2KwPUBWy1EJE8CAAAQAElEQVSJ4bwoiIOviiKPU+aFzaVLtKPH24KDgnUbF8ecOtT1gP02xOVcM3LyiLi5hPsv0S3RyrhmwTHPVEAErq5qFnl457YO6Ta8//VP9PU//VN9+id/qr279zW5fVe333+ofDxQNSVg86TB/kTlFDJN0jaPGu1NVCGI5nShFiSkwOaXHD2v/cPEdMbmiMbl/ELHb55D5l/o0sfh795odn6ixfk7Ra4ru7XGRad7R2PtDzJN66TDUUU3U3QxO9FcUyqC1oyXFUnTg7F2dC8X67k27UZt3ClmURWJ/ZpqdksSwu664nWrTMoKXS232oWk5bZTyMr+sy4VevLiNeL6zh9+Nq7knpmqeqCYMtkBGwy85WjSxlSIkgAlgqrIW3XtUt2G5LtdKiKMM3qjiQ6rq4oKUinroVKWa8dimFYOwjVJpsoLrVibfxt7MhqRwBcaVpW2BFIkAAOzRAhmvDfVkuShFOXKt/Xn+G5LoriGNNZ85yDYkEQspDsQ7spYDLCCdHlLICxkUo8x9KSS2FeMUUu+t4Cri0w7ElkL4fOiX0OJn6NaRe65gnzPqSQrEs6Ga1LE8exHBPqOQCmYJDH/FVU82UcMrJPnz3heiMl19e5Yp8ev+OqqLyIsSlvm27DXLQG1cdFDoC3BTouIMbmtEZkb5mJ6hgDIJM8FgmBNgeHH6clb9e+XMxLpW8a+1gXB4x8TmJHA1yTpIQlm3Ex088YtPeLI8MMPP9bXv2VheUs379zU7Xt3dHTrSCOKpjGPvMjlXzgwadpHFnMthmwQkn6uGW+A8BvyfsC4zWiqAK6UcuXgzkIyQrbTgxv9+5DldJBaFXy3w6cZlXLgWgtMf1aAMQtJj+FrM4i4mSAgq6H8Sywl89VNA2alNgQlioCceyKJJhHwpccL4DEkkUc0ZG3ed/BnSpBaJQCqqih68opgYkjMd9jaOPF3WYpKKagAU+7o+ZrEZ9eQRZ7zHfN2JKQFiW9QlYomany9AHtLCpQ1cf72tRNQBFsLdQijCjvGKMVA3HJPydhOEuNRo1EzUIePS64xBlZwxrhptEVo5Xner5PbFBjAazT5bo0VsBBCUEZMtGBvDW5M4jGyd2LB115BsB3rSykx3lYRO+RZzidSCEEthF510pa1jxhnAeGuSd5vnjzWM46pnn3+e/34n3+AwPye/v5739EPf/CP+ofvfVeP+fz4zSvlGKcl3taIkKuLczl2Msa18WeQ8RTR5H1lcOGWTfix4zkh5PyH8lOZyb8Nf4zIWpKMy7KGxK/lo94ADx2/O8douZrJvpZ0IRSSNsRYjt/NRxO6niEmxMyaZHKhPHVawa1H8PH15amgRXUWpRR5gabCGYJ4hL0jFrAvGgraFt/dODyQ/X6wD7fgw4D9GoRp4Lod32ckuLPTE2J1pWtEpwVJyzWDuuqxVLOfDz/8gO7JqXZgyR2gA44IHa8WnPuIgxXxW4M1f78iic0pVmv4cEWM+7oJSXiAkBvw2dq+lXox4Htn8M27dyccw+7TSZmpLEoVxFXTjGR/l+B+QBx4bCdBEVtQUM+xft6yJs9p0XgbAefu4B5ryogD85ibCVmeyd/7AZw0RfwF7D0YDLUld9jO1/Czk/M1CXoFn2zxRWItW25I4Ofg4JDCYiDj7uzkVO9xOmJx47ETNlQIsgg9Zi9ehz8fwfU7MJSCFIgDx1bJWo7fvFZQK/8SYsa9tlXNWt68PVZODN0kN88ovvc4Or4Ef/sIvYaxsizHJlElNrHA2RBHIUT4/khn4DvLcxU85vi5Ic4SseE4s+235DW/fkUB5c+XxMeOWF+RFwpsNWT+E4ROg59WxJvv9/o7yKbCtyXrWiAwJnDWmjwg/l0Sg77Gn9fVQBmCslVUzAqtWJvfH3AKGvl8CI9ud50Uc11fLxRCBqevEWoL1lwp55pL4jNLmYyx8/Nz7U+nOtzf77FpDC3A1RWxVxEjFtsD1pWzR4vTFKMGiPmEX9fg0furwc0AzM1peFg8z8CaO7oBm/mzLcXNNfxgEefvxhQUQ2JjB6b2mddjZNjznM5hAz9fMrc/b7FJzufGvP1nnHeAccp6K/K67evnDb5fkfeKspB/Tjaxt2vwlYGnAmylmLQhXuwzY/yMAmoODi2wI3jy/iJrTezR63Un2s9SJ76W15tluVKRo2dWqln7Oxou9tmMfXVguCAHWSiuibsXL19oujeFU5YaE5OO407SFdfW8MWA+7dg4hzbpxh1SmfXc3OJDon5OVgssf0W+0woBEII/kotMWK/DQZDzcGIu7g78BY/+tqnfRXtgJgwcWShGZPkkEvGsdSSyc4Aa02FkEGYIW7Vhp1ahFVGx28yJuDoCsyvzkk4M1r6L/X5Z7/Wiydf6PTktS4RlVcX73TN9wsEw5YOQ54nZXQrJ02tg72xEuMNUZQl41V0LyNjbxEWgyKTj2Ut9Nbch57UaFABtqXKHsBrgWVdcLR7QYL0qvyLAyucmuF8VyUpBrpzO52fXSrGXGuOJLvgbJiYpRURoQVk0oakjscKh0wA1jmBk/JCJqvxcKQ5CbfluzVVWlCQMGhinA3gSbyNPJaAd4STmFAZFhKJsoUkFoilggDuAXR2riXBawCVeaHIWDsCMQK8HcG3oQuWYqaaYN2stiqLsgdgjEnnOD1wfcfcO9YSAu8AgYNkRQJzh3aNU8u6lvj8Gr8tIZEtYBD/Ap8VEFPXBXW8N4nwRJLHp/iZr/kcW3EkPh43rHMOiW/pLFQIugU+i2xppZak1NEtuqQSXbE/cdc1XZc1r+2v4zdvOFLfkpCX/X1b/LEmiFbYaoYdK7CFqTUHDztsZEyQuWThmXlhBD0TacvaO8h/x/0bhIk/u0L4LiDE12+O+6AwmTu5DCFTP/YJggcPH2pKAnlAAvB/DODRo/f04YcfyiRtQvAxRwUJHB4dKCvy/lphyxJyyvKSJDFRFyLBSoJLifeNYsJTPPZJXA7EZtQoLwqS01YTEv6GQqgAwwEgDIe1vL8C/NZ1qQws+hjcY3sO+8D+3t87VIk/5nS0uhAU8PEaoZFlBfeU2N7eSbwulFKuyPdb/J5Sprwo+vedbLCOa3IjTt5H/xlCx/jPiDV3q8T7DT6IOHkD0ZTc3zJWnmUIwFYduFHXKaUoY7MlGSb20iJceJIYfct9J8fviKUL5VlBHG7lH7mJfDuhM7WPgPF1dxDyIUXWmMtJqSJmt+BLfHZJLETWH1PC/wumDP0+jOEFsdU0IwoHj5/UQuLeTwgRHC21Jk65WlVRM1Ri5x0YXUpBiiyyRexuwMqWR0ZQVmUGVtdaUZRE1r8Dn5dn73QMyb6mIHr76q2+//c/0Pf+9nv6zn/7W7qY30dw/khPPn9Cp34Jd13LXYC8KDQjlrbE0RhS9nwj9vvq9Wt81CKGSvnnCOckPyfaaxLIDbq5Z6fnaonpNRifYJsOQxXgzsVnRYy6AM2Ib4yAe1rifKWqzNlbkH1mHzTgeke8beE/72tAkk8xyvs8Oz/Vghi5wRH6ZDSU97djrjNOiIo8akF87e2NlPP6Ao6uqoIw22qNHTJ84Wc/ZsTuIetbEJ8DREzANzMSsoVEnmfCEbrJsd8W/NRFpSmJ5ZI4HLK2Fi8s+fz07FT+5wQc8IWFwBChsgFXHssx4FitSfYFe57uTfHLiiJpJOjMJmBPW/Yde1wUZa1zOl4xJjBUawAHn8KdA8Zcwp9z/OHC+prEOGLN9k+Bn+yXvMzlJHfFd+JfCFJkTTlYf424cvGzxm6JLwaspyYG1YX+eNlHpjU84KNp7yWmhB0XMo+GEOQxLq/OxbK0wo47+KmqBzJUE7jewF1r1hdj7IWoRZGbARbsHfFV4/8lndXGOZbrAYhcoA3qSivE+AH8Yt+WZakNMePcZ5HcNENZOAxHjZZcd46YPKFj3a+BWF0RG84vG4TfBnG14Zq6yinwKi1mF+TfM9X43wUi29AWTI0YM8uS5vg68mGF3QJxYltKHfeO+rizXZc0BbyPmr2ecMzuNW7ggyH2875TjCrzQoXHAOeDQY0/18rzTI6JLMt17lMP5nIMGLclOPC8n332mczHCVtbBBVcu2YfFX6YkVPXxLN9HGKgEFsxR6lThFgMUYF5z8mLWZbR0HrDqcCBVtj3ig5bgQ1bbA6otCV2Zwi3GQJpiW02jDlsauL6iu+2UuB/IdAtHGkwGLGeAbzv2CnUDEd6SVf3wYMH/V5ev36rhO+M6wnC33s5oIh78uSJ7nDMf83cgQLNfnX8i8BvmjHF5aUie/Dc9rVzptl7hiDz3h+St148e4bgviYeup7Ts7IQ0JT3afsP8VlgjBWxajxt8IH3OqKrGFNCy437dZ8jhJfg4JLYXoJTz+NHBe9Y6+0A7L179/q9xxQ0Go1kgVgQQ1lMMn6LPJfH7gjQmvuuLq/ByhIb32B9whZLlSW+IPZ7nsLGxveAa33BAl9b5HrPtkmKseefyPpTihqC5XgFWa5ZoP/YbJFLmVUe3nDXbk21e315rhkG/eL3v9Xnv/qpjr/8pd6+eKzXT7/Q/N1bLV0ZQ+qjwPY46l7y2QOO3m/tj3X3aE9laDmK3WpQZFQfBYCeK7GABWAIkgombZoRQbWS+PwSgZKRtFcE8sXFtVZIuWUs1dYNrzsdE3QxFVqsWi6PGC3pzq07GtHt2SLeLrkndAnhulEBSJasf1jmuokwWZIgiizvA2PNkX1eBJnUsyxpC3HbDgsAKpGIY4SoV5BDoUvA7l+uyrBLjVPKmLSeLfpfwMpDFFjGsIE97Lhnp5hyAJOo4q5ZX8bYSGOcaOAWWSb/+aQqL7TC9okAGWCD1bpVVg60RIwu2UeWl5pBkjvu8w+8z5kvC0lvOIooGF8ktixmWtDdGyJWE2srIbFrhNoVftsgHAzcAYA1IEwyc/a/RuBsIc13VOglBNATKoLzkkeLDWabhc7oorwmieWDEnF/1VdOK5LMGVXeGiIKbBjTqWOODXa8uj5nv538W+YzigFf2+HLnaQlRHIBicxIoCpzdTzOWePlck4B0KlgzYvlChtt+78McErXdAU2FhfnEsFV4q97t2/r4/ce6f17t/Vvvv1Nff0b39K99z7UnQfv0bG8p6Pb9+lY31UzPdRo/0jlcNJ/VmDPCcfhIWVigbJ9xnQ2YxZUsTfFjoCd9B3FBmFRg8PAfCmv5cdofKCK9bWQybAZKMdPa/bRInQagqdEDORlLqWWfWRQ91aT6VA1QrQuMyWwX0RJIZCsNsqyQhvsH/BjM2gQVGsZswOI1oIjpQh2IvfXitgvxiSTcEoZOBwgUiJjMq4SYmPLY6M8RkXwahwLIinqUkVZ9I9OO43GQ2y7BpdzGQdBkh8mmRIMtuBtj86Dn/1z3b/99W8UQwS3Se58rChsHDdlXuLvVndvP9CNwzt0JAZKqVBZ1qoHA23BwtZJDWG2QnRsICPbvWMPC7CTgbV6MMTuA4n97JRUEtx2SQAAEABJREFUYoMNOG67qCyvSFYliTzwdYEtd7JNhsOBTLZj4nvCOpezlTacXBSIhisERs3c7+AEz13muZx4V8TwBeLsJz/5oX7yo3/ST3/0Q/3v/+Hf67/+5/9TP+P1G8Tnr372U716farrpTScHKoa7+nozj1dMP4Xz17p7Gqtl2/OdTXjAvx2dBuyZp2TgyO62NJzxGteD3XzDrij2Hl9fKIxx2IuXGbE7Rwx/YDCJ8PGO+KlIu79R7uHxKqPEfNY6vTtmap8wInJVlMEZEBwVGAsBzM7ToGaQaGbR1OVmfi+1vzqVDtOVvxQt9WKGDJPZ9xgjBbY+N79+5qyng5MHNNpO6bb4eL88OahutCB4UwxiypLbEwRaTGUpSQLmg+/9jVOhVYajieczKzUSvikkMXaBRx4/w5+j0nHr96oQXy+OX6rDpwuSOhLfFyReHLWbyHk77M8145E14CJF3TF79zHvvjsDPHqAnJG4l3D89fwgznpxs1bKomFBj+vweV4skfSnsn46BSUZSU4k1KWa7I3kZN+ypOu6fBm5JdqUGrLnhyb/u6Qo2mLtpx11MTqEt65d/e2ruC6ApsV3DNiH1nMSPoLqY0yzvIsaYw/7nAK6KR8l0TtxHpJLinKjPgssV8C/9KYkw+22MfmEp+Psd1g2GgHZ9gP/hEfc8cJthoOKr1+9VJ1UWjJngc8OxcMiYsg6cbNG3r+4qUy/FjTPd9zZ7Astc8+TlnzweE+AuAazbrTEcfpjvsB3xtXZTFQ2wYtKGYfgIEAu968MWWvbxBVUVUZ2ON5j5mrq3P0wU7932LF9xXrWIHZN69fKkXpNuvYIF42+NRrW5J7IvHaclKX55kOyKUpy1ix9OXjL3Xr5k1wudWWuF+CyRs3DmSOtP2uEUC34W/H8ZaCd01HvqwSY0x0yqlnhKP2JyPNr897jhLNqDM69Q282+HLHD+NpyNy4YxcspSLfcGnMSXwHPBFLWN3NBxon6Lm8RdfKMd/Mcv6Dp7F9Jr4++jjjznN2tchhdQeDaYd8XNOY2xL46Cqi37tQ/ifdKuSGGUr7MkRIN2//6B/vH79RlmW08z4CB2zUkgZVibSIvYF+8J2Jba8feuGBBee4vOKscQXLrAfPXqkY/Y2GNa6xAcLbNWFVs7v/uW4OZi4gc9vUbxe0lBLYNt66AL95Tx5Ttx4LyVFjG2wI4+3bUuhstMVYu+C4r5E+F8QY465inkCsR4ZJ8VMZV4Syyt99jmCvy7J6zSVyhw+W+nt8Rvdu3tXH7z3HhhaKGdvVzThzon7CowtyMku/Gty6hUaK89yZXmhw8MjfHnAvk5UlIXOz8/l/BFAxxwtN0YYv6Nrbgy85Th+gTYpuS7DR5fsK16dvNTy/FiPf/sLnb16qtePf4+wfK3XX/5eK47DHwCmim5lSbJ+cPuII/AoA39vOgWsUf75hYgDlgA4KOgIB/tPS7h6dOIoq1IZYMghAb8fE1jXGGiLh+2UGUa/oJMWQtCcTVptr3vgD+RNOghWENyO6z0Pl+ni4lw7EtwFDgkh6PGXX5J4VvL3DiQ+kh3jBJWx2RkJ6QXBFVKQ+DJAmiFFxmghjlZgHJF9qYI13uBIo+s6+d4NAXNNpZ1woO9z5TTd3+vH2CJC6mYIkK60hkQVkmYQaoipDwwDWbwOKUGKux4kRVn2v215RMD247FPk7er5mt3aYoEKJZqxg2CZSmL4cT9duSOBC916qh2E2tvmX9AkGYA7JxkOwB4cwqAvfFIa9Y8JiBFQlsCgsh9JQ5PpBQfcTrA/fmG49I5tt9i34IxFwjiOaALgDoLkY7kSh0g3yBCtgjJFQJ2zjVbRNgV9w0AcQdJGFQtARcg3S3FjMVp4PoRvp9R9V7Tpo/YyM+XJOoddooIjyordJ8E/uH77+l9gvNP/+2f6tt//O3+8Y1vfVO3797RvQf3tQ/ZTvam2GX0fz9qSP6SY5qyGqpECIwQEDliCFiw2yQLmilHYk6mGZ9Xw5GmiAcfd9cQTcX9Yv4Wv9178EiBYHJHagA+69FIYyrbc+y562I/fpbX8vj1cKxmtNe/VsyEedRxzaiZqiQJVOUQ7ulU+PqsAodBazoiKc+UwFFtvwSpC0EhRsauNBgOIdKBmmbIF9IcvGbETMQHJlB10gYxHkJQAcGFEFSCJYWvPo+M04HZLdfswKzFyLX9zv0mEZPAApt//uVjXZFMFvgzJK+nUMc1GzYxmky1t3+o9z/4SJF9rZYb5XmpGzduqWOiJR2WhL0WdBec5Dt8HVNg/zv5X2ANXofnqataIQTs0pHwlooh6l/j1bHto+prEqqxUmKXuswl8BzAZ+RRFplWYNJzzPBByfdziGsNtkKU/Nnrly/18vkL/V//+T9zNP4D/cf/5X/V//z/+Z/0m1/9un//ox/+M3GHgbJSFSLhxp0Huvv+R9q/eV/bVGm+jSS1BbavqPIvlBFHCwTKiNi7TRdj2AzospxoBBZe0+nM8Ydft8TGLb5PKfVHTr/7/WcI+0YxJnmPBf5xF61gzW/fvtJkMmKMMQR/rEtiq3LywKK+dojfHz9+LPv4HcfwV/DiK4Sak6QT0gSfPH78RDfgi1M6XiX3BvAaQpB5yg+Pk5h7TmyaR/7V1g0Y//ijj5l7pIFFOgVnnhcKIajCP6u+gyLtk4y9p6Zp9Lvf/k53EV0zeNjfX9FFYalqsEEB3tzxXYKjPM/7MQv2OqjrHpMbuMyv7d8dHOX7C7gXxtKzp880ocA7hQduI0acOw6Jac/rPDAkFhP29F5a7q3YZ4qRrtNL7BqJpVx7071eJNy6dRM7XuKb0/79kHj63W9/26+hYl9nzDEnGUfuX7JHx5ZfZ6zZ6/3d734r79XrzeDEHRzpdY5GDXhticO6/97Y6xMmsfgG/4t/XvsaYTYnZ+3t7WPHSl43N/bxWGIjz+1rvobgWXBvzV5auO9r+MLc6WuuSLw+RXn77lg1OHvy4hkiYK1Tkvc+nbQTCqo5WPwt+/LYTupqO7qY173f8zzT27dvdPvWLfm7GbEeYuCzt7oDZ3o/Fojf+c53NUYQhxD7WJ5gw5o8YRyu4ecxp5q/YQ7jJsEH3tMWAjUOF+Rz/1Z8wkbj6UQb+N042qcoePniBXlTPd499kUvlvARa7c/vKYd4yzYv23+GIyf07ywrYw3v/b4/pNCWZbrlA7aPqLWWGnhsRZumbN/oKqMuDtDBK3Bl197voz9e6zpZKrf//73sl86qRdB3lMJDkqwZxtJoffpJWscI4YWrOkSXB8w3z6FWsV19st9xFdV5pqAdf8C4e1bR/i0AGtX/c9XPn/+XEsaJbaTf5Rhj3xkHeP9GU/GxE3i9ASx5T8WPydObK8TBGdRZLJPKrBQUly08O2SRo5tUfB+hnD0HnxKd8XrkrxZlVXPm0WW4cNx38zyeA1xHfB1fwIB9j2G9+pf0KzRA5cXl0op8ki6gm82+DnHxhvsZz977R99+BFmCYrEiLHIKz3gtNA/euF9+s9cdvjBMfHBhx/g5y22KBVC6P3xlhNO27DDT372ug7w/YA4PkI/vaDISsTbinxUsJcJtpoRk0NizOu1RqvhjSAp1nRvDicDffjgTi8up1Wh9wjymwiZCnX+xW9/rSGOKZNksbI3GmlKhRoV1AKyU9rxo6bRCxzkBa2ZdAl4DVgHY4YBr6+uiaOu33DOwjo2N5mMMVLUhAAZUgEuINA1we0AuSZAXTFuqVyyLHJdgGw2WpOABCPWbMrVv8nqCoN7Mya3hnWEEMhlrVoScb8OCG1MAI0mDamtlSsOJ1GLAjs/UYFxsXfTP87oGNhROQDoQuL6SLd1pfPLc6wV9JTuiX/u1IBy4AwgkALAL3F0gdC5tEADYAvILwdc7oS0XVAEBEPEzT0cvQDIFgE1+66Hja7Z+xB7ryBDsV9Xu7ajCX1Fws8hhxSishTVcM+cRJXHJJEM7YeM1+5Sd9jrFetrefYvQlwj/i7Zz6vnT+m2vJETfsZ+0bmqy6T51YU22DQFCZTx2GjEXuK20/XZhYQNt6x1C3iHAKbGJg2g3yAOojqdmyhNfvjz9asXuiawBwTZiMeY6w+asT55/wP92R//sf7o00/1J9/8lv78T/5En/LZv/3Wt/U+HZHIHvbAwoTOZE3FZntO96eaIvTHAHfiZ4qdKYmyboYSNsgh+oqk+s1v/ZGu6TqsqcxDymU/jEkMU4RnwGYhK1UOxzpARMWikvBBLGolqrg25qoGI6W80mrTqiiGiNs9VYNGIWZgJajm9RjCzfFrG4Lsx5QV4GGN8BKk3GofUZsYq+QaKSKOqB7zUrSGMClClHnHrL9gzSEm+bnEPkVVClhwS5Tx6JhYYusQg0quTSkpQf5FXmgL+QdJjicThmPKJGyS8n0uxF6QFJwwnfxNbpn3z00mM4sBk/UNkr+F5hZ/uWK+AnfUAWpDpLtAfOHvjihI2CkVhRSjLondKZ29YTPqX6ciU17mavm/BTjYEl9+XvJ6DlZ975p9YCwlbJZC1I4E3BETxq7fN4NKNePMiKmOjsiaZNNS1HR04Bd0TOZ00c8ofn/8k3/Wd77zt/qP/9t/0H/5v/6TfvjDf9Lffe+7+uE//1P/B6V/+IMfaAbJvqOy/uiDD/T5735HKG/l04Wr80uwvVWOvyyw18y/XO20ACvXdKGVUxxAoHO6/ZFQek2BWtUlPlvj15WOj1/pLh33DP6a4j+xlwMw6PefITpNtEti/NNPvk5BfKU8LzUFK0uKDfPWr379Cz4/089+/hM9JyYtFi263K1dwxVbCur7dKr+7Z/9W3366TdUEHcfIlIG8EHC57du31EzGst2P0Y83qb7OBpPFcFEhm82+CrEqAo+8J+5K4pSBZ+vmN+JLs8L+U/kpJQhFoeqGN9cy5YR92sRdmqGI43h8iwrWH/Ba3yMUJiRBL1W7xnYaQOn14NaRVnKczYIZ2O0aRpd92Jsr0+SxxSX/jnIrf0Nxi7xTQlnPHr0iPk6/fEf/3HfdbMNL+GKKXZNKSqyD4tRC/0t+1qQvJtR04/ZkG88V5/Q4Z4L1tfPCwdWxJF50r5wLnC303a65juPUeS5fK/Ht0DwZ4/oSjuOPJ7veY3gfwV3dRgmBCHi3ugFgjDGQIGxpwJ7Hx3u6RoBYzybA4/o+uzw3whfXVyca7o3kTudLV21ZjRgzpxGw7nm4NqYL1Mu/4KXOsmCdMK+nxGvg+FQYp6Se9oUNKMhMOOeh+89lHPaJ1/7mPW8VYez3OgRNvXfcqzw9YN793WNfafkz6jQ//xtTBHsbuksnlJ4TPSNb3zDt/AIek2MdFx3gpjbI57v0dW7up7rvfc/BEMDJXBu/vUYFrG34Iprir6iLFTAVXvw8AZs7cDCGL8XWa6bdOssukJKugAz78g3S3L/kvi3AL0mF966dbvvVA/g6xoMLREidxDOM3ilqitd4yt/t8Dn71jbZJC7Ub4AABAASURBVG8KVgtZH6zRAwWYHmKnCvwaG1ccA2+J4R3xvEV/3OHU4hwNMIPLjCfjyLbDVD3ujRVf5z/ztWRtJXicUAx5HRFwX9NI2cd/1+TCHTy7oiv56MFdbHiCD+zLkudat1jzEZ1oTKh/necOMWlB5/kWHhu/OG4ODvZ77MYYZaG6Ja8/efJYxnxFXpxR4N29e0/n5NgdeD9l3zhJTzjC9/cFcbYhh6/Yv+34r3sq8MVz66y2I17zfrwL9m6utw7bn+4pAeI8y7SFYzrIfUSML2ZLmlkL4izQDR8ZhnTi39AY2YCTEWNlPc683oQvX1Dc58SOH9f4aQvWDxDs9pU/u//ggVwkhxDlezCjAv/vGi3gHwFcohcObxzpwaNHGjRNz2PXCP8KDGxYV5kXWuKv0EnR4FKIuqStWtdDjXHOKdW4DQPuAcKeXnLkstl0ykimcHhPSBYacwAWgnQC8ZhgDaIhJFEUBfbs5M042A2wGURlQ/kaW2AFSPOUaYXjFoCy4h5h2DlHyl6gnRwJTq/DCcxgcfXtYGRwug4DklgFWCuV3JtiooM668VnjFFe1x4JY4Px1gBrDrAsPtckuZpEYxK8ggSLLCrDEjOA2ALojoe/M4BtSA80IGEOhrVCCsogJI/fccEK8bYGKHM6jilGmeCDApXSWpH1nNK1EO8N0B0gvCZI/UeKI9emPNOKpL0iiRlYM4hnB4HlRdaT12x+xVwRkrnAWTMAtdQJVa8DxsflF3Q939Hi//9/PyOh79NxWZDEV5CHOF7o2K/onuZJaknyp+/easmR1cXpCXZLagF5ZC/uSpF9dQXBR/ywIkgueX2Njc4JEBO/7Z8D7gK/HdHBuANJ3ebY7IP339c3v/4N/emf/InuEpTvf/ihxoj+XjxCKA2VZ8P7vCwQeSP5z090+GRKchlh1wJb5DxSisrLXGVTaQLg9yB6J2aLP4yhGhE0RmAWBHFDsC05pvMfbC7rhqOQCNgnKqpGZT1UXg00PbyB3I5SVqgajBTzSgkMG8f+7Uu/rumOrRHcNcl+RyezC0lFPVAEUxOIOhZlf8+A69xJXUF+PnrddEE+Qvb1WSq123bkklx+3bZBWV4qz0qpS9qAqTX7jSkKOPB+qw24bLF7BQkTh0opyXHTkNRiiGohWMfJG6pNdwxMnuJfljIKsbXcFehImhl2m2LjRwS7SaHIC6UsKcNPiWtXxFli7DzPGc4xnCFqGoUYsTXXcv8SHOZF3vuGbUnEXUxJiTH8/gIMzCCQKUloDZ5adytT4Huu4X6LXifTHfuJjGsiD9JXe2hbknhGXO5U5rkW8MAJyfDzz35HZ+yxfvD9f0RUfkd/89d/qX/6x3/QP/H+n37wj/r8s99DmjOKgEo3b97QIRX2hrk7hK/H929u+88X3b55Ww9IpnPw+j/8v/4HXZ6fU/lf6h44rFmbf/nGRVhi9wE0zB0bcEGeR5VVphA66GSrssz0q1/9i7788nOI/Yz3Of5gf9igLEvt8KH9YD67e++u3AVYk5BPTy+UYqZ9sDKHVH0cGbDft7/9TYh3AME3+vTTr/c+S5E5GSsEaTqd9p+5WDAnjCBqdxhLEuQlJzsNWDdnmjuPIPMNWMekchcHt8MxS+yz6nnQnaSGWMqyXAm/zehy78DP3h4CKi9lIWqsGXMdg5hTm+GQV5L3NBjUva+cHPKUazgY8n7H/gus1qmG01fw3I6JzWVfzTGnCGt7u1z3ImKoHHv7CLhELFTEX4yJ4mknKeLDW/ri88eMWamFX5pmqAzb+pqCWDMPlmXBGLlwCPtbqeTzLYLnHHtUiE3bxFjz9fcR774nxcgR8C3GAt+MGxQ0ZL0WAt5zYg2+7oiTOSd9F3AJG/kXJi4Yd4gdSnzCbTqlezrAFiO4wGtzmy9w+seCEDMVe93y2PU29s/3XpD8Hb/OI/ap7Rdj7AVLRyy4YNmSjH1yNKBA9XUpRm0R6CP8VbPOCi7bkBty9j5oBlrDE2/h9RCCfLJ3A9Hj+9aMs4UzMKa8h6f9308u+/XYJyXj1CT4a0RAht3W2K2Cx07enWk4aMDNlOJ4pvc4Yk3wg69zh/OU7uOM/BtClPds35hrNqzjmlh9h02M/QSXJNa0gU9yXttH5+fnffF8Tt6pmyGCe45/S80Zzz4S/16/ea0FceGxnfvtE4s25w5CT/6sBPP+cZFEkrqAaxyTO3KWfWO/Y0rw2OkGR9P2ndfjQvoc+4s1eZ9L1oX7NRw2LK37vx/2/YhYukFnLod/WFI/Zx8LDGwx6vFy+E/g+xp+cDGRs5Yl2sRrcHFvmy/oWs7QPDFFcveqt6f3+RLBZgwtyeVr4sRxW4Ep+yxjnC17mdBkifj+gpy6Rw77KmYG4Hwp50yPbXu7GeEfYbOdCD5tEWy+z2OGEHofvaOpZG7OshyuuqBYfoMOyonzdyrLQsbhBv+bK9bcn3PdYDBiro2GYOTtW3I/62P7aKZ5n4vygvu4x747gMvc9JjjN9urwX4tjYZ/3YPHHoAtr8s2vaQQ2iKkbS+v/f7Dh/o1pykz7l9ycnZB8TZkjCwrtAPDbIPC44o8NFS8nK/kvxe3jbnWJMvlLmhGh+DKR3D1SMoq7R3d1mByoOGUhN4R6Ayyw9AVTluTvCbjRgkhh321RuRsSBR2jBfoRa0JnpIqasm1LU62k1oSU4sFVji5hlz82s42MeV5oSUg3nB9gswrurLDpoYEavl9zXtXKjaKgRH/EDwmnyzLtCEx+LWTUiBYWjw5alhjkMCDzgk6C+gCxyxJrDsIYIAQ8H4im0gxKiNIdziEW+Q1dqA7Yy15loHTViIRFnnOOhesKSry3RWGjikoZ5IVYEwxKvF+xjGix2s5rh6PhthoiSPWOH4NAK761zts5j11XJMY64I1ntK+9w+NLxGnG8Rua1KgUgvY0K9lIcA6Au/9SCHKZJXFRHWz1IqA8frF2k0CM9a3Q5ReIbZX2Pbd22PE7gUi96rfY4tPbJdm2OgI8feISudj2vXf+uY3ZcL/8OOPNEXU3+K4wqLywaOH8o8TNJCpj8lDiqoAeChz7d+5pTSsVCGIVeVKg0oFOMmagfyHvg/3j7BTqTwrVULOOYlyAEhr5k4AVQrKsW9BoIzGY5VFKZO6A8jzjZkzy3KAfA25jiCotieWoshJAAOZuC6pluvBkEQpZdwv7OPnkDINSTKRZLsC5w6ONYHqeyK2c/AVzB1TlP+VBGfwvfje6wkh9IGccc2GZGLcei0rfJ7nmWoS8BoMSgEcZVrjhzLLZfuaHNxFCWDfOHVHw0nWMXFF599HMNckERPOHGzuU00PIfchdvG4NYmmYD3+zMFum0Rw5jX3z2BZ/AsxsO+ddggnP0IIylnDinUtibmUEAesfQPGLXJ8r49vvC7v2mv718KvwnY51y8hFMfAFQnHuIzEVev72e+GGPe91+zh1csXclfppz/9sX7043/Wd7/3HX33u9/R//UX/0U/5v0PEJgWni+p5ufsdQG+V3RPiyLTDozbx2MK4TwvsF+S1+81OnFZkJNetAcO8yInvmK/rxzfOJlV2Oc2hdEpR2Evnnymi5PXSnRZu9VcTz77ta5O3+hwVCnTEp5Y6AD7+tGMGt3iaP3+g/vyuAMKo+l0TyX4K7D3FMFYwmFeR2W+IlYsFEbgsAbz9kMOHvxs4Zdj6yOKNL++uDhXwXfiX+Z1YkfcIfvS71vEYodI21HclBRII7qSxqO76zu6GBY7vs5rSSmXbWOR589miM2W+M6yHLG3lZNFAt8pJhLSBTNKH9FZbRlns95hq0IxZjo6uqklWPC1c3LAjjWsSOLCpwu4N4SohM83cL2Tnd8X7GGNv5f4ukU9GH/e+xVCJeWZlKJsu0uEwRJ/xhjlgqklefnP6Ng2NTzrzz3eivlr/OXPvbfJZIpNKvY3VoFvW3ht2DQaItRCCP3+1sxdlpU25B/f43EuEJK2/QDxuCIGR8S2sTKBN/rPEZnurhr3kz/gSvzz9c433qcLgZuc/L18+ao/ch0wJwErsYagViO/53WZFz3HTvD7Ppgwdlt4OC8yXSFeZuD5Fd30jmv9PrJuEeuB+RI2dXLfp5DrwE/7h9iM2NJxUIKzPEsq2XueJw3B1Yx48m95+1QhKshzFlkuv3cDyGOviecBe5/DF2K+c0ROiEmvXr+Vu+bz5VoFNmvGE714+VoR/5v7LuhuNWBtMByp474ta6oYZ8NzJyGGt32zIODHJY2KkCLTgVTeL5jTn9v2NWLEHGZbr7nOPrX//V2RFz0vt2CgBWMCqylGmSe2xhYYs58TzzfoMjbjRhk2KMqc/LjpxWyMQY45zEghekNL9uPrJ9j/CkHoeCiIyY4LOgX5xMNjO2YrYnYHJwbGGI8twpbK85yC8VDD4YS5KnYadYmIKsriq+9ofqzIt5eI4RX7uQ0veD6P772949S3wFfmG2PK8wzB2AZsumPo2H9HE6/Djk+ffqkJ89pGl+Rd88GchlWWFZyQXCmFpGvmLpnbBV4DZiP7t23Nwc7Hxrzn8p5wk0o4SZ2ww1L+U2QuJjesMwKymv1uyO0j8sXiGm3C+MZ2ilHG/sXFlfawm/NJy/qyvFCMmVwUhRCwSUNOvSK+tn3x7DjzvJ4nhq84ITKR95DAg9dVg5kJAnsMllacSJbs7cP33tcWHTmnOK2LgVy07PD3gHh3PnEOrDx3UQ+VslJdyHQFEZ3j0G2U8mHFcdVaM4gkpEyz+VKXAHaN0o1sfkVSjTjbG51BQHMeNqCP5FKW4dSv/pdi6hNhB/C8kTnklvG9X5/TITShz2m/L3nked4DriN4Q4y9oQ3GljkXdDhaNmAn2xghBHnMjOv8cxYWi96UnZalhCDZ9aRf4yzftyI4O4C4xVFjAvvq7Fzu9BkIGQG9JThar9ECGvBtOA6p8qQFpDIgeDcE3Abg+2cjPc6O5F2xjwbjBzqXG7oqRZTqPFOBg0Qi7SBJ/4mhxH7OTt5IiL/XL59pRXfzkiPGxexSW+ZZLWdaY7+WBPDu1SsJINeQkNfqh5O95wyM03cqCWbvp/8O/8zprM5Yp/1g4nXgrBFU1zh/h+1s6xACyaFQCUBv372lR+890gcIyq9/+k35b1x+9PEnunfvkfz32pyQH1LFjKcTTSFLk9IRXagS8BzQSagGjaq60Xy57Z+Ho6lSXunGzbsaDMfK+c7/6b4aQAowJgSmu4d+HUmw7liuAX8JceWMWZMwqqaR3/tRIGgCgVP6Wh5ZysFChVg4UuJ1kZeyv6SuJ8i8KEioR8rwh5Oaq3rjqixL2acmDaMxy3LlPOAp3nbqeFEgrupqoBSjVgSuQsueSomksMQvFnYV5LYFOx5P/sd9vtekW0IctrM/HpGUbOsEgbTsbw3WZiSkinWYmNYIjwV+NpYt5mrG3SMhlqy/Zs85Pk8pUwK/Xv8A23i9fvizEEK/ZhP2juSVsd8UoxZmbFboAAAQAElEQVSMy5L6+zYIhJzP7XcTRoQkvNYF+N9slirzqLKIxMcaW2DBdq014mwH7oeDQixdxqOvyVKnQNdws5opYpfWvwDDGB0V/ZtXL/XTn/xIP/7RP+s7f/u3+v7f/6P+5af/on/4u3/Q08dP9PrFS0zYge81Qo8HthiyR/+ne58+fab7Dx5JrL2mQHBFvrd/qBWEpZg4sn7J+jq9JFkCdaWY6Xe/+wxxMmStG2VZSedlqcg+V+zXnJOVhUrETYsjjt+9097BgW7duA2JTnTO0eDpu2PdvnGg8bBQkVodTRpNRmPN4bE8L2R7N2DQR50+0dnbO9AliaH3LcZ1ogmMbfuu4IIB635AgdYR+zk8cXl5TkKYK0ZIAKsV4LZto4aDRmOSygze88+HhRDUd+fgGv/MVVmW2qe7CxrlXyBYm+PAWg1HGcdZkcvCwAXTNX6+ItYv4WgLs5Z5/L27ZueIjqocyJ2Um5xK+HkymarC5p9//oWc+GrsE1PCfpmePH2iDRwR4KquA/NcV4HHFLzmoTrwa07eI/4tQiN79Doqxkgp4otaGzhuy3p9jdeaZ7lsH8dBCWeOsW/EHg1xUcE7fh0YP89zbLWURd4KwYhZext5XK/bMezPE7Fg+xdFoZPjY/m+MSJqAz/iEnX8P/tljH29joz5D/D7NTG3z7NjxPMusL3X5Pttg2ts6HuLMmfMjL1UCPeBfLJ0dLQPl+B7/4wyfF3A5zv8cQ2/Ok5bGgRDfON1niBEcvYi/gUFsDbileTTCBeTA65bkwMuEDK2dwFGX8PvG3i+zLEBxcOCE78GfixDIi/MFMBFi10tPGpO6ppmQAG2VQihX+dzH90zbgNWvecKO1v8XLK+4bCWXw+aId25uR5ZBJDXOk52KvxrW07gmwLM+V6vL4Qg+2VLnhD/EviwPWfw1Bi/OZ/Yp3ylDZzTpSiL1Qpu+ld+8ppreNT+tz0S10yn076j7HtjDJqD3YZ1jRpsRDGkttMEX3766afyjwq4geH12ff2t/3TsHfv584dThzoCtvePoKviT1rkRij7tAMuUYbjMBAqyjzroW9cbAynytoC0a9NvG6hVBG4xGaRFpuWp1dzrTi9CpkpY45zSiHjS6IrwHYtX2GzGVfOtYXaJSYYh9LS3zotXke2yiyFu91yZyO0QJfh/DV+vzZrt0o8D4DTy17d+OiGY5UYrcOu/r+0WikVOQ6R6hmcJuxu0LQ5bz2d+oETkf4dsbLThlk7dOhGXhfw69+vHzxnO+EuL3Q2tyIX6tqQDF6Dp9d9jGzYMwV61/Dt/fu3pP3Z8xWxL/3YN/uWJP5r2B9e3vTPq5b4q2FF2bYuyZ3n9MBF/9W8KHvi2Bpn6K9A3NZzOWfF24GI83QIaPBEBGak18yWZzX4OcaO0fyEW7bKYYdxzmlAs8xbVnoGuM4rDbarhcK3UZ14j2duiKLDBSU83x+9k7NaKiyzGXg2QheZAhBK8jFm7LjvFiDygHg90M2MAaMJ3ThEo5pWfSKZGBBa8JI3H9Jt0+QY8YityS9BZ2SosgwfCAoWQ9kmEFSFUaaTDASxLTF6CnLJLFWxjjnCKHAURX3icBeEVgZ31Xcl5EglhxtrXHSYDjUGYkq8bmFXqSq9b4HAOnq4lwdIF5y7wJnLzFcHnAyDthB4ksqGh+FX12e6fjtK52dHusUwZmnoOurc+3owOxI3CuOvlueZyQrP5cZNlpeq0XwduwdVlYdkzpIq2MfguxE9b0G1CuE6hUks8MOx8dvCOhrKpVLbfBHZJ4UgwZNo6PDG7p5+46++a1v6+NPPtVtAPbx1z6Rk9L9h490i2A+oLvpgPcxxgii6LC/j6UPj27IAZXnucqq1BL/HXJ0UQ8HHH8P1TFHZsIbT3VIkvO9Fo45YPIv9yxYc4kdS65Zr7bKUq4J1zbDsWLMwddQw8FIMS9UDEfKB42yaqiQFUpZxfi5srxWXtSyT101hU7964jPEg8/+zsXBSPWFcBHnqJK/Ov3ZZ7k91fYmI/VYi/hyxY7BWxZ8H1i0CwGqs/AtXxKgvFcA/BU5hkwWcvX59jV9wrSKjP8gj9q8GBMdtyzwO8bAj9QkW0QcGfEwgKhd35+Kh8jNc2QZ6kDX1WW00VpNKLg82uLsTKy1pCoS7Zy3ORckzFPxrOCFFOSnxPPkfX6tYWK48gs42c4gZcYSepJwtdumc/XbcB7CIFvpBCiyoy9sV4XL8Z3wHaCaAL72oDBluvP6bqfvH6tNxDZr3/+c/3yZz/VTxGZf/+dv+3/Bubf/NVf6ic//KEef/6ZLKjPScIFewiQqpOp53jx/JlO351oBWEfv33d27gZ1Logvl6/eqH/7s//XFyON6JOEU6P3v+Q7tFMz56/1AlHhjVJYENcugA5PT0H53MdIFD3EYWffvoNMNSoHg7B/kbloNI5nf1XHPWNKJhGJJcBfLSV1KahlA/0ybf/RO/7z81NDxCmR3R2dv3PxHkNv/n17/rxndgWFOA5hdRNjvVXFJtFXqokWe8gXR+Ld4yZ4Ys1PDPHzzvbLori/EoJrGR54voCoTBgr5eKMVPbBoUQ+ayWf1B/xb1LCHtJTO/TxT2hU2s/5nkhHKmGGJ4jmHxNTElPOWq1Lz2XuTNnTU6K19dzTSZT3Nd+JTo5nvQ1nuuSDuQB3dcYowJz+/TCuPD7NTGdF3k/V57niK5LtXCvi/gspr5YWLO+AtGX4MJ3+NfzXyCiLPDPLs6VY5PA2AJbc3jpEkFn0WNf+B5j0r677AX8jFOeJfjeyd0XY9P2c2z0NuVir2tOLDlf1HCJ+FdVtbyGiqS4Y30WNC1xyJSqwVLhPXBd/6MZ8KXHcMKewdEj8so1nUMLiMD+zWmF18zN/nGEQ2yzxXcbuNsdLh97ZnmmNfxlHzt/tYBjiR9OKVwijhnhl69eB4nvWmLMz/771lfkqSUNiA0c4Ge/z+D2J08fU7512ucY3YLYY67o+l5hlx1Hk4F9JcZKCKBBjv/hzEMw3LD3IXZo21Zr1sj0miKwVoiGg+m+rvGF+crF0hXd32Uv7hriSX1M+L4p2Do7u1BVDVTAx0vERoctnOvmCBBrwC8fP1WEa+aM62tcyPixBJsbbF1h51Tk+LtQBh4yXluEzGl6KEodprAI40m2R0dTxv5t2dM5cf31r39dKUUdHBz2uMbVOuNkz9ev+zhYUFj+Tr/4xS/A8EIuxDznDrFWlmAU/ybiyv65f++Bdti8wbcxJu2xvw3vF3BMBo53zGn/e4/OZW/evuljzj9WscaGl9hsB2enlPWYXzq+Kdime4fadRFOaOXceEGTLXCNu6hioRswIV74l9dy5knM7dg0LsWG3r59K9vAMZxSUgXOMu739+aODD5vmXeHftiSgxx/3oPX5PWX+MbYMPZ3YNLfe38tvvfejHN3mz3+Dp8s4B3Hv+fxvb6OZaoqCrlo6bBDh11qxs1jUmglNqgJXMFyJWLA94xGk75gOiG+B+Sk589f8FVQlmdys+Q2p0i379xWYk/ebz8/+3B8bbGJ1+oxN8RelmXyv2twffvolvKYaQfO1+CsiEmTYSNtOxV87uJmQrfU45kP+XrLMfKVkpMQHblBEQDTXNv1tU7ePGcDK20WqOnrCy0QWOMiyZO7A3gJ0SUMvCIAvDBhiUiizPjMQVYWpdYsMPCFycD3GRB2jhfujU0RQNco5AEBt8PodkT6w6YLgmPGd74vzzJ9de1V37koCdg1IDaRvKPjMUMY+l4TyFdOxJgE3HAwkDtO/qxgXQ3zLCG7c1rkdsyaRDfDUOcYT6xzQyLeQKorrvHPhl6RNDeQ9hLV3zpBn57pin27Io9E8RKSWrLGQNAIB20h7whQRgTvyoKThD8jQQY+859lcAdzUGMXgvj89J1yAOH1RIDjP+10SVfY/1nTOUTqoF4wrx1cV7VuQJz+WctvENj+uZGHDx7qwb17Xz3u39fdO/c0JUnfun2X2AgQT63S1TUktH94QxW2KOtaW4iv4HM/UlZoDDgnk30pZsqynGObMfcWOjo6oiu1ku+JCSBRCQ2aRp0SVeJCRdUoLwaYLdeg4R7eV/UIwO3p1uEt8LJUmSqAV2ra7Gk8mKhdtQRKo8A8ER9WVEbuevo5531KJp4kJlFBwBdZroSNBqy74H2WwB8BkILohi3B6VLCtjvIv8gzjZoh13equDbFqDJjPPbr5Cqe85iUYpTHLfNcJYEbJUVEqf27A68eKxK5i/k117FXMBCDNCOpnZ+e9PPlYGmASJ+MG6UUlUg4AzoQ0+lYVVkoy1P/aEZDxg7yvE7sQ/bBVIybaw0JBuYeYVOTW2RdxnBR5Pivk9/HEFWwRuPaQcsXCiEopqgtpGZScjy1iMmUkmy3HUQm/m0g3h1k9K9iaUVH9/zsWOdnJ32h9OTLz/TZ73+tf/yH7+m73/lr/d13/0bf/4e/089/9iP97je/ZKyNLrh2TuGzpXByXOzTQZkhOK4ovrbEn4hZ78s49T6mdDX8W5QD8L8gNlhGv/4SYp6SXMfjMd3LtSwyfQw8Hk85DjvQzVu3dYPHAcWRFLUkKfq7Dz/8WFOqar9OYGNI4RJj1ifaGxzZCZvduXdXMc/kPwu0AhuTvT1VJKrz1U6bUGvV5dqoUNlQpCpp3Uo3KMR83PqQTn8MSR4/z4t+3iGYdMKaTqc9PuyblGW9vdeMnxeFphPGwr4uNAKpv+Azk7/3e0YMO64Cc1XVQL5/ja0a/BwBUgE+KhLEhrFGdD0sAGfE+8HBfs+X7vj42ufPn+sB6wsKbDMqYw3GQcT3TiIWjSVjpZjUkl08lvhnXNj3ZVHKHbcrkq/tKXDjdW4RCh5rgi+9VguOCn5JjHsO1s3V/jmzFkz5eimorCpt4Td3ra6IgyWceOAuI/jyz6D6Z5LfvH7DNTvt4S8xl7ske3v72HTZi4EhRYPFX8maS/afEZvG9BycWHjaxhlxBfBke9luKaX+Xttjjb3towWiw/d7n1uwHkJEaJVKKSM83BnKVBFnHncJz/p5g/2dZ4Zw4LUbCHnez2HbXcH913D4V3OswecCsXwhr3NOHjAWZuQX28g+22A/x9icdYh/XqeTqdft9Ro3HusG/JnlmS6wV83eO4KzIg4OwOcVwnFYDzQeDiWK5C14fx8+/9oHH8p/9uftmze9sMm5P8PvVwgj+3OFOLSfiyLXArvFGFmBdEIh04vuYaMKvl/hH//YQcLGW3zk92tsYB/4hjUC4eGjhzQy5vrK36f9s23la3o7gcnHjx8rYdcV827h2TVrbcDsgBjxETsGl/NUjp/cQEpZ+oO/KxlL9qt9PGOsJbmxBmclsWIe2OBPi2hf0zJ2iW2Ma+/Jzzdpfjx79kw12PPaK+x1iR28vjwvlFhXyXghBHks+6UEV/bRPrhz8WZbrbBFCKGPkQG8lFLUdP9Axwj0a+yeM4YfM66riNEWm27IxwVz2K6+5QKFFQAAEABJREFU3vv1+uyLHXFgXNnH5lfP572FEOC6Ei4ZK/LatrDuyItcWZ4rMq4ftluGX7xm/wiWrzFm/HP2XfQ6294vOdcUPDyP77MdpSCvI6bEeFwL/1bYJ8Pux3SJc+bxejze1vkuL/s12Qa+bo8CZkfMZHnW49/aaUsesU3NBYlxvRf/ct4Wfgoh9B3XmnhqsYm74n7te2yDGp/4fV4UGoIJr3dJZ3+JJhzxfk6sLXi/AW9Tusr9OhhrCyav4KUYQ1QWY1/5zg0Sjtq7dafdfKsD/9xn1Ui7oAZg2+GXBCrrIEhXGHqilbsGJIYNybQpBuog/azLJLqL8+uFtlR6oz7ItgiRDgFyrUEuGcwrBN0a4OVVoXcX59oRoBtIrw3SJWuZzZbWdFottqyxQPjNVA/GeosAXLHuGHCCpFskooih3InKENA70s1yM9OSI8MFAEMnCp2pK9a6MnnQEVvtFrqcn+rd6WtdzS40Rywu6fSe0Lm5Yu4VweHuy+XltSwYWhy927YaYoe2C2rZ35qBrxkzAYqctcxp56cuanm9pDu01up6rcyJjwS4OpupbDN1y1ZX7y61Xe60IxPOF2ulrFCFI49u3tL9B4/04Udf08NH7+v+w0d6yDHKDRLzIV2Zm3cfaoVxhvjl9v33FOkUNtNDTF0or0e6eXBDY9bnqqMmmBs6hMPRQCnHoLFVmee6tXekKWLRgihLUXmZKZZJXd4qDZKyUS3/7GbeDLVLQYPJWAFwRx6tpLLItD8d6P7dIyXGrKtcQ4K6bTuIYsCj0Sa02mVBg70RY+dCfSnkUSGLrLNQwV6LwUj1aMpjog3VEbEikbBrwOlgKEa11oy/K6JWAbEZg+ZcVE32dGln1o3acqBitC8Li5DXyIDEWK2yVGoy2hNbU552vG8JwoCN897Pxt4aEllTkW5JUAsE1iWi4ez4BL+tVGeVmrLRuB5L+NM/Y7QhaJvRWBOSaz0YIszXzCe6X0u1YK+LSSJ4d5LKupYFhn/2JvJ5i402VVIaD3W2WWiDbRYc3W444raNF6wlkhhniN8SW/q4NkEQS0T1BhtcrMEy5L2g67WGJFvW7YcoeqI2yjPsvV1C/Atdz64ouK71gs7Zky8+1xM6lZ//5jf6i//j/9D3/tt39J3/9l39zV9/B5H5S33+xTNdL3ZabDNlg32NDm5qejBRZH3HCM+nL1/ojO4Oalkhz1WOGmWjqR589HUd3nuEPzqN6W6MD/b6+64pVE/PTzSF/Fd0XGKW6S6diwsSfEvM+LPChQ9jFXnGUcyx9rnXIjqCjazItMUusI+G+L3OOorgF1qvZuyx40Tlmk7FQsF2I3Y2C/aOfZecjOxPR7p961Bvj1/JojBnDzWYrstWs8t3mGpJwp71PLZHkRZjqQOKsjt37pNDo66J2byoFbKkTbfW3Ue32PuxIjFQU2j4BCLx2qcPFxfn+H9BF+YrERpT0oBYiymCBcld2P3Dfc1Wc0VwP4OMs6LUJdw5QoB3YKQlRprxkM8u2dNKN28dyb/8cMh9O/w6Q/Dcv3+Xte1UloXOOMlZgYFbN2+ogzPrulBV5+A66fBoqjnFxXK30g5uKwelTjiFeYcP73kM5ur43PwVQlLn/wsB318rK5Mm+2NVTaGTi7cajCv2sAHXFySouXK4Y83YB/BACyeuOamp2UsgFi8oxh9wwhLZkDv6VV5of3+i56+earmeqx5WWlG47OHjnD0M4JRruDULmS7obO+I46io8WiiHFxgbL05ORVOUIkvzs8u2WvHEeEln4nnC4WwY01J6G3FmPDnSHPsm1LOejfybxZfkB82NBE22D8HV0PsIbXaEjcLOpWTPexFJ6klpjt4/YBuWlRQaDv5t7PdPdqbTsFMq1sHt+nmbOHqnXxad0UzwXuK+LUgrv03Xcu80jvWveFI95oYLdiL/+tWr9+e6PziWoqZduxTWY6dG+1i1Edf/1RLxNwbOoI1+3/26rXekZB/9qtf64unj3V0+ya4WGtEQdvlSfkYvityVdOJMI5W2N+PAZzUhggW9/Hjnt5wEnBxda5zCsSvfe1jcuY5M3fawS0T8vAW/tjAeVhQc+ZbI2IXFJT745FqxokIg4L1rddLxnqlBw/u6YKTnUFRYI81Wwj4dKH56lob8FYUSXmKukHheTBoMHPSlJOGNfG5RAt0yjjluFIbElirFfFZjeCb0VhJVaVj8usuFiJN681z4nQetFt/9fjyi6d6nwL0imt3OHx6uKfBZKgEJs/PLNBzxbCDkxvweiUBxLIudE3jwD86OD08YK1rjSdjnWLnHULrmBPXGKLm2GevLFR1LTl5ofnFuU7fvFULxkdwsRtFm3apcpBptV2oGVU6vzjRFVxSV5nyTJpfn6qpgq7Oj9UQi8v5lWbkkg1Npx3a4Akd5gV40FbsaUNOKGX8ONYD6/aYo72xLhBoM64blQPF5UYFvh3kuXL2ueXkeY3vLNZcvGRZJmPWe9lQUNTYcEZMnqOVyuFIZVmBhT32e6JqmGvZzbUMC2y2xcaXOj59qel+o7fvXivHVvs3j5QParJIq1hk+KnTFVqoopmyY+53p2+x70i7dqWG61oaleJfCR6KDPsVlU5PzgTFaE5sO762cPiaEd9cvFE+SsqbqKs1jbvlqXJrPYrcXmwzTry6mmkDEXQ4JS9KZTFXkVdMKIWY6fz8UhnE8urVGxGfqgHZko2HlNSFoJmrQAA7GDb93+Gqcd4GYZnnuUKIqjDIO6qzHcFvp7aQ54LgL9isSX1B8qgAQkGQtQTkjoeVd5Hj4SApdLJDW8AjyGKLc915STGoRaEXWaY5xH55eS48IxthRid3TiK+InmeAbwNQXd1eaErAu6cynPBmnesccvR+AFibE1VFbHBGlvUKUc4zmUgLgBFzj4XVMGR+a4IVCefrdeIaPA+A58vUfcXEM0MIjyhpf32+B0AuNASMG0QrW0b9MGHX+Mo4oY+/vgT3bx1RxaWH3z8Nd2GwI8Qlw0B3Eym8nPEdonHmEQ+GI/VP49GWiOex1wTYtIWkOb4xc8lAT2kcntzfCx/x1fyH3VeQyaDplGFT0aTiVoJ0mgB6KECdisB76D56ntfM4CgImP6mD1kSa4SxVwZuBgjvJw8vxpzxDyZCj7v3+P7hJ12EHqLXUKMGjZDDUjKIQblRS7hyw4SydhXSlGDulLEtzN8UhY5AbrSmHs2VNpBnXaMk4EB3xO5vkbUtdw/x3fuPi0IuvFozHU7xg7y5zsAWmGLQQPJt61evUSMSEox6Ysvvuh/c3mHcRykKSXFyIPnLMvVNCMEyRHrHvW2nVMYdIpgP5e7PcEbCEEpZf2cBbjO2cuGdbbMlWHPrP+uZfXYGbxmjOvvLumArIiZBQIiMsYa3Ibw1VjuYvgR7Ku8lP+DB0eI7BzhG8BkByE2zGX8tgT/5cW5XHm+evVSj+lO/OxnP9dPfvwT/c//0/+kv/7Lv9R/+U//SZ8jOv2zQDMIwdXsNfHhX645oqPg7srtO3f6PVaMWzCn92ZSXpEFfvub38lV8oLXh0c3VNdDDYfjHnsPHz6Sf17zGsLcYsd7dN3FPhxTc2L6GPyNwKl/m9u/YWtfWFxOwY7XWlalLvB3B+lPJhMdHR31nZstsXjNWgcQnDF5SZJ3p+M3v/s9fFPrktj1n3kbO0kyhkDyEcmlaYb9d0FSURbyb9ze40Rgjc1+8IMfIDivZfFoTA7AT4aPzig0JuMpvo/65je+yfc1r5MGxMiSPV/BBQPiwPY193Rgzjj0MbZf+9nrePXqlbzuNcmhKAp8spR5xdeUZamYIjF4Q77OXYYQgvbofM3hiJsUzO78eD01e96bTuG4tYzxGGPftbStvCZ3wm4gOu8/eICpg17i9306pbazcVMRw+54FGXe23KEjeYkbK/Rtl8ST05SmEgtIjQjrufYukMSpZR0ByxcgY8dGN7ALx0XmmcO6UQPsQMfs64BsXPM6cKot9MYTjJeGr53jFXsd8u9H7z/gTzGlH0e3TjSSwoY79FrvMTva2LA8VPkhQ4pXPzzZyX37uCNJXHtDqr3dn5+rgmioaCCNN+2YM229Y8sVNWgX4OLuxACdl+BzyGrVv/5N775DVVwgOe17bIU+7Fsq8l0ovfeew9h9UbDAUIGW3uuDh97L7bpDTDpGPV772WMb6bw8Jb43Ns/gCcapQh/YXf7x+t2fNl3jnV/5s61f+vaMTDDtmWR6xW2MG+9JUYUg569eE6O3fVcMSc/7XNMv8UO1xQe9ot/1nOGODwnWds+O2xwyDU+8m0RNy9fv5Lj+e3JMbnmtMfbNd2mBu5bkY928JJj7satm1qRM43/ltzrWLEfxMz2r9dpHp0z10v/fCn78uuK5wJc24537t7tO8L2q//UVkyJOc/16de/oc+//FIff+1rWjOfcWM7p5C0IQYPsJfvd0w38EL1hxiLeGu6N+1j+8HD+31+KPJct27eVEUcZ1kuYyzPC52fnivwf0twPCZHOgebDwqun2GrOfrBcTidTmT+MQ/5dcBHCzBVsIcFvOt92s/RmOHzM0T1NWKxQhABEfmR50nc1vsqd+ECvrfsY0E82e774Nr8cn52Lh83m+/zPOtz2Q4Os565pPhZsVbHvH0xYc2B/Rpbv/iXf9Enn3yiJ08eKyMOt/B5ix8y5g0xwLFrcksLr+zIZ3N1LGYNV67xp30wZx+3ORr3tWfn5xJ7WZAHQ0wy9kKIMncm/BNC6Ofo8PkETvBv8vvnRTfwlW00IDefoY0cE0vwEZhrB/5YDiL6qr/3/OIcjj5kTVttyFk7fFzkBfE00Yq1DBkjsm5zCIvhnpJ7V1zb0UT7hI8yMB405XR1n8bXmmakbXeHhpq70yfowmjQ+GcRtiTvnISkkBigFRgHuFudX1ypJOjv3L3ff7ag06kYNYesnSTucWwwxwgeZ0ASjyRhhcDkHeOsxPp422nNJkvIpmYsO3RJlTJuBmoAgF8HnLFENGJKtVTN+EeCJDvU9I5O0NnJW0TKUhsS3YAvL47fAM6T/rGm2q2KTGccaXsswZodxrRA9TH6iqrXiTtg3RXVnxNSi2MN0EsIYb8eKuDkHclhy6MIUR0Gr/OM7utC7Ibq960cXBbTW4h0jQMWEPkEMr4Bie9TSXzwydf04IP39Y0/+rY+gQgfffyh9iHi+++/rxogjiDdOZ2hVNbadkEttj44uqUbt+6qRgj7scTwk71DjgjvqVUSRbUGVMhZUSFOR/K6awLZCdedtiFJ2GBas949Ojo14wzGYy1ICEPuu6YyyvKKsaLyatg/2pCpGoyYc6KONezaIPi1v0a8F99zu7KiJrEPFFOhxWrLc6mibrQNuTYIpC2PCeAyOE3AI9aSiOQKkdDuWvnhoA9YsANfLX5JIWDTuSpsm8eg/elYQzAwHg10fXHWvw4I/JYFjMDKAJGbJC0QBtOm0bAsFRjH/rmkA1KDLqwAABAASURBVPOOivbLzz7rf74yMt4Ov+5ItHMwdO/+A223nbhc7z36gO7MoVLK6RDOCZSZCsbedaHHdasoxYzqeSGFxP+yHuMxBK3Bep5lHPevtUNYbrG1MZC4zt2SELgG/IhE5uswpLas3+93PI9JdjnXbomTDkNHrhP2CTynEDXEtx3FyooiZsD6XlI5Hz9/qeMXL/Xbn/1Cf/G//Z/9nyv6m7/9a/3il7/Qd77zHT19+oyu3Yy9BZVUzp98/KlugK9PIbgd2I8xKs9zvX77Rsd09U8gmwQZLyGgLd9/8MEHMqlfU6QtIHJ3QDL28T/+j/9vxPpjvXl9ohWxPp0cyALyzp17EPNb3UCYOJbuc+zdMc7Tp0+wY6E8K7TP/BeIbc9voWl/r7DdjDj59h/9Ecf9n8nC63vf+56O376VE51J+gndWhP2KV2+Idh28WSsfo0Ed0FRGFOmDXYXhn3OfNcIUovsCwjSP4rieRbE7QHzx5j02Wef60//9M/0AIFsAeCEG2LQv/4zARfY4je//Y3mJLACO23wk390oCHpmNQrRIz3nGV5L8DmnAzleYn/W/Zb6j7YWpOcLOK9D8fAweGhInZ/yn7WiAq/rqpKtrex4P05fl0M+W/tnVMMr+AR79/xa1wZX/scbZes7xrx8ud//u/65O+xvOYh67PAcZIbI+L9s255kZMEB3Jy8j17+3sKIejw8LDnLO8tkVCrMtcMjq3qshdSGZieww8PH7wnXKmPP/pEO+LlNgVyluFPeCiA25PjU/k/SGBxPseXXnNFAbkC8/afxWVD7Fss/eIXPwf7xAkxYnE2B1tvEEsuBK7Y7727d/T02RNtiHF3SxSkDc2JDfnBYwwZ99atI528eyN3sm/euqEJ4mJL3NTwwSkxvyKRlXBGzbVb7o341o934PyXxIfFhf3+4YcfaYUfzhAMeVHQnJhTQB1rujfVmjg4vHETf2W6AmPOf1c0HMR+FSLFzDECIMDTLSdlMx3duinz2gLx0kEojv8ZotqC7OXLlzo/vwAXhWzTwJ5O3r3r/XYD0ei9NxQa78hhFlhX3Ndi8NonQfDZDF4YkR+cUwP4HQ5H5M6tIuvYrHfKWNMafL+jQ2e+uaYRcgjWPMegaVRj+zW+SEzs9e0QCiW5fJ8izcIJQyqDby3azcc1mBzCSY8ecYqBPx0/OTjf42TAGmBJzG4pfgf1ULbdBaJqy575n772tW+IpesuJxvuVk+JuZfEciCGxnS6DxHsQvQcMXdOnl4hxip8ZV/b5wd0+I+xwwwc2h5XcP6L50/gjjFx+1sp7rBzAU6ve1zs/oCTGTjyz4/vgwXHiPfhjvQlDbIDCgR/5mN3/xhAxA4decDYdKy4cDmj8HxJ0XhEgbEk5u4/uK+YRzhw0c/z8NED4rxk3qv+Wer0hBOi9x6+r6RMd2/f12q+1vHrd7p9866m433taC7NEKcdPH5Ffvrg/Q91E5wYnwnOyrHJAlsmbLuES7/+zW/p2bPn2keY77inI/f4Z4gP6eyevDsGQ+S/plFDXGf4KBCDr+iiT/f39ZwCJi8LrcDtAA7waYI5sRoO+hOX2whT7/vRo/co/F7Kf4HjAkwaj1u40z+2d44NfI1zUoP/B/VAHXs4xH4uPpphI1//3/8//p/evoIisXGlOYXNEvy15PCSNVjMmvMq1rhkf+a7hOjNWe9oNIWLRjo5PpOwW7vDxsstmq7TnVv3+PxYp8SGMfg+a40riCJwc9eJnIhoCNzGJIUDg6ooAdxrQDoHSB1LyjCqBWczGsmbb5kmZlkfqO4GXXFPTFEBABQoe7ecO5JthkNiSlQ4pUqCI2eeHcLxjAouAtgWww6rkuPrS3VUEyckzi0dSnfJViSJHSJ0x7HA1fmprqkKA0b1+Be8joCl5R53WJ0UtwRjJHhXkEVLMLIchE0pB0Zgo5cQoQkqxoCJg94hQj3OjMBeIHBNiLbJaDLWBLIqWdcHH36ohw8f6qOPPtJ7CEp3JPzZZDJRLHKNSRpbCeF4RzlJ1CIw5LnucE9LIC6xQaILMyEARjj8gOP26cGR2pjUYRu3zy2Gxny3Y+3rHaKdte4f3pT4PuUFBFdqAEgMvJRyKsiBYswU+d7VeSxIkAHxBBB8fwD41aCRuGZDYhkiThPXjPb21IZI93rJV4XEPX6EkCnLS6Yr5HGXEP0KwezP8oyxcfYaRRzzWqmoVQJgC44eQ/igKBLd8whK1D+aplGKUU6+FXhKMfJ9Qfeh1oo2f+x26iAY8bD/x02F2JvrGmEhAuMpQuzz33+mU47GF2Bw6U60WgWKlYbkIxjxPuL/fboaW/CzBQMbnncwZMLm13TqvhLIkHlMikrKeK6xQRZiH1gKQQk7CSzswOygadTxegNuQkwQ8Bl2L+SACyGwlU4ZeI/cvyImFuC9xbctc3Ziq6zJCSrwegXR9Z8jbmA5iq2Bdth0xpH0q+cv9PzJU/30Jz/RX/7Ff9Vf/uf/wtH4X+s//of/qC8+/7wXa88hqzOC9TaJ8iGEmVLUaDSkOzBRBxm8evm670wtIMbxeE+T0ZgdMjPYmUOMr0j8FjN7ENg+Cev18duewPKi0DE2vQNpDapKH73/nl48e6o54vFXv/oN4uqh6mqgmgS0ZaygqMf4YkRB4/004PsFa7OI9J/ocmfnknsz7DghkY7ghiEk6a58Skklvj8/P9cf/5t/o3N86998bcH2DWIhhEBx8EjT6VT3EIxzYnYwGKrgcYEgMMb2iZMKf7/jdGFIIn/IsbLFyhJx4a7nDtsnfLJAJG4RKvfvP4Rnapm38jzn5OEAqLSK4O+AOLUAdGLe20OIIHyW+LEocr0hkXrNXntOHLwh4W/xnf8M0ps3b+S9OPZK+MtkfESHOGNeY7vApkv8vYWXpsRXwZ5PEdTepzlC/GvAlsdosM199nqLTqhtNcCeTmJrczFrvMKWFpfj8RghstaGgtcPj+nxGarvJO/jV1/j8b+yfwacQ580JtjTwtBznFKYW/gTOH3CHWDDCWNnKdNt4uecRLWDH66vF1KIevX6TV9QLCmKhoORphypfvnlY5734Z8hSXrG95kqeLGG02wDJyF39775jW/0otf2cnFg3xT4wDbyWn71q1/qfYr0V3Ryd/B+INa8B9scJ2mG6E4psI+2x/oxmF3jo7Is5J9pnIEJ+8Zxblvm5CfPsQILLkgOET7T6UROyOaDqqqx34bu8z6f3SGWSziIB0Wf/TvCDncpphb4rsYu9oEL+xqfxJw5yQ0jMO2ct6LgmEymunfnvlLMVGalSvz88ccf9c9bfO/TiXOwPgS/HXyyg0cWiC2YQ2PiooMf3rx+rdt37iqHh1b49oDYbCUZNyvmePz4ie7fYw78Y9v6nhZstIjCCTEeQ1RJ3I4mIxXYpQZPzmm24ZbrXDAbU46pDl6ekdPWjNsw/yXFm2OA6fRP//RPfSESQpCFWcJPK9ZT1wM5pglR3SRPHTpOYwJXc/ZdKMZcW/BydOOWxOct96+IwTNwW2OPmjXZlzkc7I78s2fP+vHtnxWx1sL7VZHL+XjBsXXXbnR+doKQqonZC11QFCtK3rtjyvEyY2zn9WsaYpHF70/35CLaPrYgWrPuirlX4KDCNrbFhthNKWmDTR6Shx3/pxQwA3xzjh08x5a1ZEWmV4jTDWMsyDHWAPbbTfb37OnLfq8+GZ7PVuw/19m7c62IjRH5tMNIWZb1+LK43Jvu4+exVmiQMXxpHBlTPb6wawiB7zZaIty8th12e/zkS4rFfR3eOCTtbfQarqkGjY7huxu379AImWs8nYip5Ly044X5bkP8eK8eC1hpj7nfcFL9IULYXGgcFWBsR37awYslr9UFjVj3mjyUYiZ/x3C6Q9FZwmv+3kVHTdwM66EeUGhUfO6C519jzXxzk261cV4UhRzXtnEFR79AKA+bIftb0lyaKoPPrMN2+ODtq9caMO4lfHOICPfPp6MdWQSLW0D8XqQfBrwHLgDJCMFjx5UsfvOH5G7y7wiuFWA6RiiuIYgMR+8IQFClMwhvjbjsMNAW4Sh1GH3VC723kPwlCfgCNe6Et2WMFQLTzxYePmL3z6hUJQBFbFzTJl8jPHeIFAvMIaS3Y76WtVxenhOIBWMv1R8j4cwdnugUEAwLzSxaqJxOmNPGMklf89kYEqkBoUVdg2NvQkD36QjduH9Pd957pAMSc0M1l2HIKRWsK+XhaKRBM5IT+WRvXyOEZz0cKgf0Uwgk5oUGkIN/qLnCZsry/v2lBUpIKrl2CJH5eLtk7gIwdiHK5JYXpfzYp7vkCnSyd0DvF6CwzgVAJtZVVJWGjLsxkQxHDJ+rRiRUfG5AxZiEVqAo8Joqea3DZgxBVf3YDjqDbYdwcaXfAsR60GiDwHSgZClXCSl7nMJ7YY1Ovh4f9/G/TnmeK2NfTkyYmi7CVgbdeDQiOHbY/Epi5S0C8fT0RFcEuQmicJJAHPrZle+WQL+kcLjgcUoBcnlxrjkkvQYLWYryf5miZl/3IOkP3vtAe5Op9kmokVUEcLfB/x1z+E8YmXAjQc0CVIDX/jW4MeZKAse4yPOyF2o7kkEKfAMuPdaAORK4zbKkEh9E/NGBnzUklkH+XCmTWsf1LffmXOe5Uz9fqxa8t3znzq9jw+S1Zm3Gv38T/EuO/d2R+afvf1/f/c7f6u+/91394l9+Lv+R9ecIvjMEygHdqht0eRKk3YDFe+891Jp9rkOr8cGe+j97EoNa9j2mIHKCWIMJ46UCQ/aHf1b5nKC2LR4/foyPkl6S4J3QNgS+q+U9RNGApFqVtUb4q4Ys5sTGhjjaEKO36NQPEBMHdDSe0l1twLI7Jv6NyF/+6tcSMfWYxOjkOSRR77NWc4DFt6vnWzdvq2TsOSJwH2H061/9Sv5B9g3z50XRJ7oVdq1Zs8lsij/fvaOYRHD4cxPaEg5yIvwMAb6Bk/YgqRV4N0EeEhte2yGx9pyE9j5FR8m4Hq/gGZNpMplKZJUiryDAtezbJcIiRVJWJ3hiBUbnsjgZYYNrCs4zOsM1HcGJbcv6PJb3MUPAD4iBRFzkeaGW4Jr/oQuwZk1ey2uEWmDsHZjxeAXrmMAL13/YUwvx2xYW2hmxE8GNuzTi+Qz+e8zx5Rr7ONn73o6N2hZN08gCzrZ7yl77e8GpxZmv85h+vKLztiMQXQRZtLaso/8eX3vfI8YxLh5hqwuKbsfiPbhuB5Yv6MJleaF3HIOVxIn3MyP5jvB7QbzEmGlNnHoNWZYhiB7oMdgyRmzXc8bz88InSsz74MEDjtUPegGZEycNnZmAUybY2bjsiBPHecBDvveIBGY7tNzrOU6JhX/3539OAbrS9dWlFpxazckLR0cHvF6QKHcyFwXs7X1nWU4R9fb/9zk2rUhua3yTZRndx0vFkLQi0fe8B56eUPBteQ4K8jVD+LwCj9f4OhHvS5KyY+YakXuTHFARDxNsucIOwEdbjlXFAAAQAElEQVQhJjlvWExYYGyxvW16RfcrxiDvxWvYB7cWRZ7De16SA5aIwHOwlmObmtg7x/8nFJfm/0s6TFeswZ3QnHxyC9Hx5g2dopNTZazLdBYVZV6ac+2QOD5HSPk4M4ELz2O/eMwbFEX7xJ/9785swXiO/8S8HRwyBNOedzwmN4BX88oWHrNPcvhwgE2MtxcvXsm4NIbfUqw2XJ+w+TvWVJN3hA2fc2R/k+PUmJLa0JF/Wi3hcMdVJOTckXY+vwm3vH3zWmWeawPfGGen2KIsclmgTEeNOvh8u1trQ9OpIw6u2ecO+3ofM+x7k9O9hn1jZO5JMg/ZBnsIUe+d6YnRne7fvadThNsanxWMf+PGDXlvT/F9L+qxgz+33ezfOfxgm3vd/nGGmjn28XkMQUu6lubLg/1DPf7yifycwQdzGht5VvQY24cvd20HRpcqiKMzio8Nce+iYo1dr9hHVQ+UF6Vm8IcfXluMSRHfmjfucCpgbfJVHu10+85t7cDpjaObamnEtIzvDvWQmDIfz9EwBbbcm051Ddf4Rx224H7FXsbE74bXHv/f/NEfawOmF6zXmC9ZwxHrXRETfu08sgB3Getohg2FWSFznvO+fexrzsDZBN0SwV/B/UvuncD974hXC08XXN7PFXxydX2h8bTW6fkbIn+tq6t3dDxfspc5/l0q0d12/m4GNXNlfZzHhKFnELErkh0iwRd0kIIFor8LHgpQbQHOuGlwygKxcKlLOpErCGK9mmuzXhDos/7zdxyNt4jFy6tznZy8YREXmiEuFpCbN76jKrEitoNb5rFhVosVY6z7ytnV25yAnWNkE6sdkQA4y5CrxBnfmRAWJIsF63oHkBeAbYZz2xCJC4iTLl1D9XHnzj0dAf679+7pw48+1r/+7GU5aHRIwhxT2Q8gixHJLQ2GGvJ6G5MSIDyABECUlOVyZzHkhYYkKb9OBHUG2cWikJ9NXGMCQdw7ZYzIPRaXOQ4bDEfKub7h3jZIg3HDe+4rip5QsyxDWA65NfWf15AesY0wHRGM2/6z4g/XupqtEbImDd+nGFherv49gDTRlJBbSFE7gjdnbAsoLpBfl4zj+yaQiefxdxm2bQmUmjXuAG7NNQuEScYYRZ4p5/st9q2LUh1jFrxPeMLFQsn3vm9DgdCR1FrwsyIhCQLxY0ty9dj+bMaYkfV6DWtEmuffx1aj0UhjknaNPfO88G392mOI/f6F41OWxFsljhE3iKWqLuTPQ+DJ37PWvMggpgjIAw+epR6rnsfX3adrNmcNW3AcWP8Q0TGfXSjy2uteUzAFqmFB0lWRs9cNbuiUGHuHfWw/x4XYm4WVCfUl1d5vf/Nr/aP/Cz4/+IG+87d/o5/86Ef6+c9+iuB9oxcvnsu224cojui82d5D/Gt852XumXVCsZaw4+RgXxO6NyvWsImdhnsTnRE3+aBSOaw5nvpCS+JkMp6SBAcKIcgJ4i6EayJK+OUKMkr43IT78MFD2dYm86AgJ6OAiLKY9y+SeB0uJMV+nSRfv3mlX//mVxy/f64PP/xA/+7f/TnFXanp3lR3IcSbN2/InaV9cHxJ8nQM36Yzu0Q09mSLr4uylDuu/jua/tt+Xl9FUvO+E3YM+MR2tFCcsdYVOHAiNOlbCIUYex745re+2RPhFYWqSbmGeGsI8hqyvCAZ+WemX1P4XuPPIfFQVTWxNFCMmWLItFisFRSVYQuP7ViIYK8A2wOSgef2d1uObytwMBjW8o8S3GKPC3ikyAvd54g9MIq7Rd7X+xSoWZYLuPEIcN1CKWYQadHbufrDPtfEyh24wz6O7HlFUlhjmzzPFWOU97zAZh57j0J2DY/ZNld0eIIkr3XInnxNwTr4SFlKYHnZ+733J773uLZ1AyfbtxbuPm70vV91kQccN7/VIQX0OxKyBSbQlQVpion1z5iLAhLbXSH4rug6GUc5WFwi/lIKdH62smCI2G4yHWPjiqLitZy4c2wRQsAGkUR8gc0XcvJ1ArQgOH13ohSjFvD1Dm7wPl3EuROblXTQyBEd2AtRKopMX//6p/ryi8+1wX7GWZ7n5I2ZVthnSMLyGtfgZW9vTAE1xB6LnjfNfS0x4+9aRK5PrzbwkP3hZOk9D8FOZM81vs+x6Sn4XVN4W0AOsDX5XYn92M9v3h7rBuLYxUVKCdG3VgJHFqBfdWyjzims/feQW6nHqUVOZK/2eeKeS+zpQsRzO/YHHEHncFeeInvN5eLrBOHv5w3YEPe2AGvJ3lcUlxaIzo0VXOGYbxmoKHKFEFSWhSwQAnP7OH4JXgMbGLK3MfvMsqy/roWrbcOYkkqwaZEZQ9SAWIrM94amzD7Fb8fYvrYkds8QEb6O4eS4rBBUuEhcIourEJN8r+3n6xz75o4ZTaIdvFqXec9pHXu5BM8XNBZOEdliEOeBIevwGmrWqo4dYECfRPlHM5bgpEWEFkWmgjjtGGmOZijAY8mep+DPDY2OfW3AxAZbmZdXi6Vev3zV48ZxckFh5LV7X46DfXhVbMD7dvPL+Ds/P1cCX+eX16qx2e8/+4LnkR4+fK9v6mzWO+3o+hgPK/Z1RqPkxu1bcl69gnNGCLAteyrxj7nW+FojGDPG9OsR+TUQMyvy6QB8uUDJ8EvCF8MheR2BantauHqOmFLvM/t1f7InlLymxHVgr4MsV4U9toy1Bhslr4foE9vRojtn3BU6aMBnKSbFEFj7lk5jBU422tubqmENzaChc3vGdzuVRUkuWWqPuczFK0TlCrFtW+7A4469zBHO42bMvSNd0NzoAIVj0L6wKPXphu3pgrpDx+VFoRL/r9YzXVyeEJsFz+9UVQkR+goeuNCTx7+XiNE3dJsX6LsC38aA0wdVrkAQR4zaQsp5VP9+Dil1BPMSo7999ULv3r7WlkS9WSI2r885sjtXS8Wy5v315ZmWtNNLAm0xv0TwROV56kmsZHFzJgwShJWUobhnBM41laadtEaUblD6WxLkEsW+4ahhA0Es5iuqmVOOa9dUD0stccIWQ1gAjqhSDqm+bkL2hyTCm4jNAyqG27SMD2/c1mhyoAEGHGPkPVR/TWV3ePOWqsFIR7fvqhyONdo7VNVMFKuBagRrxWf7jDEa7QGIHMcPNOGaiMMq7t+GJB8NprJS5BHysn+/t3/I9UlDxp4w3xBnV3SDUlbQ+RnLSdD/GdBBU+OkQhVJrywzPi8VCDS8wnU14Fj336UUlKJwfk0wZsqyqC0knlKusmJuQLfF6UuAUwMuTEJiW6tjrDzPlADhEOGSeRAcbmIIXO/39onnK7mOYQFqqSrPlQhSv98gIL+6fqubh/sCxaqKBB62MlZit9Xxy2eitNIagphdnOP3axLCXB0YatjjDsyU+LyCeEvII8Wo/7tbGYNqSLCAhGaQTocF8qKUO78d6+4kZXmpjM92rFncKz7fgc3AvTv2mPKkDdWy/x5dF9kNe4xcE9hDClIRonIe/hmyY4ogriAZv1KeBZ2evsU+rVbLa9X4QOB/i4BuEbYLBJ8xf0lx9fb1S71+8UwWmH58j+7ld+hifv/7/6jf/fY3+pdf/IseP/5SO0giw85D9nSXrkmMQQeQXseaHPxFWdBJWlGpXqkZDXU9v9aO79YQW459huNGb+kC204mumtsUtSV5pDKjv1sGf9nP/uZXExlWYWwPQETlVpiJcuSLkmG7hZdEqsucB48egj2x7LNTCzuHpjA7tNNHlFk+fg/dIHq8/qrB8Xn2cWpXrx6rk++/jXt70+1pKhcreeyQGuaSkWZs6c99rrWXYj4zi0qc9Z1TZIJChLjWeCYVK+J86IolFKSnyeTCfftNIPQVgiIwWCgJaJsH0HeQP4x4kD2adJ2Ne/9CkCfnrzVFKLPsry/9wQRFfNCZT3UAm6oEE4N2N9SHBhrIQS13Bfw+8MHj9QQrxZxHtOYCiEgFnOK4mMF5vS9XsuGNbn7dkhndQ35+rPRaKznz1/oguM+yba60uwP+yrLUiEE5UXe+3FGDIwootyR4QtVfC9MMmSfXltFknK3U/wLgTVgm4oYbkYNnDZDIB71wu0+RbKv9TwtuLegfE3XyF2GjntXJN0F2HBi9WsXVt6b5zvkiHQDnvxLL7ZtQ/JycvAR5dOnT2WcvEMITCb7GtRDreFXz7UCYyW+vXX7JoKjUfeH04sjjgIXcHrKpGFTy12pc2LC2LCfOuzcEo87EmkGF1l4bbDdAZ23K/C0xqYDROPJu5Oe7yAG8H8tr3lOJ3BFvAUC1TackVvOEYQnHLXPsWXTDDhBO2fHURFfCpt9JSoalXWuNfc2owHfd/4KLC3k8bdwzpgjaduDD7huzb5zVeAkMM4lxcxwMNT5+Tk8PVQI9kVJF/VEkY1a+LnrnoGxt4jQDTnJ80cF8s+S/x80pWA4wY4F/nsH700QcJF4n4ENX99jiL2PsP8+HNDbhv3NEGhfiS/pgvm9hglx4S43u4DRsDOYa9mV5x8Omz6+m0HT28yx5O9SnimHqy389qZTFRkOwgd1DibxibnoX8VkDR8VnBYOGuKFeMu4b0C8XCAmKj4vwGFJDrNtjalTGjk52J2Rl1vGso9POaFwTEzJtRnXD/Bpyb3murLMOZUaaU7Xy5pgcXmujFMb/13YQCJp4LUPPnifeCh0fXGpMiYBJEW4YlA1uCiog8NO6ahmMfuDTyKX7LShOEkpakr87+1N9ZrTnGfg+BB87cC591kUJeJqTxveV/gjgycwX4+za4rbNVrBvGDeKVi7ucBxukK4DrHDgmJ+630qybrh9PSCnLBFm5SMuVNdDZVVmWKZeM51wT7P0Dwd2ygHpbhNl2D9koL49OwcfpgTP0GKkXg+46QFzITYPxsv5sYl+TovCj14+FD2h/NbTDn3LnVIh3eO7S/xz8Jjvn6tSEwF9hdbaQiP5IwXWPOK6/x3sHfssUMslnmh2dUMX8wl7Gt+X7G/yXiqHbG+RrjuuC7Pct2gQx4U+x8TKFhLJA5y1pARA2VRaYGgH4PFBSdZFprHb97CAY1DjLEFl7fKskzm+Qq7nxK7PhFYgjFjJbJ/32++WTLWiodPMl+9eKkJ47rQcDPmElG/4p4oEvApwX+CuFwQKNcXZ3r57AmbuVAKHc+X2pCQKsC/JHmu6Xr6uUWozpz0SNy+J+Na/0mbLd3QKKgMQtiRHAwQB0xOALgKNuAvqTx8VLcikVzT1TAhrjCm32d5qVu37ugGIvIuQvEBycS/AOXjuNsk0f5nJ+lYFoBoyIbGkMKgfz7QcDxVzEqe95QVA/kXZjKAmmPYDucViJ68GmhNdeNfognMlSMUpaRB3WhQDrVbd7zLNSJImrLRerlVBhhjXikwdpcK5VwrO43PU1ELLpadWOEQs4nfDweNRhBJmXN9lsliqEJwBILUgkWIkI5HVRYqsa0HaSCLFQQdGCAGEZSVar4fICZbAGSiyLOiT64NYzvpc6kKiGNksT0aaQNB5KfQtwAAEABJREFUj0ZDeQ6/9nOUVBe5PG4Ngfg5Y4IW/0SSf4uvcgRDBNyRDaxZw4YuyIZiYz67hDR26vB3mSds0+rujQMdTBpEK7aJnRqIyY8SQLfsKWc/k8kYm9YEcqkawb1DQHcsNsuSOuYU/kh5iZ+qrwoLiLTAFyU+Yhl8thZGU0xJWZ7J6N9xf2INTmCd8Ybg3SGEdjybYNaQ/4Zgc7W4IWEXRa4JlfPl1bnG4xGCaqWC6urt8SuS3LGeg/PPEJM//uEP9IN/+Dv5+Wc//mf96J++ry8//70uz97Rwb/shcKdO7c1hNRrxGFMWIl9Dod1nwB/RsdzyjyndDMr7OuEqiBtiA13XC0QB9z7lGN3d+0Pbx5qBcmeMP6c2Oqw+YpjkiImcIR9ECA5mKmx5wbSekQ3LoUc2sh069ZdaoIdYqtVix2LInO0QRIDDRA1/jk822TEfmtI6xChd3F2jph+oQUi8OHd+/Kfz3FM+rHPMf8R6/l3//2/U1kXevjwgSYk8hMEYMC3S3DQYd8z1tqAq9/QJf0V4jsy6zVEzxKUUtLCpIjv9ulqxxi1xP4luFxQ0OT4IYC3WxSALzg2tvBZQj7+vGOvHd69JElZdBkbgfef/uFPyAywt5NeA7YTsRTBzMHN26oHQ033JtqB3Yp9hhBI7hdiOP3Lv/xCISblea4SG67BhNfirkzOGC2YefXqNTvo5M6u426HPyvi10ngq5933MPfDQlkpizLwc+4H8vXWFBekyTu3LmjyDxb4sjrY9lakzRO6G55TyEECp7T/t6CtcwQkAlbFV4TibBBqBwfH2vIXrw2732KsIjYb4Zt90j8c+7x2n2f175h/I4AsY+Hw6FKRERf3DPXrBdCG2zQyr73+zzLiTfpNsXR7HqBTUo5Mdy6dRvbbbUg1mck0rPzdyTCS528eyv7egc+/Vu95wiTDTiGPHTNdRfn5+xxrch8a/ZwSdcspq9s7bU6Br1Wr+0G3dcVMRlT1Ab+8Gvbesl9K3ziWLA9Ldw2fGbBd4L4Ozw46jFewN04ib1UuiTX7Cg6350e6/TsmDWe9eto4EFjKcTQF1T1oJZtY9Fk/8/B5YKOcw027acKe23hUifaa3LPDgAnYm3QNPJzy3uFyMnZTey0Ug0nDRHtObibET/DZqQV4tT3XTOuL8/hpw5u6nhjIeru+Y45zDm3Kdhm+HJJHCwQ2H6MmGvOvQU4WBLf/VisRSGwhlze8+3bd5Szf9tiA74s6rw+v7ZvoT8JHFAFaYnfZ6ztgFzYgu0t12fgrSUYlsRZRXx4bcbtaDyW/ZaxZ8f/iNwZsF2RF1KIiinj+40sSLbsIYbE6clrZUWhLTHi2BV73eJXi4jDvalaYj2iIzp/hkYwt/mX476go+1O1/50oiPEOgSsLCb8NEe8HqolD9flQHdpHl0gvHwK5nWnlOS1uyBfMXYzGKomNi3Yc9Y9HAxY40q/+tWvMVnoucY+WKMhfF2KSTW8cU439BrbO2ZcWBq/b+n8mg8a9h2zQmt8GdjjcNjoCl2yQZMsaHzZFnPy346iLORRGU26KcX5YDTQCbGSFeyD4sJ+OuKY3/xuG6+M45RpYz+Q82zfJVhfsTbb1v67Rix63gZOW9Jwq+uGBsmxdjThCu69w3jv3buvMgQ1ea4qL7RHg2wG5/hvaVZgseazph5oAh5nrNt7HrOnA/h3MplySjBWYqyC6wr2GRRUU4w9e/pch1xjGxhnG+Y3n+R5rgIf298dubiua3nMffLH6bsz4j3hvq3MRS4yW/a3Zq9r/ON4W/G8oov64sUbmhg30U2tjg5ua7Nu9fjzZ/j7SO1G6n/sLUjvP3pEjK8VL6joMj7IJFT0lXKcL4AmJrjCgS1EtGHwGeJ0A8CWJiw6H2CWLREDgD3FqEuu3fL6jKppRVCdooxNxCsCwORqYGV5odF4qtt371B13NC9Bw90l6PCmyT32xj8g48/1q27d3F2pQhxlnWjLiQVGPrwxi0lGx6DVxBCPRzJ4jExpscl9jFgpRBTT/glgM24PiuGqocTDRoChXZZhpAccH+ecvmZCfoE42q+Zp7JeKIhYmEDYMYApCKJDiGMNXuzM7YEZQhBOeRQ4STvq2auAgcOqoFiiJB8oRCjFtiBFxoCjCHzM4RiLCCwnSy2YszkNQbWHFnrHKB6T+J9wfgzOsQpMh7v90hMRV7I85h8aubOixzp0jFWSZh06vDZhDW3kMGapFEUGXuptYAUhojAJOF0yIUx5wTmGR2KGcdFUR3V31wl4i5gyBscBY/Zs7872Jsqz5Jq7t9ulgAwl/fthNRgp5zgLBHWFd97fTuq2hZiXJMoVwB0BtH652xilqnATrajbbIi0HcAfYM9t9yT2L/tNUOIdSEqssaUe3+SCVrgIIQIiNknxFWmQgNslEJQZL4W43Y8Vsx3eXGu09MTvaXV/w/f+55+95vf6q/+6q/1/R/8s/7u778Pcf1WTwjEU7A6Jyn4CLnAzw6ujrH2qbQdKCZ1tJe6XcBureazpRazldarrfamB/IPqAcqzm9/+9scu/+8LwxOT8+U2GtV1QRsKynyCEoxYcOBfFx3cXahPXBWpFyZkg73Dnrx5M/HEOGG6vWCoK+KSh32MeGIfwPsvWWPOXYpyqIXRytiMqWooxtHBP6+WI6cRI9J5CeIG+HPmqTrH22J2OqKjqlF1y1ibo8OdzmoNZpM5HEsWp+/eKoEDjxew+cDhKx9nSCJooj66Guf6GuffkPCF3mBDyD6ni/AXAXeJqzxEPsFkl8Gl7gCNjl98ukn+unPf6oPP/pQFTioWFOe5SwvYLexDjl5OD4+VcKvHvsM/9XgqmTMFKMKfF0wX8Hz6ekp9LTRGzqEh4icr4raKx3RCbQ/nfSv4avIfUOKuqLM5dcuDprRsE9Y+06I6rRjnUs4KoRAon3ZX9dwT8BuZVlglzV7lTbY3TissJcfe3S4ZiT+EfFWgB0f7b2ma+G4nGC3HAyEEDRqRppO9/X6zTFdh4mMqQViY4IQuIYzx8Mh9ii0JlZCCApSvwYnNdst8N4kn+PzFR3LEALXl9it0wIudpwfEK+OOdvG19k+tsOc76fTke7eu61zOg4Be3ieZtTI3GwxkmPfY04JLjjBKspCk+lUvu4QW+ZFIX82RUB4PAv+kCVlRa4N/p5wHN5iQyJSe9gzBOmQ5sAKHrO9zthfBacW2Gcy3dMpIiPi85oircaOGWPZ9uaBCzqUFTFTwaHn5I4P339PWcqIoV1v+8RrhagJhe0WbplMpsThRkVR9H5fwbUF2Hjx/CU2DJph42NyW8ozGg5biTCMzDdHCEY4q+12+GWsHQXMGv+70Hd3JsNGw0HVd93soxW5L4TAXCvZtiuu3XKPiwevI2f8S/aZwLpjs2RvxtyS+6A1HdPhe++Dj5g/9XG5R9G0oKgfFEmTYaUjbBgRdCU2zZlbvBbzOX86jt+yB/Nhz4+MGWKSbbomPx3sH9IZazQcNHLh7m7cFUJ0i6ha4fshsbmC39bwf4e/Ar4yXhpi+orTnsScx5y+JNbuWK3x0zW5fUBuacDtAN9ZaBRZxmnntTr4OuKDFBNNh6G+iuGM9VSyjy/JKTWxYxvX+HcIzu7evyfv5emzZwox9rF3gKi5JO/cvHVLh3TkrvFVnpdw60LmvC3FitezN53K/t5hk+FwKCkopVxzOL6TdAPO8y/M+Dvbak23MCty2ecLCrd9MCfimEvln5fteG1u9zXXiEcXYlnKlGKk2Fiwh0IJjHjtW3LpFj/nxJ3jb0f8H9Ooc6F6i6LCAvOIuBNa6YKiLAPXJbzmdRTgsGG9NfbfkZm3CFFFaZ9i3+JNFPYt962I54L7dhz5708PKfDmKhHXJ/Cb/8tuxpFzegHG3sB1B3DOGC3hNQ3xz4wuZcfAMSaZhwL7eIs/16z71ds3va3/1VYLhOYKXLgIMW+0rGmLvS4oIDfE05L4OSNvDpj/gmaAbbVkfV7jIScil3SAt5x2X8ETNbzsgjDLE+ut1Aapgvft9wNOjM/IXfdpdKwQpEVeo38myjKuU1Ke5cTcVi9evFBkvbEuCiqohRZUx06mWxaahEMQAinwTAvVGw68vgScS8hlQSCckLw3tHdnfbWQYYA9VdUQIrqp0XgPUripW1RxRzdv9r+4s39wpMbH0yRei6wBpJY3A20IiiFASzhrG4NQWMqHtUaAtGWxFco/5CUdo1YZ1VLKKoKtkefKcXRGkk6Acg9VX3DdVwDeykm3qhoVgz0MVGkwnGq3i73oLLnukGoxgeIhiWAfss2KQrHMtVWrgGGLhs7cbqXE6y1dxX2IL7HWB/fuEPSlKj6vAXuRRe2oXITNUp4rywuN2Y9i0gCw7EKgcoxq24JkFkh4OUAfacNa2lBo3fKdMq3o7bdZpW3M1aVSOZ3VyWiKyzIVsVC73vV7YgnsodYlhL2ADJ0AdnyYlYV2AMrFwimdOB/fXQCaMwATE/MCuODrcHqQNCBY7t69LRNixBBVxbwEi1iv/bsClIOmkWKQ+J8FSg7wtpLmCMA1H/oPqG8Zc4l9AuOuAXielcqyXDEmJZ5tjy2ibkOiXxPUkWDKIWmvpeWzLLF/gtHPGUSYZ1lP9pHPHTwmn4LEFFJO8l4p63JdvL3Q8mKhOUD/5Y9+rB987+/0d//tb/RXf/EX+uu/+iv98Ef/pF/9+pf6yQ9+oCJENeDy8OAmIu2ejm7el2KlmGo9fU6Qblq1FCbL1U5Pn73SweFNCoctPg0q8IHaqKuLuTbLVjn3BXzVP7OORw8+0I3DW/J/zeIu3fkR/r57955KxNXvPvtCkTWX9ZAk2vY8GBVJOmP8mWt+fq12vtbs3YV2CNorOjV/8md/pncnZyqwoQM4xaQh8fLq+EQn797oN7/9BZ2ft3rx8ql2FIZzkss1pH/C8bQ7Or//7Pe6TaerLEu9z/HXmPUcEEdDSCVhV4uKJ8+fqhoN9fjFM1Xjpo+/L588UYyZPvv95/3f9ItcWw1HKgZDnVF154w3I2HtKEC6GPm8AaNJW/yZ51lfvAzBxg/+7m8lSOodQsyFbeo67HMAFxzq5//yc33rj76tx88e9z+GkFJSXhT9b54fH79TloP9XVCeD/Teex+ynk45ondGohjUlS45An5H92ID5kvunSKsjo72ZWG1JTn4b0rOSGSHiOrNdqnBsNSrVy/0q1/9Ugks7UjAFbgz8Rv3fm+8WqSUJFyL2I8+/AiR2Mjz+bp3dDIbOtsb8LklCdaQrAuoQxLfBd3AA57fEWshhP6XIN0RfYItbf8r/GLx6T8ptSJ2DzliWyMaSrinzHOtSaLDqtIVwnAyHmvJvpzQnRD8M532q+OjwEYhBJVFKfOvi+KX7Mt/tL4sc33xxWfYMcnXbrc7vUCA+Wd4C7hpMKhUY4c8D3pL1/8UUe/PHWdNU9PZv5JtcoSIv0s319gfNBO4qUO0tVqRC7M941gAABAASURBVMbgT8S6j+4KcNDsj8HMTgOwQ9goKzJ9+vVPOHY8lRP3EBsNSb5v357og48+1huKoHo4ViwqTRCnA8S5E9kZa/HcNbbf7lplWUH8vVCI8BDYfvvqObP680yOoxG544AYvji/0pDxptOvOtRnFHOvX79l/4JbW3D/AXsasIetJntThRRVUBzn4NP/cYXX2GHOqUNRF7rktK/ChgExuiHZRvhvwH4uEQB3bx7x/blqYmcNr+Z5ThG6paOzURaSXj17oQkiIIALN2UszptRI4uQX/7qV4jtc5gxKJWNrlfSctOpwja3b99QHrZ68+wLvXnyuSoyThE6tXTbsijlrDfLMzmpO9ZOETcpyxVC1K2bd1jPEEF3rphybH6hxLouEZ0rOPmCHB5T9pWYYpw1IjQg5q7oaq+IowiX7yNi3tHVDnnU5fxKo8lIC3hkQyF7Rhw+pBG0II6ecuTtPe/A7F4zVoCjMiWuXSmx/wXFeMuelsuNXiOyr9AFewjKDq6v4OsKu40mU52jGUKWtEeOXSKMLHw3dLIX+OACIf7q+LXcoLhA9OxNDrS8Wqgl9ziXbVnTy5cv0Baj3o8N2PF/HMN5z0XKijkPEUcz9jmeTrXBF3O0iYXU9cWVup6fcjmutuS/IzqLa9bgnOK8V2GDd5z8RrUSj8GwQiwNsEmjRLF9cx8MvDuXNdFN4ndL06TMS1/aN7nylBSZoy4KTdnrvfsPFWKmyuIbDdPBObtuqzv3bvWxdk4uzouE0LzU/v5EKYJZ1mv+L4jvDynSn3Hy1IHXu/D3UxooiZgL5O8ONK2xy3f+7u8U8fk5vLyl20D6UkOM7ljHhj0e01QagMO6GaqEN920WMEtSzTKmELY71+/foltNjph7zmg88lMYDEbePQpp4L30AWv/PsLYOcCDbE0n+412DGRm6+1Xs7ghrlctJ66G1zmOjamYhDDYa+lfvbjH2mH/7Y0wirWkQalEnxkreDTy8i19kc8IdhClkEqHa3lU30B8F5x7t8qAIwV1caqN2peVnr46H3tHxzq1t0HunXvgWoS3CHH5bdQu9VwrDEOq5y4qGJLkv7IpEFCn6KKW0VVdaMp3Z6UF7g7aYLqP7xxu3+d5ZXGk325U7gG2DErAMJUGQ7Pi0omx8RnGY4KMfHdnhQzjTGqCMYuREWAUA6GsgAOXDscj7QFlDmJZ4kxDIy8KLgtKS8LCSNkvL+m01gNGqUsV+K99741KTL3joAq+CyEIP8z+NcEZU11uKZrURSlIoQRswRExKNDHOwUGbtm3ipnPoQWUaVBmes2x51jgN4Ma00ASoL0Kj5Pccf7WhUAzZO0g/R2BEuJbyiY1EDqrlT8M39POcp1QF1SvWwBZZaSllR8g6pUR7Lc39/Tx3STDw5uqLIv2NsKAGZlzRaiOoA7HI214zmmXC3PCkQDjxLiiKxZMcl778BBQRAUtgHXhZZPbNMsqmUuJ07P/5Utin7vG7oMBfv3j2skrvXrHSIVBufYvtOGirxmjznku1lcasSeN/MLBYDermY8L3RBJff6+TP98B//UX/73/5a3/lvf6W/+eu/1H/6T/+7fve73+iXv/r/0vTmTZJk13Xnef58d48lt8raq7p6AzGAjBKGQ+M31h9jMzKZURJJiaRJFEGBxNIAGo1eaq+uyqzKJTIyMvZFv+MtFhGMyAj3t9x77rnn3heZ/Xv9I0flFaT+hmDxd/HctatJaAV+9LGEv4N0Tgfhqz9+pd9zLPvy5QuESd0l+6dPn+ouSTcnmN8S6A+o1Pc58nRH4Ne//jWdizNs3mpLcmraiue15pBmlkWSQIG4edMl/3cEs7uaFkrPnj3TDGGxABcPOTa3bSwS9xj3lJiKYMR2SvHpEYS8RzI4IPnfvn2shw8fMN4zyLbFRzuCe6wPJO9vvv5Gr/F3Dyz/7Gc/o8Dbl38D3N3bJ0+eaAmBPXzwQNcQfR8hE0IiE+yIrkwFxq7p0s3BEq7TG/Z5jFA+YS0PHz7WG5LozfVU/rMyR2ClASf//C+/1PNnLzkmm+iSxNJrWh0hHNKYawWGVoicBeOZN1zx+vWPf/oTDfb3eOzrjO5Vwz2PHj9W1xHEP7aDk5JC0JxK2yKqaREJxKRjxELgzesXevzoPkLuSm/owlYkscBe5pBnTBLd52RkSxxtwJy/hzcF77ud5JiwPXkJ9ta6gM/8x6Ij+L1NQvzTP/233Zzv2LvHsn8GgyFxUdKRruSvKGT4w0e2xooFu5/d1RoMB3r39p08forvbrClY85dhF7b6ssvv9STJx/L77tzsGNBtpXFowVtlqUQ9Yw1nVF8zhCQV0pIJsbsmA7QCnKuSFav6Q4dwqt5keN7qdf2On963gecErkQu0Soej/vEPdDkm1BTG6JxSMS43ffPlMBP0d44N79e3SG38ufr0koJTE/pbixTT777BONri5UVqVevHiBX2/pisR/RbLu9QZ6gXheg13HQQmvHR0eKiaJzDEvnz9XbcFM4bvH/FNscXp6Sow0nZ8/Q2x+8cUX2oAPPw7pDq3hSWN/CwcIZhz2+zJ/DUiYn3L906ffKYSgM2J9S/K8h4/nCLEnH3+st+9OiNVGKxJrmhXyw4XKfZJ8muVyB2U0GqmE8zJiuGkaXfHz92/eKMPunsN+mSDOCrjLxcSQeXu9ns6Iqwob2L5bMDW1gBn0sVnZ7aWBAz2e7bzCHiEEcLbs5nLXrYfvff+cWLedBwgjJ3lfa+z4vZr12GcVY9Vti0joSyHCK5c0JoZ6RJG12uz09bffyQKqKDLlcMsaTAQ4Zx9huIUzD1hXTXPg7PStPvBYzqfq92tVFBbPnn+rsi7U3+spxkS2odcUwcF7TkC8nj3HJf6KYHyDLScIF3OGu5sta/PrHCwtiekBczk+Esay/8zvCTy+Ig/ZHpH3h8OB/J73aRytuO8YYZckCbE7wU4bteSWZ89e0NVf6S7H63M6YTO6dWv4I8Yo3+c5v/7mGx0f35bnsr0qYuEQzKXkpP39g44Dj28dU3RfdmO/pwP56NEjDSk+juicWqjHmOoKDDsnFmBW/CvKEhu3MveFyLoongEa81bd9zZ77POKbrxtcEyDzL40FrzHEAIxuxCEL3NGg40cB+aB21ybgbWN44q5Iq/HiPe610rEtbuWZwhA4+MDxau5xCddKzjvFt1qf29zH+75+DHd/ZCoYox9TosGdMXbfqsJMfXpp5+idcyjF9qjmF6CBWM4hCDH87/5Nz+FbyYy1xzy+YRC1359Tm4L+MAFhvNGhQ3e0WX0nzDMsPmSuLq+vsIMiXLiwbkiTTNiJaOgq4UiVU5O/+jRQ/j/qXzy2RAjO/Z6RuHvMdwdN36uiLNEQX6QbJTAQzV72aGZjCPzbB8bO9e1xJvX6q58CgZ320Aslxrgw8vLsZIBjs7rhs0e6Rgh+emP/kS3EJV+1FQ+d6mI6ranPjdYhPr1DoAM9o50dIduUppryjl/CYFtQ6qYVyqqnpK0wOE9pf65bNVDXIaYIwhZeCw0QJTO5mvFrKTa3jH+AeCYacMC/dmG8nqnKIumXZJqF1LG2EOgEgBpibMWyquG96Mq1um5A+P7+imVUQbxKqbKipynFJErtRjFYrFoal2RAArEys6GxBFrjLjl9ZogSbgviZngB+7NlDFuCFEOIg8UMP2a0iOyLl/vwPE8FoUpoAwkoqigDR2ENCTd0XYNiWxWM52dvpP/+O5yNlGkEm6qnPGlQVvokup8s5jwfKLJeCRXgEsq8x1J10ImK1L2X8tipd9rdO/ObZXsL2hHIrC4lNq2UVEUEMFKaZaz/hKy6mvHHliyl9/ta8MavXYlSfezkqjEdmDd650k24CfIw8TyIouTgypBGHnVI5+ThijreouGMq8JEA8Z6r9QU8RYZ1DXt5n2K5UF5mqPGpHVeXH6PKD3r55oT/+/nf6+7/9605g/s1f/aX+8j/+//rjl7/T73/zS719+Vzfv3imQEek4v6PEChi3D2qxxlEvGb+9W6rT370ufy1DlbdCbIbgtLHaq8IyrouEQkf6QkV5QNE5pTq/hDR54TsYHn56pUKAvI5CdZ2S0KiB/fvd3a0Px3kO4TyBetNs6CEaqAoU3362RN9+ukTDYd9vSdATZwmAvHP4jLHLya3Q8Tbd999J782KVi8TOhGuEq3D/x4iQDhNvlIyN+R9JGV15njx7/4i7/Qj3/8Yzl4vT7fH0LQgKTnwP4EwrpmvyayPolmgahr2xZfRmXcn+aZCCnNeP/TH/1Ixrk7jGuqef+R5UOIcYvDzzn+XsxWOtg/lju7N9dzrfA5rtObV+906/AOGBsqiVFLip7HHJH6v4Cyh9B4y/HQuw+n+OGzbq4AdrbgqA9nGGPvOX6ezxYa9IeyYNuB14uLDyrAfki2evz4gVK68K/oCCXY+gai9H7XTnzsxULC+66qSjmYthh99eq1JhSOaZqpR8K7pBO5AltH+HY8HpGURrpH8ousxeJoxWnNkj3vUQBb1F/QPbedXP1PERJbcJ2QrM5IHE5yPYjzNsmxxIYRe1/QHdqSwFuEhcVMmkT52P3Fi+faGw47wWjCtdh6jPj2Wt3JPCchhbBBHKxEOGhBF9l/caACl+ajttd28WOsWRjxg3Kws4b4syzTL//lX7B7081lIZjnubI0V1234GWhEcn3yUcfK2E9lxdXiuw3SRKE1KksPC8Q5O8RI6/A+bt3bzu8rrGTC9QVAtFdtSRJEa3n+vzTzxVDwglPrQXCP2HfxmyvafXnf/b/yL9IkABUC9G6rBCwR3LnvcgLuvNf68///M+1QLDlthnrOAEXTt6PHt7veOOMY8HI/YSt/Esln9Fx3mF3J7sfirhrRSbohMmde3pPAbSEjxeI2nd0Oack8jmceol4KMtSftwQzyEEsDBhb3u6wwmA4+KKAiyyl5gk2H4r+8tzJeDyITnN4tjJ2/as2IsTpIs4x2mO/V+/ftMl+l6/wdalV62C9yu6U8+eP6Womck+815ijMqynPfmMiZSEm3mB/5z4bfEl2xDMS1078FjvXj9Vj1w+JCj+bsUjymJf0O37Pu3b7quawLHbRCfG7hfCNI1XGcbtWDmA12rKfxxg6hyN3E8AevjEbw3J3b31dSVLPqPEG5i/1cUF5G11eR4Y8oF1PHxLV2CiwX29HuR9Q8oDkKwm9bK81QNxesVHeKQBHhg0RWFxvJiOZOF4AHiZ4X4TIk/x6fHCCFwX4+1rPT40UcIuPf69a+/gE8fatWdjuXqD4Z6BtdWCLsBcTNFGJ0iLKcUAW4EvCde7D9/h9RrXnLfMcJvyonsXU5UPc4VmC/ggrrpaUOSjjHTY5pjC/C8RyHXUmj4a1VplsJ3Ww0ReQ8Qrp4nwS9zinZzUApGHfdbnGg/7fCyxZPjOCYJeTsn9lptwJ9zwgFaaUpBE8DQNYWYNcTB7Vsaz250cTWSO8v+G8cWgMblnL2tAAAQAElEQVT9hAbRhjUN4JIcLFiMbtnPqxcvtNtslUiMtNMNDZkJ/tzh97fE6BqeCQTCkrxv7rZtXcw3TSP7wN3Wi8tzMD+GLtbk77VusQ53JBfwfIu+uYQP8zQiDreakx8iM63Yd2RcF3ouNouy0A2fNdhyA6e/Atdv6YC6OZaEHfmZUzJiud80dPxfM1eAawfy7+cEVl9lpeqs0Aa9laKf3GxzwbgDM/Zvzvgz5tyQo21fPzueh2i/KbnmDvycHNCBTABoQ7KIVaMUQdEOh1Ka6hDH5wA3K2slkExKoOZc0yAm07qnOYkrgwhTPi8Aw44Aqzh+3yaZKj5vOM5Js1JV0yflROVFraJo1HLNZpdQpQwUYo6w3CdBbrpnASaLVgvIkGZcO1DJGjZBKjDELonKAa9fVxDjnCRZIZDF++2ANjyAbBDD6520C4kSnCAMUhKYMwLajvWjPxzK7xcIVWwn/KMYUwJkoBWA65HUKuYr6CwkISrh/3rsMWDJknuKLIfUUuWs1y3lMUkzSaQFARXCThXGzyCWnMeWRLpDRM0A2fnZqQTZLGljz6mermlhLzgKWUzGGraVenWpRxzztzzvDfra0hlwV6+E/JyQNqxtC0AT9raEAGqIOGXiDck1BGkFceXsIw2ptiRdb2zO8cnOP7PJwF4C12MeRa5bAjyTiMFogIQ0Yrcgf77FME5iWZp1iV/8HMU/EpjFZcY4kXWk+NsEHhQ0hRzHDkaOEp5+97VePH+mf/7F/9J//eu/4nj8b/Tzf/wH/d3f/a1+/k+/0PPnL3VOMqkpIEwch0fHegiRrJkHdlfGVA/v3tFtRM6WvV7RBfLRyZSAPTw6kMXn93SE/NuISZrKCalHsO+D5dOTU5m4mrbtui5lmROwEx7XJIqZ3Ln03+T0Uc7laERg9TSkU+nK8PDwUCvsYoK+4Kiw329J5hNtIYQ0Sxhv1P28QZ19++03hEoqi88ndCTdmTGpex1+73ccPSc45g90y776w1e6Gl/JhDeHKIzJJf5t+z0lMVEFRh/R8XKn6yEd0QFJYQpGXEnbtiYhV+EWnIPhQDCCTP4FJGFMLBANOb4KISghHuaIAft0Bgk8+fQTvaGblxHHpwiS6/FEO7JiTvwlYHrYH+rzz36kEDL2vqWwqTQkBvrYr65qXY9veK/Rgm7GHQofz52AFe/Dc6wh8Rs63/aDiXmKqNuD+N8j6O6TZPfoxHh9SUjwwaSz2YykU+CXHcdUJQVa0xQq8kR5HjUBR8ank1HTNKxppSX7GYGBFQn9Fgk2Zy8F8elr/NqJdwVOrukGi39rYsXf/XpL9/MhdjU+EjB7RPfEX5W4IAlbuKdpKmM8hNAJqBF4sM1PTt4hmuEfCNqFndduEfhx5+c32GJBfG717bffKiaJHJv2xXMSrDE0oaNxSAFizJbmgzxVhYDJ8kwpjxMKl10SNAB39p/t1cPnFgneyyXr83vvue4U4WFbFXkOP63xU+i4ah8h486g/6METixLksFsNkc0NfLeLDxz7vF+P/74I90lnm7RserBkSV8bvvdv/dIvXao87NzFdjUPFOCKWiMeJ4KwOopJwYtfOskc8F1xuYKfxgLC543xIZ9nrPPOdheg2vHgP319Vdf6TZHpQX7v74aKQWbxs+cdW65ruCeFxSaaQyso5GCBCQV8YvwiX0TY1TdNkrSKI87oACryQP2Z4bQqOjW2PYbEruFpX1R4bctXGncGUNTuub72No4WoOhlPG3CGBj5hSxbJ+/oYNq8Xrr1lGHt7GFBoKnIal73O+/fytf57k3XnuRd1gW/3rEi/nUa50Ti1mWyT8nMdUQ8eK89OrNO91/+JHeX4w4lt9ok6TyHryeftvr8LG2/cgjp29fK0sYmHlSnDElRzymCJ/PJ9pul/r408e6QoD2BjRiyDFL8tsK3jJ+vcec2Fjjlxmx6M5omkT1iWdfY445R6RssdccEb9EjI7hpiseY4ST99lhkKPVDKzmYGhvfwh/XeoI7l10cy3hnwlYq4nZkjWxVhLHGNErJXr08JE+gs8XFA0ruh8hJFoiyO7euwuHXskcZv5qwJVx71/Uss2m8EJDzBvLC9Z1ga36/QEnCWAHfjOn289eU5bnanotIm7axYPFn/18yUlMEqMGg4EW8N/oaqQNWDBGIu8b59c0oQS+RhQr9qdPv9wYMM5TfLa3N8QfJWP04Z+lZuDH462xtcfMiZEE7KX4+S7d+0NOtdbMMRwOOz4oyc0F692w//HFpSbkupxxB2imGZ3ogFa5gs8Cxbe01RruqsHx5eWI+da6psCeYq+SOG3BxhxbHDHH5ehCd+4ca0lxooDABCtLYtB2ZDvYdkyT60oV/i+JZ3/dsCiIn7qkQGiI6Rn33+Pk4VxCHF7SDNBmqR+RIzasIYWTjI0jeHKO8N8hpmo0TwtnLNEZKx62kTHTsLYN6yqIpTQmcgFmOzsP2rYF/nGc7bSTn9MsJ/eeytpswTjJJYZoEISceqvE6e42Dg6OpJgrLRslWanI5H72ZzlgyRCSClE5k6d8XvGeu5n73BeZoKxqpXmha4B9Q+djieoPSQpQ+kpwiAMyxlRpmksA9QjhUZV199qbzLICUDdqIJwNBJHlmZwE1ySUJEmU87OfrVN6vZ42kEnN2r3xmrWEJCoB7Dmb33LREuf43izLcfKapLFRCThMTjEGHRBYNXvZIBIjxu/3GkA70w4w8f86J+1ohadpVJanBNpaOwDTcl2aRW1ZV85cZx/OFCQ54Hesew0ZiMS8hIw87iFC6iHdAP+hdSe0NBFB02MtBcSfy/dkMWpjwol8yFje1xLAzwmiKQnNcy7YT8X6I7Nl2HEHiTSQrefx65mrNNa+5T4GU8ZYKZMl2C6wQI/stW0QwgljsGW5svM+3NXMWEPKtZEPPC4LY48rTLHhahaF8PqOY/DXHNn94fdfdn/78n/+j3/Qb3/zhX7xT/9Lf4PY/Pk//k+dvH2rJaKkAfgJFstioksq3A3r3Tu8rSt/B5LgRB9rscXMsVAEc1PIqocoEza+pNLz0UGGnRuq8jyN6pEMbhAoj+g0iXH7EP8CG59BqIE51pDuT3/6U33NGmX7Yy+Ti/cLLAjuFQF4W65W/+8/+zMdk5BX+OqGanCN7Y9v34ZkjyDXG65dyseC9leO73cEbJpG5UVmQ+iYytMJ3SLBfl+DRZOgxY1J6oCK/DHr9N/F/Nyd2tt3OGI50A5HzEk0SYyKWQq+S6VgsYKACsb2no2xpq0RY9fgLuuIxWS5Y0+R+wbDoZq6UR/RYtJ1hV1kWUc8Dcm5BhMlJDSgkPFaat4bQMg+dvYxkPDDDcnG2J8g2mISdef2vU6MOVH5/TGkuYRgYszoKk7k38S8gEzdIXKC+NcxWxJbwVzG6jFkXEOYF9zbh7QKYitJUo4+zzXnKO42XSpX4E6KLlyuSfIF8VPmmTIwt4fvI/vbYestOLY9Pc+G105U9hUGlMcs4BnvaQbOVpC1/Wyb9fqtruG2GWufz5ZiKKCS6Ouvv5U5ooSjbuPnKRyV4Iuddl2R5TjO0lRPnz3rsB7A4AUdmrLI1cMXAlsjkvIeBcCd4yPsX8vH5LZvTCPhtpH/WaSYY5xUN8ThmqLNflpSMA8GQ60R/0mWy//hCjFTDX9Z4LAM+dl7dRdnh68zfGpxOUIYhyQBJ6muRmOec4UQu30+evSYomhGwqxZ4g8FhO3q9ytw4MeCOIj40ZyYME6Lj7wO41YKCiEhkd/Ab1uep/JXLLbMv2VRK/ZgYXCNGNtS2L54+qz780TuGO8w7h186mvmxGEfsWCfLMF3j321dSX/KZ2PON6bEbfn5+cKIcgxK8Y/hxP294aygDo//wAXTfTy2XPZbgPEheM2xbYjRIXjqygKbHStHMysWZf4l2U5x9sfZPHoz2eIhR+4ayfjbISYT7huBUZWcKn5M4Sg68l1t5b9/QPi60ru6lvAXxMPW/ZlO1kMnZ6+l/OIcdiyJvOB5/lBYEYKlwXjqJvfvrt79y4+XqtCXJ9xOpBnqXztIUl9/+CWWscFfrE/kyTVhlhs21Yt+cu4OaGAtg038NE1otDx6df+L5BZWBgTV8TXAO5jW6oobCIb9PsJvvU6vYeC3O2c3B8MujzT+Yu57MeIv51zCtaYgnnh57qutCXX9Xo1exlRxBirS6bY6fLyrOMpd9rcHXXM7O3tdzzp+1N8NKHJkuUp713T6XzKfVvssoOjGuhm3Y29ITdGML3F9+ZBi74kRu0dHMC1C1lXxDRXhp/rtpWvqdtWDXb3d6TFuqVEKT6vavPfAPuvKMw2FPGtEnKi95HzuTk9z+CVNJP9Zbw5vpIQuk7/Bt6v4MUWzmnhUdt+DnYy1rMiNyUKOqFwX4Mb5/czinc2oRQbN9zn/FviR/OhMbUixjbonRXXmzcdWy4kjaExmNqxZ+/bvrkhn2/hkyyylyTIuXKCKJ7xvjkozTPi8EYLikrH/w48+lRFsi/OJbhpSw7fgpESH2bs03zPB+CooaA8g9MyYmWCTt12uXcLh35N08Trsji1YNxx/5qYWDGPx3DTwF9TOIH3enCVfzk2DZm4jBiZytx88u4EM+zw6QbbLxVCIFeu4KJrWYAf0sTZkAudl7zPiE+65yKXeF0Z59gtKZue3FUs6WzWvI5ZoQTH9agUFyw2yQvlODnJ8+5ZMZOdlAJYg88LTkJUA9EoJMq4v7RjSKQlQqHqARC6HykBUg96ihgqsoiaMUMIGjKPE8oW43rhNrKBEkJQTCyxpB0i0uRZMWYOKE2gQX5/oyUkFwGLSSaEoDQGmdiyPNdsOkOsNGpJNiajIstU8L7H2yEae4C6+6I2cwfa3wnPrj5LrmtYZ1OXSgBGVRcYdwFZjbUjONckkw1i9Ywu3wUdshUVSI+9Prh3h/EzBO0e120hmQYnbQmcRngIwszktfpIJsszObA2rCNJEmkX1dQ9Lku5N3DvQCasrXZaA7KqYS1Z0jk8R4ytWMOaasWPHWvZ4eweSddjpazZjwA5N1mqjDWH9UJ5shOjk6BWCnSdKj7TbqUUY6ZRvL/UGBG3w6bv3ryUj8e/+OUv9RuOAX/x83/Ub37zK/3tf/tr/dV/+ku9IkH7t8wN2rANWoPOFfOVHKvegmTrqlUPkvWRyZJAPjy8pfcEb1nW2CCXkojvDyCRQmME8w5CWVARTQj+EYIEl2vf4u3jTzS+vsH+G014zvNSY7p3rlDP6a6Jf046a7A6J/jHiMgQsVPYyUH729990X3HqChy7YO1HiSWpomMmwIfO0B6vZ6MZwWBn5RK+1xdouNzC5jJ9VR3OP65cTW4CzL+Rpdjjjk/EJRbnk8UQtIF+scff6y94VAlOPWa9sB+BJ8rfOXE7G6hrz2iwyLwOsfWEeNneS4nHCdEQVIta8rAYQhB/n6gsfrJJ5/IosmPBMx8T7cmwdcmWRNJnkStsfUcUbUDPXMlYAAAEABJREFUVxcURJck3l7TKmyF3RN8vIZ4bcMRif6atQ50dT0Co7VW4MRfYretrhD+CeR47/axLAzd2TcplWWp68uR7iM4dtjc3bArEuGMrsWCrojj85w5A3sasPcJHdyXFCoLhGCPZHnD2qbEZQnfFGDBhOlu2gbCBtzy3t9wXPwbipl9Oqg0VEiuVUds7mJ6nzFJ8LpksRPY8wf22Sd5KEhDhGGEAyYIiy2Jrs+cJX6c0gXyNR89/qi774SuqNeVZqkuR9gC0q9Ivm3TdD8vwdICUjavDIeO550uEE5lVck2sH9niK0tNlpyXRKjLCC2JPcC37988ULuwE8QwS+fv+KemvgvWXfQnL2mFO45hfxweKgLhFVHzuwriYlcENV1rSvWNaZAyPK827+Tlu0TuSbGCN5uurgYDveJiWvirUdX46Kbx2tMsxyfp3w2EdSmb795xtE3x7zEl/8MXpJE1pV3615ycjJ3R4XYeP32e7kr6+78KRzn54YipmRNd45vqwYDRyQY29di6D3izB3SyHjXxOYUH0+IaWPPXeRrToeODvb01Ze/Uw6HrYjz1XylDfgJSaKKLvg5wjNj7gSgBrj4+Na+cn4+o/Mb4UC/fnD3mOO+mU6//1628VuOK7cQhfE0w797+CnGBFtNtA/2XCi1YL/EH3sIpZJC6JoEf8weVggP2/iYTnqSRJlDBoOh3tLh7CNGHP/2bQbXLldzxiOmWWfb1vIJ1wy87xAAXVOgbbXCpx7HpyDGTQihKwgm7L3XVJqBr6jQFXA/+Dpl/1u4ZKsCTivyCp4HwPDICBvmdamy18h5E3pVCPAA3S8XBcb9DPum2G5FXK0RDoIz/H6GzWpwPIVH+/jsPbHRtH2dn18oI3ebA/2Z92eRsCNG3HxYMk4G35gHzTcJY+fgbgOe/d4PHJURoiswFeSuvnOphWiDjS+IedykhNhzwVCS74fDvk5O32pNfprNp8rzTB5rhe3ncEUEw163+bciriZwd7cGBMoWwKZprhHc0sUffg4KXfFY1+RVJtuyZ49VgEf7NqapQghaw3284gRwRc5LZVvlzJWFqF7V6DanEmlINOi4odQAcb5hLHOxMeQYt+BMucd8ZVvYDm3bcG1fxp5j3Zw14jQgsrZH9+538/i70t6jMfevHDLB9/96EjEipv3+HrnIe63RNGO6oHMKsxUYzpXIeB9R5OdphqCuwfOYGB4j6qe6/+CeApzvPFGAxwY88iNzXyNgpxqRv1eOZQpyd6rfnb4DpVvseKECf86Yw7Y+g8tCCLqBJxdg2Vppja8tDLOy0gY9UpO/T9+fqax7ytKK8ZfYbKAb8uADCl6frI1Zdw7eljSlkixqhQ5Y81jBi7ZpHz5eoAtyOHiDT0mfYouaoZl8bZIjzpwIKhyTEwRV3aBo14ppLi9mK6nFUSsq9rrpKc1yFSRzk/mOhDUk2RYM7qAtAFhdlyoRbDFLlORRBUBMeW56BG4HzlVnkJTXGcHC/7RDYFn0bRBVNWMtAGtqqzJ+gpBII2MZcGyEDKoyT9VrGxUkjxZS3LJhjxXYYOQ+31NwzQ5RZpAESTmgLnFoDEkHwpgkdJ3XKrOo5WyilPFZMoK1lP+o/nRypXM7D2cGCHF/r8+cJdU019Iyr8oUwVggavo6gPh2VD15zOQ57eQMG81JYhvGTfNc/nmr0ImtiiQngiGDGAMg9/t11SoJOcJoo5BkuobEI/ur20ZLAniXBCWseYtjY5piM3dsMmXcH0OiHWS+Zf9JkPjph/0wd1jPtebIJqHFvuJ5znH/FkIdkVhePPtWf/zy9/rtF7/S73/za/3TP/wP/eHXv9J/+g//n77+7W8Ro2c6g0CeP/1Gh/sDbbhv0G+wwQ/CZUugBwJ3RFBdj661hAivqfJuWDtLgZTXOj35QPBM5Arx/v2HYKeUfbue32h0dqIKozdl1PTqUtPrS61cQWPvEWT0NUeZH84v5YCYQ/Anpx9Iot9xf4p4msnt/wy/RmxgHB5B0P6zH06WAdu1vZ4GCJMbgqTF5jcc3Qub9Ps9HR4dIkRmMoFtCLwQgiwW/PMOQsnx2Qab9iDvNGZ68eKV2raHf8AMwqkmTh48eKTBYEhy2pe7oPfoengtfQhtC7G3ELP412cdFkJOyCEEDQhKr22DLxWTLmiX4CymiSJxseB1Bi6LIiNJrZQXqdZg3ONsWavXWLC+AB4sgjznKRXp+GKkQ9azIDmtSSj+wruJ9pLkU4G1OXbIAcgKwslZR6+ttUR0NL1G2yiFLGhIPKdpFJDija1GIwgIonOyshjaIHD3+0MVadbZ33NsiTOvy2LNYniF3U7fn+oaH9bEpzt5Xn/XfQEYazrcn3/+Y7oiQ/V7e5Ki7t69px1HUsku0REJ4mc/+3ddAk9j5HOpTzJdEk8WCilzX1OMVPhhCtaGgz25kLNfZ+xtiuhtmgpbRmVZJgX2hU9OOGa1zUcIPr8fQlBF8nrI8fwGfzkxn5yeqte2+slPfqIpY1lk3BAzU7BTYAdMriGJ9YyuXYq/CviqJHmuSKruTmRw4Bp72L8WBDMI33vbsGcfk88QXjHJNblZKM1qvXx9QjI/UAM+pwjzHeuIxLe/N2zfWoR7X+PxqLvmPcfxG+zkX+6wDbz3Ii+7vU4RHTnzp9zfgtsrkreF/wHdvSuE7KOHT8D8GpzP5OLtksTnrwtE9tHvN1pQJIkNrsHl9ydvVTa1jugSz3l/w7rOSG7GkbtA7hLeIGT9VRfHitf5gWJ8hrA4I7kljFNi27qqtcY2I7rG9+7chi+HiiF2wmsEb1xy7Ziu6opCzDFgv+VpUFPkmnrP2DwlY7zmiH6FLS/A1XDYKgUDjinP63lsox1c5Hi8Jqmu4Is0ATvE8i3w5BiIIYHfW3hsJfOG+Gf/OCEfHFjEj+XXxkZBvDRNK/vS7+3gDb9/AoYc1/Z7Dz6o8dsIPAElWVRdY+cU+4/hwZrE7HxWFakCBX9NLrSwGbPvGXja37eoLYiBfZomG8UkU1m22oZEfQTzHH69Jo4XxLzfG9H1HlJstOThNV3oBRha0d0fn4/A/0qOb6/34uyDFvjBRUZLwX1CgVDhhw9gZ0ts9ppWK7h6SnFkTrENZ2B9whE/bqPTed7d76LzA93bCD5K/HAB5tfkoqoqKZou9IEOmTnBcw2Izy22TpIte0gRTZfy97urOtfKOWizkLTWLmy1S4L26Xa6OJ1RvK3gthnrHeKDCH537P+auPb7ddsiVhZkhJ0inJfluRzPRVFpSSFzM5t3z0wNV42Zu+p4OjJGlRdq65r8Ppe/TlTyc8n9M8Y2dq7oLNt//v5mkqVd4TkHhwXYsx0vRyOmCirAgjGec/8YzMcY5djOmCOwhmwbdI1grItSnzz5pMPWgn2FEFj7nM7uvlpygOPrClyEmChjDs/lr3wU5lt87e9RFoydKlHhvMb4eVYoARcbMOA1mWNGxG1ZFmBzReH0g+8buHAEz9esVRjDPO5mTNvvyXZes6/IvBs0lLXbAaexMYtawal7cGOf66q6hQM2WlP1bwyEmKuo+4qxxG+poAAdHR2DjZV8EtcjVyTYM61zbchba23V6/c73m/BWAlOpsRshaBdMk8BH6zQIaIRFgjNG3J9kiRRNRdnWS7/y7JCRVUrYICQpGogspwBhpDYApEF9yklwFaQkoPdQVnjZE+W4cScBSVJYKidMq5rILENQtLksLXQrCpAUkgkopYAXaLUGxba1CVBulWepkq5PyYSe1KZZ+qTKHsklBqjJ2ySj7UmSQtDVzjS9/aahnuj2Jca5kiDSCSNfE0WMTQBNwE8IgD9nxn1a7ffx6ML7SMIBr1GPvrbYKi6yOQ/sDvEKa521whjr72qCrWsJU1NoBvskGhFAo87KcOOUxJuAQCyLEMnb+RkkLM+k/cS28Us7wKvC9RuDGgNT/j9JV5fkKRCknJfSbLpyX9SYgwplNhmTZD+YEMmg2htW78nfgw8TMIzJzA+uxqN9OHkRD46/OarL/XbX/2zvvjVL/R3f/1f9A///e85Jv+5fvXLf9GLp9/p/cn3+v7VSyrzsTZ0SYVfewTSsG05BnuqFf65dXSg5yQAV7trPi8g/z/8/rcE/qL7btiW4Hj06JG2INTf69rbP5S/j9tQuNy9/0BJzPTxJ59pNl+y3EQFGGkQO/u9Uldn73T66rnev32hCFEVNuZqqqIqNdg70PnVFQF8qJw1/bt/+zPdvn1X46trxih0CIk1daOYJKxlCSle0s0ba0bw1xCvhdxtkp6xuSQAa3Cd4KcFWLCt2qZVC256+LkEM4PhgPVJAYDt032zqHS3pAD/n37yOfNk6rEnJ/48K1VX4EtBBT4vCa5vv/uuW4cTq/iXZmnXhbcwrxi/BwmtESdjkpQFQcF7JoLA+idgpyaOViRrB+sNVbPf82s/TxEXDKnNZi2Tlu8ZQBwr8OrPKuZfk6wuIaEeRBJDIovBmjliCCSEax0d7lM8TFnxTicIjB1C4z0J1d+H/XDxQSbkDFJ6BR6OSAYzhFfBHnLeO+TeNCb6CD8vIRU4BHydqUgzzSD0PE2Vwhlef4vtxZzmiQI/Rmx+RMes8muua5u+nn73TNfjmx/sDX4vKTTKskYcTXQBmbtjlWWQHnh2Mq/wQTceti7KQk+ePOnsnoMlJ08XPX6dJEEm08D+z+nK+AjceNsQ9/ZphZ3s165rii8j67G/jiheHF8tuA8h6Dt8+Zgq33NG+GND/Nl39ov9d4sOtpMQy1Oe5XqPcDUO7CNfc8rPHnN//6DrSm7hqhYu7feHCjGXi5c58RCJd48xw6beV5pl8no+//xzWfS/o1Nrce01e2yLeV/vQs+d8BEis8RuBc0Df3fM6zUeFiR0f3/UCdbr7fcGuhpN5GsXFBFFUevlixcIrlJv3rxSDcdkeaoF+6z7PfmXy/xbxLsgWTCcwZMFdn/7+o0cU9fEZQue7967i4De63xxwF6dgNq2B75Oulhw58uiZwqezZULcxRe38IVNT49dCLEvj/5yf+lx48feYsaImbGVxfE954i84+vRjqGgyYIhv29QfeXNBbEuPHk56ZpiIttN58LlOFg2I2TY0vb4gQu9F+a2ICBFH/7OSZRjiHbfcB8vi7PM7lASdNMIQRid6oRc5vfMt7LGM9/7uv1m9ca9AeynyNrHwwpyMBVARaXxK/HNBYycNFg17fYd4xosNhO4X2vtwVn337zR10i6q8urxETWwwd9YH4db71VzNuUdCmjOvfxUjzQn6/QHgVFBzr5UZ3bt3RlNOZA0Sp93iOmLfIzIkR/wKdu24TulUrOMdxWcEvO3Bo7JB5lLKfBZzhwtDcVMEVFjdVXXVcbrz7FMm+cmwc4oMdedt79j4CsWZcLhH7W8b1viMOm9NAGnDamSSSHzvyf5omqupCnZ2Z1/FhGw33hgjZM9kXAthL/Jrioz2aOi62drxnf3UfNd8AAAg7SURBVBXwPy+VxNjZ3fvxIyZRfsZhun/vnq4R1UmMsr96Tdtxk/9LPAGOSZNEKdcP8d0EIejTlxt49Zgu+AYbfcIJk32chIRTzH0dH99CbC0UGc/rsD1wUic++4zxgRO944MjXeGzU47pN9hB2OcUvNm/XnfV1LI/ehSteFh37t6hCXWNKJxqTQwcwquAV33wgNG774n2yFP2k+0wg1sdP1u4ekh+ci7Yp7u/Rki+fv0KW1zrkFw1Y98BH2zIxTuvAV5P8E/3Fxbg3ZrY3ZArqqokNk89FUvdyUJ2ghBckB9fcaIW4PAxDYytguqmp5Z9ztlXSr6bgxVzib+iVrJG/8KsT0fmYH6Dr42nmCRopFYpOF9xn+w0qbPZlv16H6IIqVjHEjGa9AZ7CgRXBOBJmstkkwHgLTcpCSywlCvxgFPsMCft7TZRnje6Hs9wdCU0iVaroDRrNJ1tCNyd9ge3lSUVQnGn9WIjf/crT0tpw5h5y7qCQB3/izJwO2NThWUANSAylwxqFe7Am7FxbqBDslXAwBEiaVhzqowT5ED3bK4tAi4JUTeAf3wz1huEVcyZq83l55hLJa/zOtXwsKfBfquyV+iA6niD42azBWufK4REKXZYM09uAoFMtxg1duSyFoWs8iRXWEsF8w+LPqS900pBvf2hZquZijpTUaWYb8feF3Qjo5JN1Ha5I8HOFZOS14l6xVBxERWnQUnC552Ddtg0Us1eqw9oCsxU8kgR76k22tA5dNfw7N0bvXv5XE+//lIvv/taf/83/0V/+Z//o/79//vv9cvf/Up/ePZHffPyqd5SDUf8iaF1fPuOnJQGEKaTlVvieVnJP19xNFUCqvn8Wk2b6tnTP6oqUrUQ6POnT7UkcZwTcO/evKVSvMJDO20xRtNWkPa8+zK8gy7ElKCgy72O+uab5xxpfUC07ent2xN5fINwzFwXdEQKyPUOna87Dx7qT37ypzq4+4BKKtfdx59pQhejylPdJkAnkHcWg169fk43eKEVxt8hVM/Z2/ffv+5IIoSguxyTh12i/b1D3YynenVyrgnY22LbIUceJfvJqUyKLKquCu6by2vovrCOj3PW05B8kyzTJfOvdtuuq3uPNYp/jxBfJsJbx8eqe63mFCZLAuyQzwNYGR4cKoco90gIJc8gQPcgtzuPHugGcb/Jo2JdKhCcbV2rVKJ0vlazAwvcP8K+Tx49Vh//FHxetT1NwOUKbB8gxr9/8z0oCzo+uqUR4iplX/1eXybeKcfB7ycjrbNEl8TA2lci/EtE8oZ4uWE/W04xrijCyqZRxvgrrvnkR3+izz77sdqyDya38hyHxESSlsp4bxdLnZEgv/nmOw0QvDerGyV1BFvf6gPd0YvxhRR2KrJMaUj00aOHevbsaz16dFcRH22w0Yxuz5LY9n/Racbx4nh8qXv3biOI3qtf5yryhKp5rAvWNji+oweI/VOS6RtEnBVIn2R2dnmmBR38Xltqu5nrjG7bAhI2yV1dXqmtWs2u50pjpcurmVbwzIOH91W3tS7ppKVFpgi3+Egq4Xn/cA/8bmUBY9yaWGOSKGMfW3x6j+Q/R8Rdc4S6pMjsU9nfIKL8OR/r5N2ppsTEDpuOEM/9pq/D4YGmiOo7R7cRSYku3p8rTaI+/exTLSB4zzsjfpf45/2HE7VNoVtH+ySijfKq0oIuyBrM1b0Wv0/5eUUROtMNx1W9dl8hpGrqVjVJzUljAs9V8NliOZEJv8wqxhwQbwiign1fjuW/05whWuYUwBl2nnCy0+vXEt0o29XdwglF7pd/+BJO22l6PlIK921mN7rHMfgLuKWFh+7Q+cjAU1rnmmMPgeEK214QmxeXI2w+7k46NiTKJd2uAfZq60bG7QobKS20VNQmzVQXCcLgEj8uiQBpRWKc3sz1zdfPdXp6qbRiD0d39YH1C/sVWaYDBIn/3JgxLOLFv7hZsIbp9UhT7LBaztQ0JVy0VJoFtXut0l6urMlFItIEm/cQASOEc0FshpBItP3XxNY5HcwtjLaCY4u60gExu1jtFEKm6fVM2kkZc12NzhHtT3X7+Eg3xJPF0pjEv8JvSUh1TVd+2N/T/vAQXPc0OruA7xdqewfqwwmHFC1rku4N63Ux76NuH8VO1mM4YU2OHEn4ugRgDfu+5Pjc8yz+T6GyZh6LkRldvw2FgruJvWFP5tKj432VcMsKnqngtvF4pM8++RgcbjWoK2ySauOqMSYqyAfXxNo1PHwfbkqLHFP4/YaCpA/nbYndvMPRBcXg2Ydz7ejyja9uVJWtbvAVWYpcgkBbbdRQ3NzAY1Xb7/DGMnVOt7bm/TECuGx7cHaiGzCYgqUbsNXHF2/eviEGfX+NjRruuVDMoibTK/LJpR599EBVW6i0D5ONdvD+FtwqlXANkEoU6Lg2daG2yvXh3fc67LfaIiqrvMSec+VZoSzNtWLurasp/D4hbqteTzt4IISga/yf0PxJwemK9bpIWq3XWuCHfURo2bQ6oYscuHd6M9OwN9Qlsf3g8RN99fK1qj1szx4vLs+Z80Z7g1Yvnz9TVZRa/J/xNtjJXJDlhe7cvg/vrNlERJhtiZ2p3p+P1MLxDTjnE4UkaImfZzQrkijZ3ycn7+SYSoiaCTzj/3LjXm+fhsxYEZvcOj6giXChJErGmcJWZZF2cea/VOTf9VnQse3BL+d0s7eSFtudxpzK3PD+drfFVlFuvrVgYr240XRyqYOjvla7qQb4rGlrOYdvsU1vMNQxDaG67qlthoyWakW+rUuuoVPZNjVrCcRlwfqXCvivbRst0XMn794qi0H/GwAA//8LzImCAAAABklEQVQDAN7Bn2kiMxaaAAAAAElFTkSuQmCC"/>
          <p:cNvSpPr>
            <a:spLocks noChangeAspect="1" noChangeArrowheads="1"/>
          </p:cNvSpPr>
          <p:nvPr/>
        </p:nvSpPr>
        <p:spPr bwMode="auto">
          <a:xfrm>
            <a:off x="307975" y="-685800"/>
            <a:ext cx="3143250" cy="1752599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graphicFrame>
        <p:nvGraphicFramePr>
          <p:cNvPr id="21" name="Схе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9699701"/>
              </p:ext>
            </p:extLst>
          </p:nvPr>
        </p:nvGraphicFramePr>
        <p:xfrm>
          <a:off x="1038426" y="3457635"/>
          <a:ext cx="10439400" cy="830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3" name="Рисунок 42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0" y="159354"/>
            <a:ext cx="2645893" cy="1005927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9"/>
          <a:stretch/>
        </p:blipFill>
        <p:spPr bwMode="auto">
          <a:xfrm>
            <a:off x="863599" y="186914"/>
            <a:ext cx="633869" cy="950803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 bwMode="auto">
          <a:xfrm>
            <a:off x="8483600" y="680013"/>
            <a:ext cx="652518" cy="591021"/>
          </a:xfrm>
          <a:prstGeom prst="rect">
            <a:avLst/>
          </a:prstGeom>
          <a:solidFill>
            <a:srgbClr val="EDEEF3"/>
          </a:solidFill>
          <a:ln>
            <a:solidFill>
              <a:srgbClr val="EAED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:push dir="u"/>
      </p:transition>
    </mc:Choice>
    <mc:Fallback xmlns="" xmlns:m="http://schemas.openxmlformats.org/officeDocument/2006/math" xmlns:w="http://schemas.openxmlformats.org/wordprocessingml/2006/main">
      <p:transition spd="med" advClick="1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565</TotalTime>
  <Words>520</Words>
  <Application>Microsoft Office PowerPoint</Application>
  <DocSecurity>0</DocSecurity>
  <PresentationFormat>Произвольный</PresentationFormat>
  <Paragraphs>122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Trebuchet MS</vt:lpstr>
      <vt:lpstr>Verdana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Анжелика -гостеприимные города 2024 ПРАВКА.cdr</dc:title>
  <dc:subject/>
  <dc:creator>user</dc:creator>
  <cp:keywords/>
  <dc:description/>
  <cp:lastModifiedBy>Фрицлер Надежда Владимировна</cp:lastModifiedBy>
  <cp:revision>280</cp:revision>
  <dcterms:created xsi:type="dcterms:W3CDTF">2024-06-05T15:39:09Z</dcterms:created>
  <dcterms:modified xsi:type="dcterms:W3CDTF">2026-08-31T04:55:47Z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2024-06-05T00:00:00Z</vt:filetime>
  </property>
  <property fmtid="{D5CDD505-2E9C-101B-9397-08002B2CF9AE}" pid="3" name="Creator">
    <vt:lpwstr>CorelDRAW 2022</vt:lpwstr>
  </property>
  <property fmtid="{D5CDD505-2E9C-101B-9397-08002B2CF9AE}" pid="4" name="LastSaved">
    <vt:filetime>2024-06-05T00:00:00Z</vt:filetime>
  </property>
  <property fmtid="{D5CDD505-2E9C-101B-9397-08002B2CF9AE}" pid="5" name="Producer">
    <vt:lpwstr>3-Heights(TM) PDF Security Shell 4.8.25.2 (http://www.pdf-tools.com)</vt:lpwstr>
  </property>
</Properties>
</file>