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bookmarkIdSeed="2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335" r:id="rId2"/>
    <p:sldId id="355" r:id="rId3"/>
    <p:sldId id="359" r:id="rId4"/>
    <p:sldId id="366" r:id="rId5"/>
    <p:sldId id="367" r:id="rId6"/>
    <p:sldId id="336" r:id="rId7"/>
  </p:sldIdLst>
  <p:sldSz cx="12192000" cy="6858000"/>
  <p:notesSz cx="9940925" cy="6808788"/>
  <p:embeddedFontLst>
    <p:embeddedFont>
      <p:font typeface="Candara" panose="020E050203030302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  <p:embeddedFont>
      <p:font typeface="Montserrat" panose="020B0604020202020204" charset="-52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Montserrat SemiBold" panose="020B0604020202020204" charset="-52"/>
      <p:bold r:id="rId24"/>
      <p:boldItalic r:id="rId2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5" userDrawn="1">
          <p15:clr>
            <a:srgbClr val="A4A3A4"/>
          </p15:clr>
        </p15:guide>
        <p15:guide id="2" pos="313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ерфильев Сергей Владимирович" initials="ПСВ" lastIdx="7" clrIdx="0">
    <p:extLst>
      <p:ext uri="{19B8F6BF-5375-455C-9EA6-DF929625EA0E}">
        <p15:presenceInfo xmlns:p15="http://schemas.microsoft.com/office/powerpoint/2012/main" userId="S-1-5-21-790525478-1580818891-1060284298-157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405888"/>
    <a:srgbClr val="009900"/>
    <a:srgbClr val="E6E6E6"/>
    <a:srgbClr val="F9F9F9"/>
    <a:srgbClr val="5DAA9A"/>
    <a:srgbClr val="44C4A3"/>
    <a:srgbClr val="5DA494"/>
    <a:srgbClr val="443C8C"/>
    <a:srgbClr val="3931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71" autoAdjust="0"/>
    <p:restoredTop sz="83455" autoAdjust="0"/>
  </p:normalViewPr>
  <p:slideViewPr>
    <p:cSldViewPr snapToGrid="0">
      <p:cViewPr varScale="1">
        <p:scale>
          <a:sx n="96" d="100"/>
          <a:sy n="96" d="100"/>
        </p:scale>
        <p:origin x="998" y="83"/>
      </p:cViewPr>
      <p:guideLst>
        <p:guide orient="horz" pos="116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4" d="100"/>
          <a:sy n="84" d="100"/>
        </p:scale>
        <p:origin x="2766" y="96"/>
      </p:cViewPr>
      <p:guideLst>
        <p:guide orient="horz" pos="2145"/>
        <p:guide pos="3132"/>
      </p:guideLst>
    </p:cSldViewPr>
  </p:notesViewPr>
  <p:gridSpacing cx="169201" cy="1692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7735" cy="341623"/>
          </a:xfrm>
          <a:prstGeom prst="rect">
            <a:avLst/>
          </a:prstGeom>
        </p:spPr>
        <p:txBody>
          <a:bodyPr vert="horz" lIns="95077" tIns="47539" rIns="95077" bIns="47539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0893" y="2"/>
            <a:ext cx="4307735" cy="341623"/>
          </a:xfrm>
          <a:prstGeom prst="rect">
            <a:avLst/>
          </a:prstGeom>
        </p:spPr>
        <p:txBody>
          <a:bodyPr vert="horz" lIns="95077" tIns="47539" rIns="95077" bIns="47539" rtlCol="0"/>
          <a:lstStyle>
            <a:lvl1pPr algn="r">
              <a:defRPr sz="1300"/>
            </a:lvl1pPr>
          </a:lstStyle>
          <a:p>
            <a:fld id="{16AC7EFA-2E4E-4E39-AC6A-40DBD51938D1}" type="datetimeFigureOut">
              <a:rPr lang="ru-RU" smtClean="0"/>
              <a:pPr/>
              <a:t>10.07.2026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6467170"/>
            <a:ext cx="4307735" cy="341621"/>
          </a:xfrm>
          <a:prstGeom prst="rect">
            <a:avLst/>
          </a:prstGeom>
        </p:spPr>
        <p:txBody>
          <a:bodyPr vert="horz" lIns="95077" tIns="47539" rIns="95077" bIns="47539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0893" y="6467170"/>
            <a:ext cx="4307735" cy="341621"/>
          </a:xfrm>
          <a:prstGeom prst="rect">
            <a:avLst/>
          </a:prstGeom>
        </p:spPr>
        <p:txBody>
          <a:bodyPr vert="horz" lIns="95077" tIns="47539" rIns="95077" bIns="47539" rtlCol="0" anchor="b"/>
          <a:lstStyle>
            <a:lvl1pPr algn="r">
              <a:defRPr sz="1300"/>
            </a:lvl1pPr>
          </a:lstStyle>
          <a:p>
            <a:fld id="{4F6BCC70-DE6E-4B2D-B71A-FFD5066D4C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7149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7735" cy="341623"/>
          </a:xfrm>
          <a:prstGeom prst="rect">
            <a:avLst/>
          </a:prstGeom>
        </p:spPr>
        <p:txBody>
          <a:bodyPr vert="horz" lIns="95077" tIns="47539" rIns="95077" bIns="47539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0893" y="2"/>
            <a:ext cx="4307735" cy="341623"/>
          </a:xfrm>
          <a:prstGeom prst="rect">
            <a:avLst/>
          </a:prstGeom>
        </p:spPr>
        <p:txBody>
          <a:bodyPr vert="horz" lIns="95077" tIns="47539" rIns="95077" bIns="47539" rtlCol="0"/>
          <a:lstStyle>
            <a:lvl1pPr algn="r">
              <a:defRPr sz="1300"/>
            </a:lvl1pPr>
          </a:lstStyle>
          <a:p>
            <a:fld id="{7E536E72-A607-4357-AE2D-6D3D1B506724}" type="datetimeFigureOut">
              <a:rPr lang="ru-RU" smtClean="0"/>
              <a:pPr/>
              <a:t>10.07.2026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8938" y="850900"/>
            <a:ext cx="4083050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77" tIns="47539" rIns="95077" bIns="4753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093" y="3276733"/>
            <a:ext cx="7952740" cy="2680959"/>
          </a:xfrm>
          <a:prstGeom prst="rect">
            <a:avLst/>
          </a:prstGeom>
        </p:spPr>
        <p:txBody>
          <a:bodyPr vert="horz" lIns="95077" tIns="47539" rIns="95077" bIns="47539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67170"/>
            <a:ext cx="4307735" cy="341621"/>
          </a:xfrm>
          <a:prstGeom prst="rect">
            <a:avLst/>
          </a:prstGeom>
        </p:spPr>
        <p:txBody>
          <a:bodyPr vert="horz" lIns="95077" tIns="47539" rIns="95077" bIns="47539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0893" y="6467170"/>
            <a:ext cx="4307735" cy="341621"/>
          </a:xfrm>
          <a:prstGeom prst="rect">
            <a:avLst/>
          </a:prstGeom>
        </p:spPr>
        <p:txBody>
          <a:bodyPr vert="horz" lIns="95077" tIns="47539" rIns="95077" bIns="47539" rtlCol="0" anchor="b"/>
          <a:lstStyle>
            <a:lvl1pPr algn="r">
              <a:defRPr sz="1300"/>
            </a:lvl1pPr>
          </a:lstStyle>
          <a:p>
            <a:fld id="{83CC74D9-B5B2-4E54-8B4E-D985FA9790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113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C74D9-B5B2-4E54-8B4E-D985FA9790E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621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09753">
              <a:defRPr/>
            </a:pPr>
            <a:fld id="{83CC74D9-B5B2-4E54-8B4E-D985FA9790EA}" type="slidenum">
              <a:rPr lang="ru-RU">
                <a:solidFill>
                  <a:prstClr val="black"/>
                </a:solidFill>
                <a:latin typeface="Calibri"/>
              </a:rPr>
              <a:pPr defTabSz="909753">
                <a:defRPr/>
              </a:pPr>
              <a:t>2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9654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09753">
              <a:defRPr/>
            </a:pPr>
            <a:fld id="{83CC74D9-B5B2-4E54-8B4E-D985FA9790EA}" type="slidenum">
              <a:rPr lang="ru-RU">
                <a:solidFill>
                  <a:prstClr val="black"/>
                </a:solidFill>
                <a:latin typeface="Calibri"/>
              </a:rPr>
              <a:pPr defTabSz="909753">
                <a:defRPr/>
              </a:pPr>
              <a:t>3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43523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09753">
              <a:defRPr/>
            </a:pPr>
            <a:fld id="{83CC74D9-B5B2-4E54-8B4E-D985FA9790EA}" type="slidenum">
              <a:rPr lang="ru-RU">
                <a:solidFill>
                  <a:prstClr val="black"/>
                </a:solidFill>
                <a:latin typeface="Calibri"/>
              </a:rPr>
              <a:pPr defTabSz="909753">
                <a:defRPr/>
              </a:pPr>
              <a:t>4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464136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09753">
              <a:defRPr/>
            </a:pPr>
            <a:fld id="{83CC74D9-B5B2-4E54-8B4E-D985FA9790EA}" type="slidenum">
              <a:rPr lang="ru-RU">
                <a:solidFill>
                  <a:prstClr val="black"/>
                </a:solidFill>
                <a:latin typeface="Calibri"/>
              </a:rPr>
              <a:pPr defTabSz="909753">
                <a:defRPr/>
              </a:pPr>
              <a:t>5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4422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7.xml"/><Relationship Id="rId3" Type="http://schemas.openxmlformats.org/officeDocument/2006/relationships/tags" Target="../tags/tag2.xml"/><Relationship Id="rId7" Type="http://schemas.openxmlformats.org/officeDocument/2006/relationships/tags" Target="../tags/tag6.xml"/><Relationship Id="rId12" Type="http://schemas.openxmlformats.org/officeDocument/2006/relationships/oleObject" Target="../embeddings/oleObject1.bin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tags" Target="../tags/tag5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4.xml"/><Relationship Id="rId10" Type="http://schemas.openxmlformats.org/officeDocument/2006/relationships/tags" Target="../tags/tag9.xml"/><Relationship Id="rId4" Type="http://schemas.openxmlformats.org/officeDocument/2006/relationships/tags" Target="../tags/tag3.xml"/><Relationship Id="rId9" Type="http://schemas.openxmlformats.org/officeDocument/2006/relationships/tags" Target="../tags/tag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 userDrawn="1"/>
        </p:nvSpPr>
        <p:spPr>
          <a:xfrm>
            <a:off x="149086" y="0"/>
            <a:ext cx="4975364" cy="6858000"/>
          </a:xfrm>
          <a:prstGeom prst="rect">
            <a:avLst/>
          </a:prstGeom>
          <a:blipFill dpi="0" rotWithShape="1">
            <a:blip r:embed="rId2" cstate="print">
              <a:alphaModFix amt="95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252252" y="2866978"/>
            <a:ext cx="3636018" cy="9298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2" hasCustomPrompt="1"/>
          </p:nvPr>
        </p:nvSpPr>
        <p:spPr>
          <a:xfrm>
            <a:off x="252252" y="3974163"/>
            <a:ext cx="3636018" cy="34307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6E2AFFC-8C6A-48E7-BB21-1A3A6FFAB2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6" y="368301"/>
            <a:ext cx="2406894" cy="55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48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2" userDrawn="1">
          <p15:clr>
            <a:srgbClr val="FBAE40"/>
          </p15:clr>
        </p15:guide>
        <p15:guide id="2" pos="234" userDrawn="1">
          <p15:clr>
            <a:srgbClr val="FBAE40"/>
          </p15:clr>
        </p15:guide>
        <p15:guide id="3" orient="horz" pos="4088" userDrawn="1">
          <p15:clr>
            <a:srgbClr val="FBAE40"/>
          </p15:clr>
        </p15:guide>
        <p15:guide id="4" pos="7446" userDrawn="1">
          <p15:clr>
            <a:srgbClr val="FBAE40"/>
          </p15:clr>
        </p15:guide>
        <p15:guide id="5" pos="846" userDrawn="1">
          <p15:clr>
            <a:srgbClr val="FBAE40"/>
          </p15:clr>
        </p15:guide>
        <p15:guide id="6" pos="1436" userDrawn="1">
          <p15:clr>
            <a:srgbClr val="FBAE40"/>
          </p15:clr>
        </p15:guide>
        <p15:guide id="7" pos="2048" userDrawn="1">
          <p15:clr>
            <a:srgbClr val="FBAE40"/>
          </p15:clr>
        </p15:guide>
        <p15:guide id="8" pos="2638" userDrawn="1">
          <p15:clr>
            <a:srgbClr val="FBAE40"/>
          </p15:clr>
        </p15:guide>
        <p15:guide id="9" pos="3228" userDrawn="1">
          <p15:clr>
            <a:srgbClr val="FBAE40"/>
          </p15:clr>
        </p15:guide>
        <p15:guide id="10" pos="3840">
          <p15:clr>
            <a:srgbClr val="FBAE40"/>
          </p15:clr>
        </p15:guide>
        <p15:guide id="11" pos="6834" userDrawn="1">
          <p15:clr>
            <a:srgbClr val="FBAE40"/>
          </p15:clr>
        </p15:guide>
        <p15:guide id="12" pos="6244" userDrawn="1">
          <p15:clr>
            <a:srgbClr val="FBAE40"/>
          </p15:clr>
        </p15:guide>
        <p15:guide id="13" pos="5632" userDrawn="1">
          <p15:clr>
            <a:srgbClr val="FBAE40"/>
          </p15:clr>
        </p15:guide>
        <p15:guide id="14" pos="5042" userDrawn="1">
          <p15:clr>
            <a:srgbClr val="FBAE40"/>
          </p15:clr>
        </p15:guide>
        <p15:guide id="15" pos="443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blipFill dpi="0" rotWithShape="1">
            <a:blip r:embed="rId2" cstate="print">
              <a:alphaModFix amt="95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6199166" y="2866978"/>
            <a:ext cx="3636018" cy="9298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2" hasCustomPrompt="1"/>
          </p:nvPr>
        </p:nvSpPr>
        <p:spPr>
          <a:xfrm>
            <a:off x="6199166" y="3974163"/>
            <a:ext cx="3636018" cy="34307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E441ABF9-27E1-4AA0-8FDF-4033E96B6D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166" y="368301"/>
            <a:ext cx="2406894" cy="55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83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  <p15:guide id="3" orient="horz" pos="4088">
          <p15:clr>
            <a:srgbClr val="FBAE40"/>
          </p15:clr>
        </p15:guide>
        <p15:guide id="4" pos="7446">
          <p15:clr>
            <a:srgbClr val="FBAE40"/>
          </p15:clr>
        </p15:guide>
        <p15:guide id="5" pos="846">
          <p15:clr>
            <a:srgbClr val="FBAE40"/>
          </p15:clr>
        </p15:guide>
        <p15:guide id="6" pos="1436">
          <p15:clr>
            <a:srgbClr val="FBAE40"/>
          </p15:clr>
        </p15:guide>
        <p15:guide id="7" pos="2048">
          <p15:clr>
            <a:srgbClr val="FBAE40"/>
          </p15:clr>
        </p15:guide>
        <p15:guide id="8" pos="2638">
          <p15:clr>
            <a:srgbClr val="FBAE40"/>
          </p15:clr>
        </p15:guide>
        <p15:guide id="9" pos="3228">
          <p15:clr>
            <a:srgbClr val="FBAE40"/>
          </p15:clr>
        </p15:guide>
        <p15:guide id="10" pos="3840">
          <p15:clr>
            <a:srgbClr val="FBAE40"/>
          </p15:clr>
        </p15:guide>
        <p15:guide id="11" pos="6834">
          <p15:clr>
            <a:srgbClr val="FBAE40"/>
          </p15:clr>
        </p15:guide>
        <p15:guide id="12" pos="6244">
          <p15:clr>
            <a:srgbClr val="FBAE40"/>
          </p15:clr>
        </p15:guide>
        <p15:guide id="13" pos="5632">
          <p15:clr>
            <a:srgbClr val="FBAE40"/>
          </p15:clr>
        </p15:guide>
        <p15:guide id="14" pos="5042">
          <p15:clr>
            <a:srgbClr val="FBAE40"/>
          </p15:clr>
        </p15:guide>
        <p15:guide id="15" pos="443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8940800" y="1"/>
            <a:ext cx="3251199" cy="6858000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271778" y="1955651"/>
            <a:ext cx="5443222" cy="9065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 этого прекрасного слайда</a:t>
            </a:r>
          </a:p>
        </p:txBody>
      </p:sp>
      <p:sp>
        <p:nvSpPr>
          <p:cNvPr id="9" name="Текст 13"/>
          <p:cNvSpPr>
            <a:spLocks noGrp="1"/>
          </p:cNvSpPr>
          <p:nvPr>
            <p:ph type="body" sz="quarter" idx="12" hasCustomPrompt="1"/>
          </p:nvPr>
        </p:nvSpPr>
        <p:spPr>
          <a:xfrm>
            <a:off x="271778" y="3120769"/>
            <a:ext cx="5443222" cy="2567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Подзаголовок от сюда и уходящий вдаль на нижние строчки, например рыба-текст: Следует отметить, что понимание сути ресурсосберегающих технологий не оставляет шанса для вывода текущих активов. Лишь предприниматели в сети интернет формируют глобальную экономическую сеть.</a:t>
            </a:r>
          </a:p>
        </p:txBody>
      </p:sp>
      <p:sp>
        <p:nvSpPr>
          <p:cNvPr id="13" name="Рисунок 2"/>
          <p:cNvSpPr>
            <a:spLocks noGrp="1"/>
          </p:cNvSpPr>
          <p:nvPr>
            <p:ph type="pic" sz="quarter" idx="13" hasCustomPrompt="1"/>
          </p:nvPr>
        </p:nvSpPr>
        <p:spPr>
          <a:xfrm>
            <a:off x="6007417" y="1955800"/>
            <a:ext cx="5813108" cy="3732213"/>
          </a:xfrm>
          <a:prstGeom prst="rect">
            <a:avLst/>
          </a:prstGeom>
          <a:solidFill>
            <a:schemeClr val="bg1"/>
          </a:solidFill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800" baseline="0"/>
            </a:lvl1pPr>
          </a:lstStyle>
          <a:p>
            <a:r>
              <a:rPr lang="ru-RU" dirty="0"/>
              <a:t>Вставить сюда</a:t>
            </a:r>
          </a:p>
          <a:p>
            <a:r>
              <a:rPr lang="ru-RU" dirty="0"/>
              <a:t>рисунок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230A6A7F-1095-4208-9CA2-CB38A09874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1478" y="368301"/>
            <a:ext cx="2406890" cy="55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98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  <p15:guide id="3" orient="horz" pos="4088">
          <p15:clr>
            <a:srgbClr val="FBAE40"/>
          </p15:clr>
        </p15:guide>
        <p15:guide id="4" pos="7446">
          <p15:clr>
            <a:srgbClr val="FBAE40"/>
          </p15:clr>
        </p15:guide>
        <p15:guide id="5" pos="846">
          <p15:clr>
            <a:srgbClr val="FBAE40"/>
          </p15:clr>
        </p15:guide>
        <p15:guide id="6" pos="1436">
          <p15:clr>
            <a:srgbClr val="FBAE40"/>
          </p15:clr>
        </p15:guide>
        <p15:guide id="7" pos="2048">
          <p15:clr>
            <a:srgbClr val="FBAE40"/>
          </p15:clr>
        </p15:guide>
        <p15:guide id="8" pos="2638">
          <p15:clr>
            <a:srgbClr val="FBAE40"/>
          </p15:clr>
        </p15:guide>
        <p15:guide id="9" pos="3228">
          <p15:clr>
            <a:srgbClr val="FBAE40"/>
          </p15:clr>
        </p15:guide>
        <p15:guide id="10" pos="3840">
          <p15:clr>
            <a:srgbClr val="FBAE40"/>
          </p15:clr>
        </p15:guide>
        <p15:guide id="11" pos="6834">
          <p15:clr>
            <a:srgbClr val="FBAE40"/>
          </p15:clr>
        </p15:guide>
        <p15:guide id="12" pos="6244">
          <p15:clr>
            <a:srgbClr val="FBAE40"/>
          </p15:clr>
        </p15:guide>
        <p15:guide id="13" pos="5632">
          <p15:clr>
            <a:srgbClr val="FBAE40"/>
          </p15:clr>
        </p15:guide>
        <p15:guide id="14" pos="5042">
          <p15:clr>
            <a:srgbClr val="FBAE40"/>
          </p15:clr>
        </p15:guide>
        <p15:guide id="15" pos="443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1" y="1"/>
            <a:ext cx="3251200" cy="6858000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6556057" y="1955651"/>
            <a:ext cx="5264468" cy="9065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 этого прекрасного слайда</a:t>
            </a:r>
          </a:p>
        </p:txBody>
      </p:sp>
      <p:sp>
        <p:nvSpPr>
          <p:cNvPr id="4" name="Текст 13"/>
          <p:cNvSpPr>
            <a:spLocks noGrp="1"/>
          </p:cNvSpPr>
          <p:nvPr>
            <p:ph type="body" sz="quarter" idx="12" hasCustomPrompt="1"/>
          </p:nvPr>
        </p:nvSpPr>
        <p:spPr>
          <a:xfrm>
            <a:off x="6556057" y="3120769"/>
            <a:ext cx="5264468" cy="2567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Подзаголовок от сюда и уходящий вдаль на нижние строчки, например рыба-текст: Следует отметить, что понимание сути ресурсосберегающих технологий не оставляет шанса для вывода текущих активов. Лишь предприниматели в сети интернет формируют глобальную экономическую сеть.</a:t>
            </a:r>
          </a:p>
        </p:txBody>
      </p:sp>
      <p:sp>
        <p:nvSpPr>
          <p:cNvPr id="8" name="Рисунок 2"/>
          <p:cNvSpPr>
            <a:spLocks noGrp="1"/>
          </p:cNvSpPr>
          <p:nvPr>
            <p:ph type="pic" sz="quarter" idx="14" hasCustomPrompt="1"/>
          </p:nvPr>
        </p:nvSpPr>
        <p:spPr>
          <a:xfrm>
            <a:off x="371475" y="1955800"/>
            <a:ext cx="5813108" cy="3732213"/>
          </a:xfrm>
          <a:prstGeom prst="rect">
            <a:avLst/>
          </a:prstGeom>
          <a:solidFill>
            <a:schemeClr val="bg1"/>
          </a:solidFill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800" baseline="0"/>
            </a:lvl1pPr>
          </a:lstStyle>
          <a:p>
            <a:r>
              <a:rPr lang="ru-RU" dirty="0"/>
              <a:t>Вставить сюда</a:t>
            </a:r>
          </a:p>
          <a:p>
            <a:r>
              <a:rPr lang="ru-RU" dirty="0"/>
              <a:t>рисунок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57F3773-8FEB-41E8-8F6D-1A42570A79D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6" y="368301"/>
            <a:ext cx="2406894" cy="55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00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  <p15:guide id="3" orient="horz" pos="4088">
          <p15:clr>
            <a:srgbClr val="FBAE40"/>
          </p15:clr>
        </p15:guide>
        <p15:guide id="4" pos="7446">
          <p15:clr>
            <a:srgbClr val="FBAE40"/>
          </p15:clr>
        </p15:guide>
        <p15:guide id="5" pos="846">
          <p15:clr>
            <a:srgbClr val="FBAE40"/>
          </p15:clr>
        </p15:guide>
        <p15:guide id="6" pos="1436">
          <p15:clr>
            <a:srgbClr val="FBAE40"/>
          </p15:clr>
        </p15:guide>
        <p15:guide id="7" pos="2048">
          <p15:clr>
            <a:srgbClr val="FBAE40"/>
          </p15:clr>
        </p15:guide>
        <p15:guide id="8" pos="2638">
          <p15:clr>
            <a:srgbClr val="FBAE40"/>
          </p15:clr>
        </p15:guide>
        <p15:guide id="9" pos="3228">
          <p15:clr>
            <a:srgbClr val="FBAE40"/>
          </p15:clr>
        </p15:guide>
        <p15:guide id="10" pos="3840">
          <p15:clr>
            <a:srgbClr val="FBAE40"/>
          </p15:clr>
        </p15:guide>
        <p15:guide id="11" pos="6834">
          <p15:clr>
            <a:srgbClr val="FBAE40"/>
          </p15:clr>
        </p15:guide>
        <p15:guide id="12" pos="6244">
          <p15:clr>
            <a:srgbClr val="FBAE40"/>
          </p15:clr>
        </p15:guide>
        <p15:guide id="13" pos="5632">
          <p15:clr>
            <a:srgbClr val="FBAE40"/>
          </p15:clr>
        </p15:guide>
        <p15:guide id="14" pos="5042">
          <p15:clr>
            <a:srgbClr val="FBAE40"/>
          </p15:clr>
        </p15:guide>
        <p15:guide id="15" pos="443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271778" y="1955651"/>
            <a:ext cx="5432535" cy="9065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 этого прекрасного слайда</a:t>
            </a:r>
          </a:p>
        </p:txBody>
      </p:sp>
      <p:sp>
        <p:nvSpPr>
          <p:cNvPr id="4" name="Текст 13"/>
          <p:cNvSpPr>
            <a:spLocks noGrp="1"/>
          </p:cNvSpPr>
          <p:nvPr>
            <p:ph type="body" sz="quarter" idx="12" hasCustomPrompt="1"/>
          </p:nvPr>
        </p:nvSpPr>
        <p:spPr>
          <a:xfrm>
            <a:off x="271778" y="3120769"/>
            <a:ext cx="5432535" cy="2567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Подзаголовок от сюда и уходящий вдаль на нижние строчки, например рыба-текст: Следует отметить, что понимание сути ресурсосберегающих технологий не оставляет шанса для вывода текущих активов. Лишь предприниматели в сети интернет формируют глобальную экономическую сеть.</a:t>
            </a:r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9912350" y="1"/>
            <a:ext cx="2279649" cy="6858000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8759825" y="1955651"/>
            <a:ext cx="2655800" cy="37321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13"/>
          <p:cNvSpPr>
            <a:spLocks noGrp="1"/>
          </p:cNvSpPr>
          <p:nvPr>
            <p:ph type="body" sz="quarter" idx="24" hasCustomPrompt="1"/>
          </p:nvPr>
        </p:nvSpPr>
        <p:spPr>
          <a:xfrm>
            <a:off x="9010733" y="3368195"/>
            <a:ext cx="2205036" cy="3439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8" name="Текст 13"/>
          <p:cNvSpPr>
            <a:spLocks noGrp="1"/>
          </p:cNvSpPr>
          <p:nvPr>
            <p:ph type="body" sz="quarter" idx="25" hasCustomPrompt="1"/>
          </p:nvPr>
        </p:nvSpPr>
        <p:spPr>
          <a:xfrm>
            <a:off x="9010733" y="3739670"/>
            <a:ext cx="2205036" cy="6810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Описание или подзаголовок этого пункта</a:t>
            </a: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5904169" y="1955651"/>
            <a:ext cx="2655800" cy="37321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Текст 13"/>
          <p:cNvSpPr>
            <a:spLocks noGrp="1"/>
          </p:cNvSpPr>
          <p:nvPr>
            <p:ph type="body" sz="quarter" idx="26" hasCustomPrompt="1"/>
          </p:nvPr>
        </p:nvSpPr>
        <p:spPr>
          <a:xfrm>
            <a:off x="6155077" y="3368195"/>
            <a:ext cx="2205036" cy="3439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1" name="Текст 13"/>
          <p:cNvSpPr>
            <a:spLocks noGrp="1"/>
          </p:cNvSpPr>
          <p:nvPr>
            <p:ph type="body" sz="quarter" idx="27" hasCustomPrompt="1"/>
          </p:nvPr>
        </p:nvSpPr>
        <p:spPr>
          <a:xfrm>
            <a:off x="6155077" y="3739670"/>
            <a:ext cx="2205036" cy="6810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Описание или подзаголовок этого пункта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2F902515-EF76-4B2D-AA67-11A406A14C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1478" y="368301"/>
            <a:ext cx="2406890" cy="55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07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  <p15:guide id="3" orient="horz" pos="4088">
          <p15:clr>
            <a:srgbClr val="FBAE40"/>
          </p15:clr>
        </p15:guide>
        <p15:guide id="4" pos="7446">
          <p15:clr>
            <a:srgbClr val="FBAE40"/>
          </p15:clr>
        </p15:guide>
        <p15:guide id="5" pos="846">
          <p15:clr>
            <a:srgbClr val="FBAE40"/>
          </p15:clr>
        </p15:guide>
        <p15:guide id="6" pos="1436">
          <p15:clr>
            <a:srgbClr val="FBAE40"/>
          </p15:clr>
        </p15:guide>
        <p15:guide id="7" pos="2048">
          <p15:clr>
            <a:srgbClr val="FBAE40"/>
          </p15:clr>
        </p15:guide>
        <p15:guide id="8" pos="2638">
          <p15:clr>
            <a:srgbClr val="FBAE40"/>
          </p15:clr>
        </p15:guide>
        <p15:guide id="9" pos="3228">
          <p15:clr>
            <a:srgbClr val="FBAE40"/>
          </p15:clr>
        </p15:guide>
        <p15:guide id="10" pos="3840">
          <p15:clr>
            <a:srgbClr val="FBAE40"/>
          </p15:clr>
        </p15:guide>
        <p15:guide id="11" pos="6834">
          <p15:clr>
            <a:srgbClr val="FBAE40"/>
          </p15:clr>
        </p15:guide>
        <p15:guide id="12" pos="6244">
          <p15:clr>
            <a:srgbClr val="FBAE40"/>
          </p15:clr>
        </p15:guide>
        <p15:guide id="13" pos="5632">
          <p15:clr>
            <a:srgbClr val="FBAE40"/>
          </p15:clr>
        </p15:guide>
        <p15:guide id="14" pos="5042">
          <p15:clr>
            <a:srgbClr val="FBAE40"/>
          </p15:clr>
        </p15:guide>
        <p15:guide id="15" pos="443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" y="1"/>
            <a:ext cx="2279649" cy="6858000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6133840" y="1955651"/>
            <a:ext cx="5686686" cy="9065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 этого прекрасного слайда</a:t>
            </a:r>
          </a:p>
        </p:txBody>
      </p:sp>
      <p:sp>
        <p:nvSpPr>
          <p:cNvPr id="4" name="Текст 13"/>
          <p:cNvSpPr>
            <a:spLocks noGrp="1"/>
          </p:cNvSpPr>
          <p:nvPr>
            <p:ph type="body" sz="quarter" idx="12" hasCustomPrompt="1"/>
          </p:nvPr>
        </p:nvSpPr>
        <p:spPr>
          <a:xfrm>
            <a:off x="6133840" y="3120769"/>
            <a:ext cx="5686686" cy="2567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Подзаголовок от сюда и уходящий вдаль на нижние строчки, например рыба-текст: Следует отметить, что понимание сути ресурсосберегающих технологий не оставляет шанса для вывода текущих активов. Лишь предприниматели в сети интернет формируют глобальную экономическую сеть.</a:t>
            </a:r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3227131" y="1955651"/>
            <a:ext cx="2655800" cy="37321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13"/>
          <p:cNvSpPr>
            <a:spLocks noGrp="1"/>
          </p:cNvSpPr>
          <p:nvPr>
            <p:ph type="body" sz="quarter" idx="24" hasCustomPrompt="1"/>
          </p:nvPr>
        </p:nvSpPr>
        <p:spPr>
          <a:xfrm>
            <a:off x="3478039" y="3368195"/>
            <a:ext cx="2205036" cy="3439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8" name="Текст 13"/>
          <p:cNvSpPr>
            <a:spLocks noGrp="1"/>
          </p:cNvSpPr>
          <p:nvPr>
            <p:ph type="body" sz="quarter" idx="25" hasCustomPrompt="1"/>
          </p:nvPr>
        </p:nvSpPr>
        <p:spPr>
          <a:xfrm>
            <a:off x="3478039" y="3739670"/>
            <a:ext cx="2205036" cy="6810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Описание или подзаголовок этого пункта</a:t>
            </a: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371475" y="1955651"/>
            <a:ext cx="2655800" cy="37321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Текст 13"/>
          <p:cNvSpPr>
            <a:spLocks noGrp="1"/>
          </p:cNvSpPr>
          <p:nvPr>
            <p:ph type="body" sz="quarter" idx="26" hasCustomPrompt="1"/>
          </p:nvPr>
        </p:nvSpPr>
        <p:spPr>
          <a:xfrm>
            <a:off x="622383" y="3368195"/>
            <a:ext cx="2205036" cy="3439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1" name="Текст 13"/>
          <p:cNvSpPr>
            <a:spLocks noGrp="1"/>
          </p:cNvSpPr>
          <p:nvPr>
            <p:ph type="body" sz="quarter" idx="27" hasCustomPrompt="1"/>
          </p:nvPr>
        </p:nvSpPr>
        <p:spPr>
          <a:xfrm>
            <a:off x="622383" y="3739670"/>
            <a:ext cx="2205036" cy="6810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Описание или подзаголовок этого пункта</a:t>
            </a:r>
          </a:p>
        </p:txBody>
      </p:sp>
    </p:spTree>
    <p:extLst>
      <p:ext uri="{BB962C8B-B14F-4D97-AF65-F5344CB8AC3E}">
        <p14:creationId xmlns:p14="http://schemas.microsoft.com/office/powerpoint/2010/main" val="3693991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  <p15:guide id="3" orient="horz" pos="4088">
          <p15:clr>
            <a:srgbClr val="FBAE40"/>
          </p15:clr>
        </p15:guide>
        <p15:guide id="4" pos="7446">
          <p15:clr>
            <a:srgbClr val="FBAE40"/>
          </p15:clr>
        </p15:guide>
        <p15:guide id="5" pos="846">
          <p15:clr>
            <a:srgbClr val="FBAE40"/>
          </p15:clr>
        </p15:guide>
        <p15:guide id="6" pos="1436">
          <p15:clr>
            <a:srgbClr val="FBAE40"/>
          </p15:clr>
        </p15:guide>
        <p15:guide id="7" pos="2048">
          <p15:clr>
            <a:srgbClr val="FBAE40"/>
          </p15:clr>
        </p15:guide>
        <p15:guide id="8" pos="2638">
          <p15:clr>
            <a:srgbClr val="FBAE40"/>
          </p15:clr>
        </p15:guide>
        <p15:guide id="9" pos="3228">
          <p15:clr>
            <a:srgbClr val="FBAE40"/>
          </p15:clr>
        </p15:guide>
        <p15:guide id="10" pos="3840">
          <p15:clr>
            <a:srgbClr val="FBAE40"/>
          </p15:clr>
        </p15:guide>
        <p15:guide id="11" pos="6834">
          <p15:clr>
            <a:srgbClr val="FBAE40"/>
          </p15:clr>
        </p15:guide>
        <p15:guide id="12" pos="6244">
          <p15:clr>
            <a:srgbClr val="FBAE40"/>
          </p15:clr>
        </p15:guide>
        <p15:guide id="13" pos="5632">
          <p15:clr>
            <a:srgbClr val="FBAE40"/>
          </p15:clr>
        </p15:guide>
        <p15:guide id="14" pos="5042">
          <p15:clr>
            <a:srgbClr val="FBAE40"/>
          </p15:clr>
        </p15:guide>
        <p15:guide id="15" pos="443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1"/>
            <a:ext cx="12192000" cy="3428999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3929131" y="491679"/>
            <a:ext cx="7993063" cy="492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800" baseline="0">
                <a:solidFill>
                  <a:schemeClr val="bg1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 этого прекрасного слайда</a:t>
            </a:r>
          </a:p>
        </p:txBody>
      </p:sp>
      <p:sp>
        <p:nvSpPr>
          <p:cNvPr id="5" name="Рисунок 5"/>
          <p:cNvSpPr>
            <a:spLocks noGrp="1"/>
          </p:cNvSpPr>
          <p:nvPr>
            <p:ph type="pic" sz="quarter" idx="12"/>
          </p:nvPr>
        </p:nvSpPr>
        <p:spPr>
          <a:xfrm>
            <a:off x="768437" y="2543175"/>
            <a:ext cx="1771650" cy="1771650"/>
          </a:xfrm>
          <a:prstGeom prst="ellipse">
            <a:avLst/>
          </a:prstGeom>
          <a:solidFill>
            <a:schemeClr val="bg1"/>
          </a:solidFill>
          <a:effectLst>
            <a:outerShdw blurRad="76200" dir="4200000" sx="106000" sy="106000" algn="ctr" rotWithShape="0">
              <a:prstClr val="black">
                <a:alpha val="19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ru-RU" dirty="0"/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3"/>
          </p:nvPr>
        </p:nvSpPr>
        <p:spPr>
          <a:xfrm>
            <a:off x="9653588" y="2543175"/>
            <a:ext cx="1771650" cy="1771650"/>
          </a:xfrm>
          <a:prstGeom prst="ellipse">
            <a:avLst/>
          </a:prstGeom>
          <a:solidFill>
            <a:schemeClr val="bg1"/>
          </a:solidFill>
          <a:effectLst>
            <a:outerShdw blurRad="76200" dir="4200000" sx="106000" sy="106000" algn="ctr" rotWithShape="0">
              <a:prstClr val="black">
                <a:alpha val="19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ru-RU" dirty="0"/>
          </a:p>
        </p:txBody>
      </p:sp>
      <p:sp>
        <p:nvSpPr>
          <p:cNvPr id="7" name="Рисунок 5"/>
          <p:cNvSpPr>
            <a:spLocks noGrp="1"/>
          </p:cNvSpPr>
          <p:nvPr>
            <p:ph type="pic" sz="quarter" idx="14"/>
          </p:nvPr>
        </p:nvSpPr>
        <p:spPr>
          <a:xfrm>
            <a:off x="6691871" y="2543175"/>
            <a:ext cx="1771650" cy="1771650"/>
          </a:xfrm>
          <a:prstGeom prst="ellipse">
            <a:avLst/>
          </a:prstGeom>
          <a:solidFill>
            <a:schemeClr val="bg1"/>
          </a:solidFill>
          <a:effectLst>
            <a:outerShdw blurRad="76200" dir="4200000" sx="106000" sy="106000" algn="ctr" rotWithShape="0">
              <a:prstClr val="black">
                <a:alpha val="19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ru-RU" dirty="0"/>
          </a:p>
        </p:txBody>
      </p:sp>
      <p:sp>
        <p:nvSpPr>
          <p:cNvPr id="8" name="Рисунок 5"/>
          <p:cNvSpPr>
            <a:spLocks noGrp="1"/>
          </p:cNvSpPr>
          <p:nvPr>
            <p:ph type="pic" sz="quarter" idx="15"/>
          </p:nvPr>
        </p:nvSpPr>
        <p:spPr>
          <a:xfrm>
            <a:off x="3730154" y="2543175"/>
            <a:ext cx="1771650" cy="1771650"/>
          </a:xfrm>
          <a:prstGeom prst="ellipse">
            <a:avLst/>
          </a:prstGeom>
          <a:solidFill>
            <a:schemeClr val="bg1"/>
          </a:solidFill>
          <a:effectLst>
            <a:outerShdw blurRad="76200" dir="4200000" sx="106000" sy="106000" algn="ctr" rotWithShape="0">
              <a:prstClr val="black">
                <a:alpha val="19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ru-RU" dirty="0"/>
          </a:p>
        </p:txBody>
      </p:sp>
      <p:sp>
        <p:nvSpPr>
          <p:cNvPr id="9" name="Текст 13"/>
          <p:cNvSpPr>
            <a:spLocks noGrp="1"/>
          </p:cNvSpPr>
          <p:nvPr>
            <p:ph type="body" sz="quarter" idx="16" hasCustomPrompt="1"/>
          </p:nvPr>
        </p:nvSpPr>
        <p:spPr>
          <a:xfrm>
            <a:off x="529432" y="4641916"/>
            <a:ext cx="2205036" cy="3439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0" name="Текст 13"/>
          <p:cNvSpPr>
            <a:spLocks noGrp="1"/>
          </p:cNvSpPr>
          <p:nvPr>
            <p:ph type="body" sz="quarter" idx="17" hasCustomPrompt="1"/>
          </p:nvPr>
        </p:nvSpPr>
        <p:spPr>
          <a:xfrm>
            <a:off x="529432" y="5013391"/>
            <a:ext cx="2205036" cy="6810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Описание или подзаголовок этого пункта</a:t>
            </a:r>
          </a:p>
        </p:txBody>
      </p:sp>
      <p:sp>
        <p:nvSpPr>
          <p:cNvPr id="11" name="Текст 13"/>
          <p:cNvSpPr>
            <a:spLocks noGrp="1"/>
          </p:cNvSpPr>
          <p:nvPr>
            <p:ph type="body" sz="quarter" idx="18" hasCustomPrompt="1"/>
          </p:nvPr>
        </p:nvSpPr>
        <p:spPr>
          <a:xfrm>
            <a:off x="3512185" y="4641916"/>
            <a:ext cx="2205036" cy="3439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2" name="Текст 13"/>
          <p:cNvSpPr>
            <a:spLocks noGrp="1"/>
          </p:cNvSpPr>
          <p:nvPr>
            <p:ph type="body" sz="quarter" idx="19" hasCustomPrompt="1"/>
          </p:nvPr>
        </p:nvSpPr>
        <p:spPr>
          <a:xfrm>
            <a:off x="3512185" y="5013391"/>
            <a:ext cx="2205036" cy="6810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Описание или подзаголовок этого пункта</a:t>
            </a:r>
          </a:p>
        </p:txBody>
      </p:sp>
      <p:sp>
        <p:nvSpPr>
          <p:cNvPr id="13" name="Текст 13"/>
          <p:cNvSpPr>
            <a:spLocks noGrp="1"/>
          </p:cNvSpPr>
          <p:nvPr>
            <p:ph type="body" sz="quarter" idx="20" hasCustomPrompt="1"/>
          </p:nvPr>
        </p:nvSpPr>
        <p:spPr>
          <a:xfrm>
            <a:off x="9434037" y="4591496"/>
            <a:ext cx="2205036" cy="3439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21" hasCustomPrompt="1"/>
          </p:nvPr>
        </p:nvSpPr>
        <p:spPr>
          <a:xfrm>
            <a:off x="9434037" y="4962971"/>
            <a:ext cx="2205036" cy="6810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Описание или подзаголовок этого пункта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22" hasCustomPrompt="1"/>
          </p:nvPr>
        </p:nvSpPr>
        <p:spPr>
          <a:xfrm>
            <a:off x="6473111" y="4641916"/>
            <a:ext cx="2205036" cy="3439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23" hasCustomPrompt="1"/>
          </p:nvPr>
        </p:nvSpPr>
        <p:spPr>
          <a:xfrm>
            <a:off x="6473111" y="5013391"/>
            <a:ext cx="2205036" cy="6810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Описание или подзаголовок этого пункта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3E576C88-5E2A-4BEC-A5C8-57F5DCC68FC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6" y="368301"/>
            <a:ext cx="2406894" cy="55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544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  <p15:guide id="3" orient="horz" pos="4088">
          <p15:clr>
            <a:srgbClr val="FBAE40"/>
          </p15:clr>
        </p15:guide>
        <p15:guide id="4" pos="7446">
          <p15:clr>
            <a:srgbClr val="FBAE40"/>
          </p15:clr>
        </p15:guide>
        <p15:guide id="5" pos="846">
          <p15:clr>
            <a:srgbClr val="FBAE40"/>
          </p15:clr>
        </p15:guide>
        <p15:guide id="6" pos="1436">
          <p15:clr>
            <a:srgbClr val="FBAE40"/>
          </p15:clr>
        </p15:guide>
        <p15:guide id="7" pos="2048">
          <p15:clr>
            <a:srgbClr val="FBAE40"/>
          </p15:clr>
        </p15:guide>
        <p15:guide id="8" pos="2638">
          <p15:clr>
            <a:srgbClr val="FBAE40"/>
          </p15:clr>
        </p15:guide>
        <p15:guide id="9" pos="3228">
          <p15:clr>
            <a:srgbClr val="FBAE40"/>
          </p15:clr>
        </p15:guide>
        <p15:guide id="10" pos="3840">
          <p15:clr>
            <a:srgbClr val="FBAE40"/>
          </p15:clr>
        </p15:guide>
        <p15:guide id="11" pos="6834">
          <p15:clr>
            <a:srgbClr val="FBAE40"/>
          </p15:clr>
        </p15:guide>
        <p15:guide id="12" pos="6244">
          <p15:clr>
            <a:srgbClr val="FBAE40"/>
          </p15:clr>
        </p15:guide>
        <p15:guide id="13" pos="5632">
          <p15:clr>
            <a:srgbClr val="FBAE40"/>
          </p15:clr>
        </p15:guide>
        <p15:guide id="14" pos="5042">
          <p15:clr>
            <a:srgbClr val="FBAE40"/>
          </p15:clr>
        </p15:guide>
        <p15:guide id="15" pos="443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1"/>
            <a:ext cx="12192000" cy="3428999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3929131" y="491679"/>
            <a:ext cx="7993063" cy="492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800" baseline="0">
                <a:solidFill>
                  <a:schemeClr val="bg1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 этого прекрасного слайда</a:t>
            </a:r>
          </a:p>
        </p:txBody>
      </p:sp>
      <p:sp>
        <p:nvSpPr>
          <p:cNvPr id="17" name="Прямоугольник 16"/>
          <p:cNvSpPr/>
          <p:nvPr userDrawn="1"/>
        </p:nvSpPr>
        <p:spPr>
          <a:xfrm>
            <a:off x="371475" y="2269232"/>
            <a:ext cx="11449050" cy="42204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CA94512-A3BF-4CC8-AA4E-EBB27571D0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6" y="368301"/>
            <a:ext cx="2406894" cy="55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841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  <p15:guide id="3" orient="horz" pos="4088">
          <p15:clr>
            <a:srgbClr val="FBAE40"/>
          </p15:clr>
        </p15:guide>
        <p15:guide id="4" pos="7446">
          <p15:clr>
            <a:srgbClr val="FBAE40"/>
          </p15:clr>
        </p15:guide>
        <p15:guide id="5" pos="846">
          <p15:clr>
            <a:srgbClr val="FBAE40"/>
          </p15:clr>
        </p15:guide>
        <p15:guide id="6" pos="1436">
          <p15:clr>
            <a:srgbClr val="FBAE40"/>
          </p15:clr>
        </p15:guide>
        <p15:guide id="7" pos="2048">
          <p15:clr>
            <a:srgbClr val="FBAE40"/>
          </p15:clr>
        </p15:guide>
        <p15:guide id="8" pos="2638">
          <p15:clr>
            <a:srgbClr val="FBAE40"/>
          </p15:clr>
        </p15:guide>
        <p15:guide id="9" pos="3228">
          <p15:clr>
            <a:srgbClr val="FBAE40"/>
          </p15:clr>
        </p15:guide>
        <p15:guide id="10" pos="3840">
          <p15:clr>
            <a:srgbClr val="FBAE40"/>
          </p15:clr>
        </p15:guide>
        <p15:guide id="11" pos="6834">
          <p15:clr>
            <a:srgbClr val="FBAE40"/>
          </p15:clr>
        </p15:guide>
        <p15:guide id="12" pos="6244">
          <p15:clr>
            <a:srgbClr val="FBAE40"/>
          </p15:clr>
        </p15:guide>
        <p15:guide id="13" pos="5632">
          <p15:clr>
            <a:srgbClr val="FBAE40"/>
          </p15:clr>
        </p15:guide>
        <p15:guide id="14" pos="5042">
          <p15:clr>
            <a:srgbClr val="FBAE40"/>
          </p15:clr>
        </p15:guide>
        <p15:guide id="15" pos="443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-1" y="1"/>
            <a:ext cx="7032625" cy="6858000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Текст 13"/>
          <p:cNvSpPr>
            <a:spLocks noGrp="1"/>
          </p:cNvSpPr>
          <p:nvPr>
            <p:ph type="body" sz="quarter" idx="18" hasCustomPrompt="1"/>
          </p:nvPr>
        </p:nvSpPr>
        <p:spPr>
          <a:xfrm>
            <a:off x="8022885" y="969958"/>
            <a:ext cx="3155021" cy="3003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5" name="Текст 13"/>
          <p:cNvSpPr>
            <a:spLocks noGrp="1"/>
          </p:cNvSpPr>
          <p:nvPr>
            <p:ph type="body" sz="quarter" idx="19" hasCustomPrompt="1"/>
          </p:nvPr>
        </p:nvSpPr>
        <p:spPr>
          <a:xfrm>
            <a:off x="8022885" y="1348825"/>
            <a:ext cx="3155021" cy="4330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Описание или подзаголовок этого пункта можно писать на две строки</a:t>
            </a:r>
          </a:p>
        </p:txBody>
      </p:sp>
      <p:sp>
        <p:nvSpPr>
          <p:cNvPr id="6" name="Овал 5"/>
          <p:cNvSpPr/>
          <p:nvPr userDrawn="1"/>
        </p:nvSpPr>
        <p:spPr>
          <a:xfrm>
            <a:off x="6421120" y="765175"/>
            <a:ext cx="1223010" cy="122301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257879" y="2364268"/>
            <a:ext cx="3929946" cy="123369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chemeClr val="bg1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 этого прекрасного слайда</a:t>
            </a:r>
          </a:p>
        </p:txBody>
      </p:sp>
      <p:sp>
        <p:nvSpPr>
          <p:cNvPr id="9" name="Овал 8"/>
          <p:cNvSpPr/>
          <p:nvPr userDrawn="1"/>
        </p:nvSpPr>
        <p:spPr>
          <a:xfrm>
            <a:off x="6421120" y="2908144"/>
            <a:ext cx="1223010" cy="122301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 userDrawn="1"/>
        </p:nvSpPr>
        <p:spPr>
          <a:xfrm>
            <a:off x="6421120" y="4869815"/>
            <a:ext cx="1223010" cy="122301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Текст 13"/>
          <p:cNvSpPr>
            <a:spLocks noGrp="1"/>
          </p:cNvSpPr>
          <p:nvPr>
            <p:ph type="body" sz="quarter" idx="21" hasCustomPrompt="1"/>
          </p:nvPr>
        </p:nvSpPr>
        <p:spPr>
          <a:xfrm>
            <a:off x="8022885" y="5436861"/>
            <a:ext cx="3155021" cy="4330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Описание или подзаголовок этого пункта можно писать на две строки</a:t>
            </a:r>
          </a:p>
        </p:txBody>
      </p:sp>
      <p:sp>
        <p:nvSpPr>
          <p:cNvPr id="12" name="Текст 13"/>
          <p:cNvSpPr>
            <a:spLocks noGrp="1"/>
          </p:cNvSpPr>
          <p:nvPr>
            <p:ph type="body" sz="quarter" idx="22" hasCustomPrompt="1"/>
          </p:nvPr>
        </p:nvSpPr>
        <p:spPr>
          <a:xfrm>
            <a:off x="8028917" y="5054469"/>
            <a:ext cx="3155021" cy="3003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3" name="Текст 13"/>
          <p:cNvSpPr>
            <a:spLocks noGrp="1"/>
          </p:cNvSpPr>
          <p:nvPr>
            <p:ph type="body" sz="quarter" idx="23" hasCustomPrompt="1"/>
          </p:nvPr>
        </p:nvSpPr>
        <p:spPr>
          <a:xfrm>
            <a:off x="8016853" y="3511062"/>
            <a:ext cx="3155021" cy="4330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Описание или подзаголовок этого пункта можно писать на две строки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24" hasCustomPrompt="1"/>
          </p:nvPr>
        </p:nvSpPr>
        <p:spPr>
          <a:xfrm>
            <a:off x="8022885" y="3128670"/>
            <a:ext cx="3155021" cy="3003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2" hasCustomPrompt="1"/>
          </p:nvPr>
        </p:nvSpPr>
        <p:spPr>
          <a:xfrm>
            <a:off x="257879" y="3916567"/>
            <a:ext cx="3929947" cy="8357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Подзаголовок от сюда и уходящий вдаль на нижние строчки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C77EAE3A-FF7E-4294-883B-E0BB9CC84A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6" y="368301"/>
            <a:ext cx="2406894" cy="55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473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  <p15:guide id="3" orient="horz" pos="4088">
          <p15:clr>
            <a:srgbClr val="FBAE40"/>
          </p15:clr>
        </p15:guide>
        <p15:guide id="4" pos="7446">
          <p15:clr>
            <a:srgbClr val="FBAE40"/>
          </p15:clr>
        </p15:guide>
        <p15:guide id="5" pos="846">
          <p15:clr>
            <a:srgbClr val="FBAE40"/>
          </p15:clr>
        </p15:guide>
        <p15:guide id="6" pos="1436">
          <p15:clr>
            <a:srgbClr val="FBAE40"/>
          </p15:clr>
        </p15:guide>
        <p15:guide id="7" pos="2048">
          <p15:clr>
            <a:srgbClr val="FBAE40"/>
          </p15:clr>
        </p15:guide>
        <p15:guide id="8" pos="2638">
          <p15:clr>
            <a:srgbClr val="FBAE40"/>
          </p15:clr>
        </p15:guide>
        <p15:guide id="9" pos="3228">
          <p15:clr>
            <a:srgbClr val="FBAE40"/>
          </p15:clr>
        </p15:guide>
        <p15:guide id="10" pos="3840">
          <p15:clr>
            <a:srgbClr val="FBAE40"/>
          </p15:clr>
        </p15:guide>
        <p15:guide id="11" pos="6834">
          <p15:clr>
            <a:srgbClr val="FBAE40"/>
          </p15:clr>
        </p15:guide>
        <p15:guide id="12" pos="6244">
          <p15:clr>
            <a:srgbClr val="FBAE40"/>
          </p15:clr>
        </p15:guide>
        <p15:guide id="13" pos="5632">
          <p15:clr>
            <a:srgbClr val="FBAE40"/>
          </p15:clr>
        </p15:guide>
        <p15:guide id="14" pos="5042">
          <p15:clr>
            <a:srgbClr val="FBAE40"/>
          </p15:clr>
        </p15:guide>
        <p15:guide id="15" pos="443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1"/>
            <a:ext cx="5124450" cy="6858000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Текст 13"/>
          <p:cNvSpPr>
            <a:spLocks noGrp="1"/>
          </p:cNvSpPr>
          <p:nvPr>
            <p:ph type="body" sz="quarter" idx="18" hasCustomPrompt="1"/>
          </p:nvPr>
        </p:nvSpPr>
        <p:spPr>
          <a:xfrm>
            <a:off x="7032625" y="1186142"/>
            <a:ext cx="4787900" cy="31705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Пункт 1</a:t>
            </a:r>
          </a:p>
        </p:txBody>
      </p:sp>
      <p:sp>
        <p:nvSpPr>
          <p:cNvPr id="7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257879" y="2713239"/>
            <a:ext cx="3929946" cy="5307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chemeClr val="bg1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12" name="Текст 13"/>
          <p:cNvSpPr>
            <a:spLocks noGrp="1"/>
          </p:cNvSpPr>
          <p:nvPr>
            <p:ph type="body" sz="quarter" idx="22" hasCustomPrompt="1"/>
          </p:nvPr>
        </p:nvSpPr>
        <p:spPr>
          <a:xfrm>
            <a:off x="7038657" y="5270653"/>
            <a:ext cx="4787900" cy="31705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Пункт 3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24" hasCustomPrompt="1"/>
          </p:nvPr>
        </p:nvSpPr>
        <p:spPr>
          <a:xfrm>
            <a:off x="7032625" y="3344854"/>
            <a:ext cx="4787900" cy="31705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Пункт 2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2" hasCustomPrompt="1"/>
          </p:nvPr>
        </p:nvSpPr>
        <p:spPr>
          <a:xfrm>
            <a:off x="257879" y="3354743"/>
            <a:ext cx="3929947" cy="8357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Подзаголовок от сюда и уходящий вдаль на нижние строчки</a:t>
            </a:r>
          </a:p>
        </p:txBody>
      </p:sp>
      <p:sp>
        <p:nvSpPr>
          <p:cNvPr id="16" name="Рисунок 15"/>
          <p:cNvSpPr>
            <a:spLocks noGrp="1"/>
          </p:cNvSpPr>
          <p:nvPr>
            <p:ph type="pic" sz="quarter" idx="25" hasCustomPrompt="1"/>
          </p:nvPr>
        </p:nvSpPr>
        <p:spPr>
          <a:xfrm>
            <a:off x="5677693" y="922584"/>
            <a:ext cx="836613" cy="8350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ru-RU" dirty="0"/>
              <a:t>Иконка</a:t>
            </a:r>
          </a:p>
        </p:txBody>
      </p:sp>
      <p:sp>
        <p:nvSpPr>
          <p:cNvPr id="17" name="Рисунок 15"/>
          <p:cNvSpPr>
            <a:spLocks noGrp="1"/>
          </p:cNvSpPr>
          <p:nvPr>
            <p:ph type="pic" sz="quarter" idx="26" hasCustomPrompt="1"/>
          </p:nvPr>
        </p:nvSpPr>
        <p:spPr>
          <a:xfrm>
            <a:off x="5677693" y="3085870"/>
            <a:ext cx="836613" cy="8350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ru-RU" dirty="0"/>
              <a:t>Иконка</a:t>
            </a:r>
          </a:p>
        </p:txBody>
      </p:sp>
      <p:sp>
        <p:nvSpPr>
          <p:cNvPr id="18" name="Рисунок 15"/>
          <p:cNvSpPr>
            <a:spLocks noGrp="1"/>
          </p:cNvSpPr>
          <p:nvPr>
            <p:ph type="pic" sz="quarter" idx="27" hasCustomPrompt="1"/>
          </p:nvPr>
        </p:nvSpPr>
        <p:spPr>
          <a:xfrm>
            <a:off x="5677692" y="5011669"/>
            <a:ext cx="836613" cy="8350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ru-RU" dirty="0"/>
              <a:t>Иконка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4939899-CAB8-49C1-A1F3-682268C469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6" y="368301"/>
            <a:ext cx="2406894" cy="55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68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  <p15:guide id="3" orient="horz" pos="4088">
          <p15:clr>
            <a:srgbClr val="FBAE40"/>
          </p15:clr>
        </p15:guide>
        <p15:guide id="4" pos="7446">
          <p15:clr>
            <a:srgbClr val="FBAE40"/>
          </p15:clr>
        </p15:guide>
        <p15:guide id="5" pos="846">
          <p15:clr>
            <a:srgbClr val="FBAE40"/>
          </p15:clr>
        </p15:guide>
        <p15:guide id="6" pos="1436">
          <p15:clr>
            <a:srgbClr val="FBAE40"/>
          </p15:clr>
        </p15:guide>
        <p15:guide id="7" pos="2048">
          <p15:clr>
            <a:srgbClr val="FBAE40"/>
          </p15:clr>
        </p15:guide>
        <p15:guide id="8" pos="2638">
          <p15:clr>
            <a:srgbClr val="FBAE40"/>
          </p15:clr>
        </p15:guide>
        <p15:guide id="9" pos="3228">
          <p15:clr>
            <a:srgbClr val="FBAE40"/>
          </p15:clr>
        </p15:guide>
        <p15:guide id="10" pos="3840">
          <p15:clr>
            <a:srgbClr val="FBAE40"/>
          </p15:clr>
        </p15:guide>
        <p15:guide id="11" pos="6834">
          <p15:clr>
            <a:srgbClr val="FBAE40"/>
          </p15:clr>
        </p15:guide>
        <p15:guide id="12" pos="6244">
          <p15:clr>
            <a:srgbClr val="FBAE40"/>
          </p15:clr>
        </p15:guide>
        <p15:guide id="13" pos="5632">
          <p15:clr>
            <a:srgbClr val="FBAE40"/>
          </p15:clr>
        </p15:guide>
        <p15:guide id="14" pos="5042">
          <p15:clr>
            <a:srgbClr val="FBAE40"/>
          </p15:clr>
        </p15:guide>
        <p15:guide id="15" pos="443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7067550" y="1"/>
            <a:ext cx="5124450" cy="6858000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Текст 13"/>
          <p:cNvSpPr>
            <a:spLocks noGrp="1"/>
          </p:cNvSpPr>
          <p:nvPr>
            <p:ph type="body" sz="quarter" idx="18" hasCustomPrompt="1"/>
          </p:nvPr>
        </p:nvSpPr>
        <p:spPr>
          <a:xfrm>
            <a:off x="1726407" y="2115866"/>
            <a:ext cx="4787900" cy="31705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Пункт 1</a:t>
            </a:r>
          </a:p>
        </p:txBody>
      </p:sp>
      <p:sp>
        <p:nvSpPr>
          <p:cNvPr id="7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7305660" y="2843870"/>
            <a:ext cx="4514864" cy="5370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chemeClr val="bg1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12" name="Текст 13"/>
          <p:cNvSpPr>
            <a:spLocks noGrp="1"/>
          </p:cNvSpPr>
          <p:nvPr>
            <p:ph type="body" sz="quarter" idx="22" hasCustomPrompt="1"/>
          </p:nvPr>
        </p:nvSpPr>
        <p:spPr>
          <a:xfrm>
            <a:off x="1732439" y="5391423"/>
            <a:ext cx="4787900" cy="31705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Пункт 3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24" hasCustomPrompt="1"/>
          </p:nvPr>
        </p:nvSpPr>
        <p:spPr>
          <a:xfrm>
            <a:off x="1726407" y="3751357"/>
            <a:ext cx="4787900" cy="31705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Пункт 2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2" hasCustomPrompt="1"/>
          </p:nvPr>
        </p:nvSpPr>
        <p:spPr>
          <a:xfrm>
            <a:off x="7305660" y="3481765"/>
            <a:ext cx="4514865" cy="84563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Подзаголовок от сюда и уходящий вдаль на нижние строчки</a:t>
            </a:r>
          </a:p>
        </p:txBody>
      </p:sp>
      <p:sp>
        <p:nvSpPr>
          <p:cNvPr id="16" name="Рисунок 15"/>
          <p:cNvSpPr>
            <a:spLocks noGrp="1"/>
          </p:cNvSpPr>
          <p:nvPr>
            <p:ph type="pic" sz="quarter" idx="25" hasCustomPrompt="1"/>
          </p:nvPr>
        </p:nvSpPr>
        <p:spPr>
          <a:xfrm>
            <a:off x="371475" y="1852308"/>
            <a:ext cx="836613" cy="8350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ru-RU" dirty="0"/>
              <a:t>Иконка</a:t>
            </a:r>
          </a:p>
        </p:txBody>
      </p:sp>
      <p:sp>
        <p:nvSpPr>
          <p:cNvPr id="17" name="Рисунок 15"/>
          <p:cNvSpPr>
            <a:spLocks noGrp="1"/>
          </p:cNvSpPr>
          <p:nvPr>
            <p:ph type="pic" sz="quarter" idx="26" hasCustomPrompt="1"/>
          </p:nvPr>
        </p:nvSpPr>
        <p:spPr>
          <a:xfrm>
            <a:off x="371475" y="3492373"/>
            <a:ext cx="836613" cy="8350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ru-RU" dirty="0"/>
              <a:t>Иконка</a:t>
            </a:r>
          </a:p>
        </p:txBody>
      </p:sp>
      <p:sp>
        <p:nvSpPr>
          <p:cNvPr id="18" name="Рисунок 15"/>
          <p:cNvSpPr>
            <a:spLocks noGrp="1"/>
          </p:cNvSpPr>
          <p:nvPr>
            <p:ph type="pic" sz="quarter" idx="27" hasCustomPrompt="1"/>
          </p:nvPr>
        </p:nvSpPr>
        <p:spPr>
          <a:xfrm>
            <a:off x="371474" y="5132439"/>
            <a:ext cx="836613" cy="8350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ru-RU" dirty="0"/>
              <a:t>Иконка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16E70F5-260A-4396-97C1-E570A5CC7C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1478" y="368301"/>
            <a:ext cx="2406890" cy="55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174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  <p15:guide id="3" orient="horz" pos="4088">
          <p15:clr>
            <a:srgbClr val="FBAE40"/>
          </p15:clr>
        </p15:guide>
        <p15:guide id="4" pos="7446">
          <p15:clr>
            <a:srgbClr val="FBAE40"/>
          </p15:clr>
        </p15:guide>
        <p15:guide id="5" pos="846">
          <p15:clr>
            <a:srgbClr val="FBAE40"/>
          </p15:clr>
        </p15:guide>
        <p15:guide id="6" pos="1436">
          <p15:clr>
            <a:srgbClr val="FBAE40"/>
          </p15:clr>
        </p15:guide>
        <p15:guide id="7" pos="2048">
          <p15:clr>
            <a:srgbClr val="FBAE40"/>
          </p15:clr>
        </p15:guide>
        <p15:guide id="8" pos="2638">
          <p15:clr>
            <a:srgbClr val="FBAE40"/>
          </p15:clr>
        </p15:guide>
        <p15:guide id="9" pos="3228">
          <p15:clr>
            <a:srgbClr val="FBAE40"/>
          </p15:clr>
        </p15:guide>
        <p15:guide id="10" pos="3840">
          <p15:clr>
            <a:srgbClr val="FBAE40"/>
          </p15:clr>
        </p15:guide>
        <p15:guide id="11" pos="6834">
          <p15:clr>
            <a:srgbClr val="FBAE40"/>
          </p15:clr>
        </p15:guide>
        <p15:guide id="12" pos="6244">
          <p15:clr>
            <a:srgbClr val="FBAE40"/>
          </p15:clr>
        </p15:guide>
        <p15:guide id="13" pos="5632">
          <p15:clr>
            <a:srgbClr val="FBAE40"/>
          </p15:clr>
        </p15:guide>
        <p15:guide id="14" pos="5042">
          <p15:clr>
            <a:srgbClr val="FBAE40"/>
          </p15:clr>
        </p15:guide>
        <p15:guide id="15" pos="443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3"/>
          <p:cNvSpPr>
            <a:spLocks noGrp="1"/>
          </p:cNvSpPr>
          <p:nvPr>
            <p:ph type="pic" sz="quarter" idx="13" hasCustomPrompt="1"/>
          </p:nvPr>
        </p:nvSpPr>
        <p:spPr>
          <a:xfrm>
            <a:off x="6095999" y="0"/>
            <a:ext cx="6096001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r>
              <a:rPr lang="ru-RU" dirty="0"/>
              <a:t>Кликните для добавления изображения</a:t>
            </a: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394394" y="1601884"/>
            <a:ext cx="1409700" cy="1409698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br"/>
          </a:blipFill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5394394" y="4683127"/>
            <a:ext cx="1409700" cy="1409698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r"/>
          </a:blipFill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5394394" y="3142505"/>
            <a:ext cx="1409700" cy="1409698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r"/>
          </a:blipFill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екст 13"/>
          <p:cNvSpPr>
            <a:spLocks noGrp="1"/>
          </p:cNvSpPr>
          <p:nvPr>
            <p:ph type="body" sz="quarter" idx="21" hasCustomPrompt="1"/>
          </p:nvPr>
        </p:nvSpPr>
        <p:spPr>
          <a:xfrm>
            <a:off x="267819" y="5337810"/>
            <a:ext cx="4429124" cy="502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Описание или подзаголовок этого пункта можно писать на две строки</a:t>
            </a:r>
          </a:p>
        </p:txBody>
      </p:sp>
      <p:sp>
        <p:nvSpPr>
          <p:cNvPr id="8" name="Текст 13"/>
          <p:cNvSpPr>
            <a:spLocks noGrp="1"/>
          </p:cNvSpPr>
          <p:nvPr>
            <p:ph type="body" sz="quarter" idx="22" hasCustomPrompt="1"/>
          </p:nvPr>
        </p:nvSpPr>
        <p:spPr>
          <a:xfrm>
            <a:off x="267819" y="4964756"/>
            <a:ext cx="4429124" cy="348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9" name="Текст 13"/>
          <p:cNvSpPr>
            <a:spLocks noGrp="1"/>
          </p:cNvSpPr>
          <p:nvPr>
            <p:ph type="body" sz="quarter" idx="23" hasCustomPrompt="1"/>
          </p:nvPr>
        </p:nvSpPr>
        <p:spPr>
          <a:xfrm>
            <a:off x="267818" y="3779849"/>
            <a:ext cx="4429124" cy="502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Описание или подзаголовок этого пункта можно писать на две строки</a:t>
            </a:r>
          </a:p>
        </p:txBody>
      </p:sp>
      <p:sp>
        <p:nvSpPr>
          <p:cNvPr id="10" name="Текст 13"/>
          <p:cNvSpPr>
            <a:spLocks noGrp="1"/>
          </p:cNvSpPr>
          <p:nvPr>
            <p:ph type="body" sz="quarter" idx="24" hasCustomPrompt="1"/>
          </p:nvPr>
        </p:nvSpPr>
        <p:spPr>
          <a:xfrm>
            <a:off x="267818" y="3406795"/>
            <a:ext cx="4429124" cy="348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1" name="Текст 13"/>
          <p:cNvSpPr>
            <a:spLocks noGrp="1"/>
          </p:cNvSpPr>
          <p:nvPr>
            <p:ph type="body" sz="quarter" idx="25" hasCustomPrompt="1"/>
          </p:nvPr>
        </p:nvSpPr>
        <p:spPr>
          <a:xfrm>
            <a:off x="267819" y="2255327"/>
            <a:ext cx="4429124" cy="502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Описание или подзаголовок этого пункта можно писать на две строки</a:t>
            </a:r>
          </a:p>
        </p:txBody>
      </p:sp>
      <p:sp>
        <p:nvSpPr>
          <p:cNvPr id="12" name="Текст 13"/>
          <p:cNvSpPr>
            <a:spLocks noGrp="1"/>
          </p:cNvSpPr>
          <p:nvPr>
            <p:ph type="body" sz="quarter" idx="26" hasCustomPrompt="1"/>
          </p:nvPr>
        </p:nvSpPr>
        <p:spPr>
          <a:xfrm>
            <a:off x="267819" y="1882273"/>
            <a:ext cx="4429124" cy="348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3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5394394" y="1974787"/>
            <a:ext cx="1409700" cy="6638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400" baseline="0">
                <a:solidFill>
                  <a:schemeClr val="bg1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01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27" hasCustomPrompt="1"/>
          </p:nvPr>
        </p:nvSpPr>
        <p:spPr>
          <a:xfrm>
            <a:off x="5394394" y="3515408"/>
            <a:ext cx="1409700" cy="6638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400" baseline="0">
                <a:solidFill>
                  <a:schemeClr val="bg1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02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28" hasCustomPrompt="1"/>
          </p:nvPr>
        </p:nvSpPr>
        <p:spPr>
          <a:xfrm>
            <a:off x="5394394" y="5056030"/>
            <a:ext cx="1409700" cy="6638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400" baseline="0">
                <a:solidFill>
                  <a:schemeClr val="bg1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03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9559333F-C8E7-404F-83DA-D9FDDC1D29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1478" y="368301"/>
            <a:ext cx="2406890" cy="55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17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  <p15:guide id="3" orient="horz" pos="4088">
          <p15:clr>
            <a:srgbClr val="FBAE40"/>
          </p15:clr>
        </p15:guide>
        <p15:guide id="4" pos="7446">
          <p15:clr>
            <a:srgbClr val="FBAE40"/>
          </p15:clr>
        </p15:guide>
        <p15:guide id="5" pos="846">
          <p15:clr>
            <a:srgbClr val="FBAE40"/>
          </p15:clr>
        </p15:guide>
        <p15:guide id="6" pos="1436">
          <p15:clr>
            <a:srgbClr val="FBAE40"/>
          </p15:clr>
        </p15:guide>
        <p15:guide id="7" pos="2048">
          <p15:clr>
            <a:srgbClr val="FBAE40"/>
          </p15:clr>
        </p15:guide>
        <p15:guide id="8" pos="2638">
          <p15:clr>
            <a:srgbClr val="FBAE40"/>
          </p15:clr>
        </p15:guide>
        <p15:guide id="9" pos="3228">
          <p15:clr>
            <a:srgbClr val="FBAE40"/>
          </p15:clr>
        </p15:guide>
        <p15:guide id="10" pos="3840">
          <p15:clr>
            <a:srgbClr val="FBAE40"/>
          </p15:clr>
        </p15:guide>
        <p15:guide id="11" pos="6834">
          <p15:clr>
            <a:srgbClr val="FBAE40"/>
          </p15:clr>
        </p15:guide>
        <p15:guide id="12" pos="6244">
          <p15:clr>
            <a:srgbClr val="FBAE40"/>
          </p15:clr>
        </p15:guide>
        <p15:guide id="13" pos="5632">
          <p15:clr>
            <a:srgbClr val="FBAE40"/>
          </p15:clr>
        </p15:guide>
        <p15:guide id="14" pos="5042">
          <p15:clr>
            <a:srgbClr val="FBAE40"/>
          </p15:clr>
        </p15:guide>
        <p15:guide id="15" pos="443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1"/>
            <a:ext cx="12192000" cy="3428999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3929131" y="491679"/>
            <a:ext cx="7993063" cy="492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800" baseline="0">
                <a:solidFill>
                  <a:schemeClr val="bg1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 этого прекрасного слайда</a:t>
            </a:r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371475" y="2067414"/>
            <a:ext cx="3146977" cy="44222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екст 13"/>
          <p:cNvSpPr>
            <a:spLocks noGrp="1"/>
          </p:cNvSpPr>
          <p:nvPr>
            <p:ph type="body" sz="quarter" idx="16" hasCustomPrompt="1"/>
          </p:nvPr>
        </p:nvSpPr>
        <p:spPr>
          <a:xfrm>
            <a:off x="610800" y="4568352"/>
            <a:ext cx="2640399" cy="3439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7" name="Текст 13"/>
          <p:cNvSpPr>
            <a:spLocks noGrp="1"/>
          </p:cNvSpPr>
          <p:nvPr>
            <p:ph type="body" sz="quarter" idx="17" hasCustomPrompt="1"/>
          </p:nvPr>
        </p:nvSpPr>
        <p:spPr>
          <a:xfrm>
            <a:off x="610800" y="4939827"/>
            <a:ext cx="2640399" cy="6810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Описание или подзаголовок этого пункта</a:t>
            </a:r>
          </a:p>
        </p:txBody>
      </p:sp>
      <p:sp>
        <p:nvSpPr>
          <p:cNvPr id="8" name="Рисунок 3"/>
          <p:cNvSpPr>
            <a:spLocks noGrp="1"/>
          </p:cNvSpPr>
          <p:nvPr>
            <p:ph type="pic" sz="quarter" idx="18" hasCustomPrompt="1"/>
          </p:nvPr>
        </p:nvSpPr>
        <p:spPr>
          <a:xfrm>
            <a:off x="371478" y="2067414"/>
            <a:ext cx="3146974" cy="20483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baseline="0"/>
            </a:lvl1pPr>
          </a:lstStyle>
          <a:p>
            <a:r>
              <a:rPr lang="ru-RU" dirty="0"/>
              <a:t>Кликните чтобы вставить изображение</a:t>
            </a:r>
          </a:p>
        </p:txBody>
      </p:sp>
      <p:sp>
        <p:nvSpPr>
          <p:cNvPr id="17" name="Прямоугольник 16"/>
          <p:cNvSpPr/>
          <p:nvPr userDrawn="1"/>
        </p:nvSpPr>
        <p:spPr>
          <a:xfrm>
            <a:off x="8673548" y="2067414"/>
            <a:ext cx="3146977" cy="44222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Текст 13"/>
          <p:cNvSpPr>
            <a:spLocks noGrp="1"/>
          </p:cNvSpPr>
          <p:nvPr>
            <p:ph type="body" sz="quarter" idx="19" hasCustomPrompt="1"/>
          </p:nvPr>
        </p:nvSpPr>
        <p:spPr>
          <a:xfrm>
            <a:off x="8912873" y="4568352"/>
            <a:ext cx="2640399" cy="3439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9" name="Текст 13"/>
          <p:cNvSpPr>
            <a:spLocks noGrp="1"/>
          </p:cNvSpPr>
          <p:nvPr>
            <p:ph type="body" sz="quarter" idx="20" hasCustomPrompt="1"/>
          </p:nvPr>
        </p:nvSpPr>
        <p:spPr>
          <a:xfrm>
            <a:off x="8912873" y="4939827"/>
            <a:ext cx="2640399" cy="6810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Описание или подзаголовок этого пункта</a:t>
            </a:r>
          </a:p>
        </p:txBody>
      </p:sp>
      <p:sp>
        <p:nvSpPr>
          <p:cNvPr id="20" name="Рисунок 3"/>
          <p:cNvSpPr>
            <a:spLocks noGrp="1"/>
          </p:cNvSpPr>
          <p:nvPr>
            <p:ph type="pic" sz="quarter" idx="21" hasCustomPrompt="1"/>
          </p:nvPr>
        </p:nvSpPr>
        <p:spPr>
          <a:xfrm>
            <a:off x="8673551" y="2067414"/>
            <a:ext cx="3146974" cy="20483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baseline="0"/>
            </a:lvl1pPr>
          </a:lstStyle>
          <a:p>
            <a:r>
              <a:rPr lang="ru-RU" dirty="0"/>
              <a:t>Кликните чтобы вставить изображение</a:t>
            </a:r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4522508" y="2067414"/>
            <a:ext cx="3146977" cy="44222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Текст 13"/>
          <p:cNvSpPr>
            <a:spLocks noGrp="1"/>
          </p:cNvSpPr>
          <p:nvPr>
            <p:ph type="body" sz="quarter" idx="22" hasCustomPrompt="1"/>
          </p:nvPr>
        </p:nvSpPr>
        <p:spPr>
          <a:xfrm>
            <a:off x="4761833" y="4568352"/>
            <a:ext cx="2640399" cy="3439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23" name="Текст 13"/>
          <p:cNvSpPr>
            <a:spLocks noGrp="1"/>
          </p:cNvSpPr>
          <p:nvPr>
            <p:ph type="body" sz="quarter" idx="23" hasCustomPrompt="1"/>
          </p:nvPr>
        </p:nvSpPr>
        <p:spPr>
          <a:xfrm>
            <a:off x="4761833" y="4939827"/>
            <a:ext cx="2640399" cy="6810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Описание или подзаголовок этого пункта</a:t>
            </a:r>
          </a:p>
        </p:txBody>
      </p:sp>
      <p:sp>
        <p:nvSpPr>
          <p:cNvPr id="24" name="Рисунок 3"/>
          <p:cNvSpPr>
            <a:spLocks noGrp="1"/>
          </p:cNvSpPr>
          <p:nvPr>
            <p:ph type="pic" sz="quarter" idx="24" hasCustomPrompt="1"/>
          </p:nvPr>
        </p:nvSpPr>
        <p:spPr>
          <a:xfrm>
            <a:off x="4522511" y="2067414"/>
            <a:ext cx="3146974" cy="20483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baseline="0"/>
            </a:lvl1pPr>
          </a:lstStyle>
          <a:p>
            <a:r>
              <a:rPr lang="ru-RU" dirty="0"/>
              <a:t>Кликните чтобы вставить изображение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D7FCA9C4-6923-40B8-AC62-0632012094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6" y="368301"/>
            <a:ext cx="2406894" cy="55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17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  <p15:guide id="3" orient="horz" pos="4088">
          <p15:clr>
            <a:srgbClr val="FBAE40"/>
          </p15:clr>
        </p15:guide>
        <p15:guide id="4" pos="7446">
          <p15:clr>
            <a:srgbClr val="FBAE40"/>
          </p15:clr>
        </p15:guide>
        <p15:guide id="5" pos="846">
          <p15:clr>
            <a:srgbClr val="FBAE40"/>
          </p15:clr>
        </p15:guide>
        <p15:guide id="6" pos="1436">
          <p15:clr>
            <a:srgbClr val="FBAE40"/>
          </p15:clr>
        </p15:guide>
        <p15:guide id="7" pos="2048">
          <p15:clr>
            <a:srgbClr val="FBAE40"/>
          </p15:clr>
        </p15:guide>
        <p15:guide id="8" pos="2638">
          <p15:clr>
            <a:srgbClr val="FBAE40"/>
          </p15:clr>
        </p15:guide>
        <p15:guide id="9" pos="3228">
          <p15:clr>
            <a:srgbClr val="FBAE40"/>
          </p15:clr>
        </p15:guide>
        <p15:guide id="10" pos="3840">
          <p15:clr>
            <a:srgbClr val="FBAE40"/>
          </p15:clr>
        </p15:guide>
        <p15:guide id="11" pos="6834">
          <p15:clr>
            <a:srgbClr val="FBAE40"/>
          </p15:clr>
        </p15:guide>
        <p15:guide id="12" pos="6244">
          <p15:clr>
            <a:srgbClr val="FBAE40"/>
          </p15:clr>
        </p15:guide>
        <p15:guide id="13" pos="5632">
          <p15:clr>
            <a:srgbClr val="FBAE40"/>
          </p15:clr>
        </p15:guide>
        <p15:guide id="14" pos="5042">
          <p15:clr>
            <a:srgbClr val="FBAE40"/>
          </p15:clr>
        </p15:guide>
        <p15:guide id="15" pos="443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1"/>
            <a:ext cx="12192000" cy="1461051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3929132" y="491679"/>
            <a:ext cx="7993063" cy="492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800" baseline="0">
                <a:solidFill>
                  <a:schemeClr val="bg1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 этого прекрасного слайда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86022D5-6365-4650-B56B-CCA3A88A9D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6" y="368301"/>
            <a:ext cx="2406894" cy="55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88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0" orient="horz" pos="482" userDrawn="1">
          <p15:clr>
            <a:srgbClr val="FBAE40"/>
          </p15:clr>
        </p15:guide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  <p15:guide id="3" orient="horz" pos="4088">
          <p15:clr>
            <a:srgbClr val="FBAE40"/>
          </p15:clr>
        </p15:guide>
        <p15:guide id="4" pos="7446">
          <p15:clr>
            <a:srgbClr val="FBAE40"/>
          </p15:clr>
        </p15:guide>
        <p15:guide id="5" pos="846">
          <p15:clr>
            <a:srgbClr val="FBAE40"/>
          </p15:clr>
        </p15:guide>
        <p15:guide id="6" pos="1436">
          <p15:clr>
            <a:srgbClr val="FBAE40"/>
          </p15:clr>
        </p15:guide>
        <p15:guide id="7" pos="2048">
          <p15:clr>
            <a:srgbClr val="FBAE40"/>
          </p15:clr>
        </p15:guide>
        <p15:guide id="8" pos="2638">
          <p15:clr>
            <a:srgbClr val="FBAE40"/>
          </p15:clr>
        </p15:guide>
        <p15:guide id="9" pos="3228">
          <p15:clr>
            <a:srgbClr val="FBAE40"/>
          </p15:clr>
        </p15:guide>
        <p15:guide id="10" pos="3840">
          <p15:clr>
            <a:srgbClr val="FBAE40"/>
          </p15:clr>
        </p15:guide>
        <p15:guide id="11" pos="6834">
          <p15:clr>
            <a:srgbClr val="FBAE40"/>
          </p15:clr>
        </p15:guide>
        <p15:guide id="12" pos="6244">
          <p15:clr>
            <a:srgbClr val="FBAE40"/>
          </p15:clr>
        </p15:guide>
        <p15:guide id="13" pos="5632">
          <p15:clr>
            <a:srgbClr val="FBAE40"/>
          </p15:clr>
        </p15:guide>
        <p15:guide id="14" pos="5042">
          <p15:clr>
            <a:srgbClr val="FBAE40"/>
          </p15:clr>
        </p15:guide>
        <p15:guide id="15" pos="443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1"/>
            <a:ext cx="12192000" cy="1461051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3929132" y="491679"/>
            <a:ext cx="7993063" cy="492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800" baseline="0">
                <a:solidFill>
                  <a:schemeClr val="bg1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 этого прекрасного слайда</a:t>
            </a:r>
          </a:p>
        </p:txBody>
      </p:sp>
      <p:sp>
        <p:nvSpPr>
          <p:cNvPr id="5" name="Рисунок 2"/>
          <p:cNvSpPr>
            <a:spLocks noGrp="1"/>
          </p:cNvSpPr>
          <p:nvPr>
            <p:ph type="pic" sz="quarter" idx="12" hasCustomPrompt="1"/>
          </p:nvPr>
        </p:nvSpPr>
        <p:spPr>
          <a:xfrm>
            <a:off x="371475" y="3041374"/>
            <a:ext cx="5305286" cy="3448326"/>
          </a:xfrm>
          <a:prstGeom prst="rect">
            <a:avLst/>
          </a:prstGeom>
          <a:solidFill>
            <a:schemeClr val="bg1"/>
          </a:solidFill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Рисунок</a:t>
            </a:r>
          </a:p>
        </p:txBody>
      </p:sp>
      <p:sp>
        <p:nvSpPr>
          <p:cNvPr id="6" name="Рисунок 2"/>
          <p:cNvSpPr>
            <a:spLocks noGrp="1"/>
          </p:cNvSpPr>
          <p:nvPr>
            <p:ph type="pic" sz="quarter" idx="13" hasCustomPrompt="1"/>
          </p:nvPr>
        </p:nvSpPr>
        <p:spPr>
          <a:xfrm>
            <a:off x="6515239" y="3041374"/>
            <a:ext cx="5305286" cy="3448326"/>
          </a:xfrm>
          <a:prstGeom prst="rect">
            <a:avLst/>
          </a:prstGeom>
          <a:solidFill>
            <a:schemeClr val="bg1"/>
          </a:solidFill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Рисунок</a:t>
            </a:r>
          </a:p>
        </p:txBody>
      </p:sp>
      <p:sp>
        <p:nvSpPr>
          <p:cNvPr id="7" name="Текст 13"/>
          <p:cNvSpPr>
            <a:spLocks noGrp="1"/>
          </p:cNvSpPr>
          <p:nvPr>
            <p:ph type="body" sz="quarter" idx="31" hasCustomPrompt="1"/>
          </p:nvPr>
        </p:nvSpPr>
        <p:spPr>
          <a:xfrm>
            <a:off x="287889" y="2075405"/>
            <a:ext cx="11532636" cy="27420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Описание или подзаголовок этого пункта можно писать на две строки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4946545B-CCF3-4A93-BC73-43CABFA3E3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6" y="368301"/>
            <a:ext cx="2406894" cy="55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40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  <p15:guide id="3" orient="horz" pos="4088">
          <p15:clr>
            <a:srgbClr val="FBAE40"/>
          </p15:clr>
        </p15:guide>
        <p15:guide id="4" pos="7446">
          <p15:clr>
            <a:srgbClr val="FBAE40"/>
          </p15:clr>
        </p15:guide>
        <p15:guide id="5" pos="846">
          <p15:clr>
            <a:srgbClr val="FBAE40"/>
          </p15:clr>
        </p15:guide>
        <p15:guide id="6" pos="1436">
          <p15:clr>
            <a:srgbClr val="FBAE40"/>
          </p15:clr>
        </p15:guide>
        <p15:guide id="7" pos="2048">
          <p15:clr>
            <a:srgbClr val="FBAE40"/>
          </p15:clr>
        </p15:guide>
        <p15:guide id="8" pos="2638">
          <p15:clr>
            <a:srgbClr val="FBAE40"/>
          </p15:clr>
        </p15:guide>
        <p15:guide id="9" pos="3228">
          <p15:clr>
            <a:srgbClr val="FBAE40"/>
          </p15:clr>
        </p15:guide>
        <p15:guide id="10" pos="3840">
          <p15:clr>
            <a:srgbClr val="FBAE40"/>
          </p15:clr>
        </p15:guide>
        <p15:guide id="11" pos="6834">
          <p15:clr>
            <a:srgbClr val="FBAE40"/>
          </p15:clr>
        </p15:guide>
        <p15:guide id="12" pos="6244">
          <p15:clr>
            <a:srgbClr val="FBAE40"/>
          </p15:clr>
        </p15:guide>
        <p15:guide id="13" pos="5632">
          <p15:clr>
            <a:srgbClr val="FBAE40"/>
          </p15:clr>
        </p15:guide>
        <p15:guide id="14" pos="5042">
          <p15:clr>
            <a:srgbClr val="FBAE40"/>
          </p15:clr>
        </p15:guide>
        <p15:guide id="15" pos="4430">
          <p15:clr>
            <a:srgbClr val="FBAE40"/>
          </p15:clr>
        </p15:guide>
        <p15:guide id="16" orient="horz" pos="482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1"/>
            <a:ext cx="12192000" cy="1461051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3929132" y="491679"/>
            <a:ext cx="7993063" cy="492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800" baseline="0">
                <a:solidFill>
                  <a:schemeClr val="bg1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 этого прекрасного слайда</a:t>
            </a:r>
          </a:p>
        </p:txBody>
      </p:sp>
      <p:sp>
        <p:nvSpPr>
          <p:cNvPr id="5" name="Овал 4"/>
          <p:cNvSpPr/>
          <p:nvPr userDrawn="1"/>
        </p:nvSpPr>
        <p:spPr>
          <a:xfrm>
            <a:off x="4487924" y="2479476"/>
            <a:ext cx="3216147" cy="3216147"/>
          </a:xfrm>
          <a:prstGeom prst="ellipse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 userDrawn="1"/>
        </p:nvSpPr>
        <p:spPr>
          <a:xfrm>
            <a:off x="4811660" y="2803212"/>
            <a:ext cx="2568677" cy="256867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 userDrawn="1"/>
        </p:nvSpPr>
        <p:spPr>
          <a:xfrm>
            <a:off x="4891317" y="2882869"/>
            <a:ext cx="2409365" cy="240936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Текст 13"/>
          <p:cNvSpPr>
            <a:spLocks noGrp="1"/>
          </p:cNvSpPr>
          <p:nvPr>
            <p:ph type="body" sz="quarter" idx="28" hasCustomPrompt="1"/>
          </p:nvPr>
        </p:nvSpPr>
        <p:spPr>
          <a:xfrm>
            <a:off x="5232400" y="3913390"/>
            <a:ext cx="1763713" cy="348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Овал 8"/>
          <p:cNvSpPr/>
          <p:nvPr userDrawn="1"/>
        </p:nvSpPr>
        <p:spPr>
          <a:xfrm>
            <a:off x="4702202" y="2884450"/>
            <a:ext cx="322729" cy="322729"/>
          </a:xfrm>
          <a:prstGeom prst="ellipse">
            <a:avLst/>
          </a:prstGeom>
          <a:solidFill>
            <a:srgbClr val="3B338A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3B338A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4701195" y="2861148"/>
            <a:ext cx="3353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Montserrat SemiBold" panose="00000700000000000000" pitchFamily="50" charset="-52"/>
              </a:rPr>
              <a:t>1</a:t>
            </a:r>
          </a:p>
        </p:txBody>
      </p:sp>
      <p:sp>
        <p:nvSpPr>
          <p:cNvPr id="11" name="Овал 10"/>
          <p:cNvSpPr/>
          <p:nvPr userDrawn="1"/>
        </p:nvSpPr>
        <p:spPr>
          <a:xfrm>
            <a:off x="4705394" y="4990993"/>
            <a:ext cx="322729" cy="322729"/>
          </a:xfrm>
          <a:prstGeom prst="ellipse">
            <a:avLst/>
          </a:prstGeom>
          <a:solidFill>
            <a:srgbClr val="3B338A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3B338A"/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4704387" y="4967691"/>
            <a:ext cx="3353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Montserrat SemiBold" panose="00000700000000000000" pitchFamily="50" charset="-52"/>
              </a:rPr>
              <a:t>3</a:t>
            </a:r>
          </a:p>
        </p:txBody>
      </p:sp>
      <p:sp>
        <p:nvSpPr>
          <p:cNvPr id="13" name="Овал 12"/>
          <p:cNvSpPr/>
          <p:nvPr userDrawn="1"/>
        </p:nvSpPr>
        <p:spPr>
          <a:xfrm>
            <a:off x="7159754" y="2884450"/>
            <a:ext cx="322729" cy="322729"/>
          </a:xfrm>
          <a:prstGeom prst="ellipse">
            <a:avLst/>
          </a:prstGeom>
          <a:solidFill>
            <a:srgbClr val="3B338A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3B338A"/>
              </a:solidFill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7158747" y="2861148"/>
            <a:ext cx="3353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Montserrat SemiBold" panose="00000700000000000000" pitchFamily="50" charset="-52"/>
              </a:rPr>
              <a:t>2</a:t>
            </a:r>
          </a:p>
        </p:txBody>
      </p:sp>
      <p:sp>
        <p:nvSpPr>
          <p:cNvPr id="15" name="Овал 14"/>
          <p:cNvSpPr/>
          <p:nvPr userDrawn="1"/>
        </p:nvSpPr>
        <p:spPr>
          <a:xfrm>
            <a:off x="7123659" y="4990993"/>
            <a:ext cx="322729" cy="322729"/>
          </a:xfrm>
          <a:prstGeom prst="ellipse">
            <a:avLst/>
          </a:prstGeom>
          <a:solidFill>
            <a:srgbClr val="3B338A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3B338A"/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7122652" y="4967691"/>
            <a:ext cx="3353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Montserrat SemiBold" panose="00000700000000000000" pitchFamily="50" charset="-52"/>
              </a:rPr>
              <a:t>4</a:t>
            </a:r>
          </a:p>
        </p:txBody>
      </p:sp>
      <p:sp>
        <p:nvSpPr>
          <p:cNvPr id="18" name="Прямоугольник 17"/>
          <p:cNvSpPr/>
          <p:nvPr userDrawn="1"/>
        </p:nvSpPr>
        <p:spPr>
          <a:xfrm rot="2698150">
            <a:off x="3964244" y="2847927"/>
            <a:ext cx="370597" cy="353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 userDrawn="1"/>
        </p:nvSpPr>
        <p:spPr>
          <a:xfrm>
            <a:off x="371475" y="2265169"/>
            <a:ext cx="3791929" cy="15308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 userDrawn="1"/>
        </p:nvSpPr>
        <p:spPr>
          <a:xfrm rot="2698150">
            <a:off x="3964244" y="2847927"/>
            <a:ext cx="370597" cy="3530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 userDrawn="1"/>
        </p:nvSpPr>
        <p:spPr>
          <a:xfrm rot="18901850" flipH="1">
            <a:off x="7863908" y="2847927"/>
            <a:ext cx="369896" cy="353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 userDrawn="1"/>
        </p:nvSpPr>
        <p:spPr>
          <a:xfrm flipH="1">
            <a:off x="8035020" y="2265169"/>
            <a:ext cx="3785504" cy="15308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 rot="18901850" flipH="1">
            <a:off x="7863908" y="2847927"/>
            <a:ext cx="369896" cy="3530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 userDrawn="1"/>
        </p:nvSpPr>
        <p:spPr>
          <a:xfrm rot="2698150">
            <a:off x="3964243" y="4980899"/>
            <a:ext cx="370597" cy="353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371475" y="4398141"/>
            <a:ext cx="3791928" cy="15308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 userDrawn="1"/>
        </p:nvSpPr>
        <p:spPr>
          <a:xfrm rot="2698150">
            <a:off x="3964243" y="4980899"/>
            <a:ext cx="370597" cy="3530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 userDrawn="1"/>
        </p:nvSpPr>
        <p:spPr>
          <a:xfrm rot="18901850" flipH="1">
            <a:off x="7863907" y="4980899"/>
            <a:ext cx="369896" cy="353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 userDrawn="1"/>
        </p:nvSpPr>
        <p:spPr>
          <a:xfrm flipH="1">
            <a:off x="8035019" y="4398141"/>
            <a:ext cx="3785504" cy="15308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 userDrawn="1"/>
        </p:nvSpPr>
        <p:spPr>
          <a:xfrm rot="18901850" flipH="1">
            <a:off x="7863907" y="4980899"/>
            <a:ext cx="369896" cy="3530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Текст 13"/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622463" y="4908967"/>
            <a:ext cx="3379409" cy="6280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Описание или подзаголовок этого пункта можно писать на две строки</a:t>
            </a:r>
          </a:p>
        </p:txBody>
      </p:sp>
      <p:sp>
        <p:nvSpPr>
          <p:cNvPr id="34" name="Текст 13"/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8185715" y="4908967"/>
            <a:ext cx="3389971" cy="6280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Описание или подзаголовок этого пункта можно писать на две строки</a:t>
            </a:r>
          </a:p>
        </p:txBody>
      </p:sp>
      <p:sp>
        <p:nvSpPr>
          <p:cNvPr id="35" name="Текст 13"/>
          <p:cNvSpPr>
            <a:spLocks noGrp="1"/>
          </p:cNvSpPr>
          <p:nvPr userDrawn="1">
            <p:ph type="body" sz="quarter" idx="31" hasCustomPrompt="1"/>
          </p:nvPr>
        </p:nvSpPr>
        <p:spPr>
          <a:xfrm>
            <a:off x="622463" y="2770108"/>
            <a:ext cx="3379409" cy="6280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Описание или подзаголовок этого пункта можно писать на две строки</a:t>
            </a:r>
          </a:p>
        </p:txBody>
      </p:sp>
      <p:sp>
        <p:nvSpPr>
          <p:cNvPr id="36" name="Текст 13"/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8185715" y="2770108"/>
            <a:ext cx="3389971" cy="6280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Описание или подзаголовок этого пункта можно писать на две строки</a:t>
            </a:r>
          </a:p>
        </p:txBody>
      </p:sp>
      <p:sp>
        <p:nvSpPr>
          <p:cNvPr id="37" name="Прямоугольник 36"/>
          <p:cNvSpPr/>
          <p:nvPr userDrawn="1"/>
        </p:nvSpPr>
        <p:spPr>
          <a:xfrm>
            <a:off x="371474" y="2261912"/>
            <a:ext cx="3791929" cy="45719"/>
          </a:xfrm>
          <a:prstGeom prst="rect">
            <a:avLst/>
          </a:prstGeom>
          <a:solidFill>
            <a:srgbClr val="3B33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 userDrawn="1"/>
        </p:nvSpPr>
        <p:spPr>
          <a:xfrm>
            <a:off x="371475" y="4399136"/>
            <a:ext cx="3791928" cy="45719"/>
          </a:xfrm>
          <a:prstGeom prst="rect">
            <a:avLst/>
          </a:prstGeom>
          <a:solidFill>
            <a:srgbClr val="3B33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 userDrawn="1"/>
        </p:nvSpPr>
        <p:spPr>
          <a:xfrm>
            <a:off x="8035020" y="4403333"/>
            <a:ext cx="3792676" cy="45719"/>
          </a:xfrm>
          <a:prstGeom prst="rect">
            <a:avLst/>
          </a:prstGeom>
          <a:solidFill>
            <a:srgbClr val="3B33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 userDrawn="1"/>
        </p:nvSpPr>
        <p:spPr>
          <a:xfrm>
            <a:off x="8035020" y="2261912"/>
            <a:ext cx="3792676" cy="45719"/>
          </a:xfrm>
          <a:prstGeom prst="rect">
            <a:avLst/>
          </a:prstGeom>
          <a:solidFill>
            <a:srgbClr val="3B33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120C554F-C4C9-4F10-AFB3-82B237FE30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6" y="368301"/>
            <a:ext cx="2406894" cy="55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61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  <p15:guide id="3" orient="horz" pos="4088">
          <p15:clr>
            <a:srgbClr val="FBAE40"/>
          </p15:clr>
        </p15:guide>
        <p15:guide id="4" pos="7446">
          <p15:clr>
            <a:srgbClr val="FBAE40"/>
          </p15:clr>
        </p15:guide>
        <p15:guide id="5" pos="846">
          <p15:clr>
            <a:srgbClr val="FBAE40"/>
          </p15:clr>
        </p15:guide>
        <p15:guide id="6" pos="1436">
          <p15:clr>
            <a:srgbClr val="FBAE40"/>
          </p15:clr>
        </p15:guide>
        <p15:guide id="7" pos="2048">
          <p15:clr>
            <a:srgbClr val="FBAE40"/>
          </p15:clr>
        </p15:guide>
        <p15:guide id="8" pos="2638">
          <p15:clr>
            <a:srgbClr val="FBAE40"/>
          </p15:clr>
        </p15:guide>
        <p15:guide id="9" pos="3228">
          <p15:clr>
            <a:srgbClr val="FBAE40"/>
          </p15:clr>
        </p15:guide>
        <p15:guide id="10" pos="3840">
          <p15:clr>
            <a:srgbClr val="FBAE40"/>
          </p15:clr>
        </p15:guide>
        <p15:guide id="11" pos="6834">
          <p15:clr>
            <a:srgbClr val="FBAE40"/>
          </p15:clr>
        </p15:guide>
        <p15:guide id="12" pos="6244">
          <p15:clr>
            <a:srgbClr val="FBAE40"/>
          </p15:clr>
        </p15:guide>
        <p15:guide id="13" pos="5632">
          <p15:clr>
            <a:srgbClr val="FBAE40"/>
          </p15:clr>
        </p15:guide>
        <p15:guide id="14" pos="5042">
          <p15:clr>
            <a:srgbClr val="FBAE40"/>
          </p15:clr>
        </p15:guide>
        <p15:guide id="15" pos="4430">
          <p15:clr>
            <a:srgbClr val="FBAE40"/>
          </p15:clr>
        </p15:guide>
        <p15:guide id="16" orient="horz" pos="48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1"/>
            <a:ext cx="12192000" cy="1461051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3929132" y="491679"/>
            <a:ext cx="7993063" cy="492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800" baseline="0">
                <a:solidFill>
                  <a:schemeClr val="bg1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 этого прекрасного слайда</a:t>
            </a:r>
          </a:p>
        </p:txBody>
      </p:sp>
      <p:sp>
        <p:nvSpPr>
          <p:cNvPr id="5" name="Овал 4"/>
          <p:cNvSpPr/>
          <p:nvPr userDrawn="1"/>
        </p:nvSpPr>
        <p:spPr>
          <a:xfrm>
            <a:off x="5381625" y="3384600"/>
            <a:ext cx="1428750" cy="1428750"/>
          </a:xfrm>
          <a:prstGeom prst="ellipse">
            <a:avLst/>
          </a:prstGeom>
          <a:blipFill dpi="0" rotWithShape="1">
            <a:blip r:embed="rId2" cstate="print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 userDrawn="1"/>
        </p:nvSpPr>
        <p:spPr>
          <a:xfrm>
            <a:off x="5206799" y="3209776"/>
            <a:ext cx="1778397" cy="1778397"/>
          </a:xfrm>
          <a:prstGeom prst="ellipse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 userDrawn="1"/>
        </p:nvSpPr>
        <p:spPr>
          <a:xfrm>
            <a:off x="6047565" y="3151894"/>
            <a:ext cx="96863" cy="96863"/>
          </a:xfrm>
          <a:prstGeom prst="ellipse">
            <a:avLst/>
          </a:prstGeom>
          <a:solidFill>
            <a:srgbClr val="0092D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 userDrawn="1"/>
        </p:nvSpPr>
        <p:spPr>
          <a:xfrm>
            <a:off x="6047568" y="4939741"/>
            <a:ext cx="96863" cy="96863"/>
          </a:xfrm>
          <a:prstGeom prst="ellipse">
            <a:avLst/>
          </a:prstGeom>
          <a:solidFill>
            <a:srgbClr val="0092D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 userDrawn="1"/>
        </p:nvSpPr>
        <p:spPr>
          <a:xfrm>
            <a:off x="6797373" y="3560040"/>
            <a:ext cx="96863" cy="96863"/>
          </a:xfrm>
          <a:prstGeom prst="ellipse">
            <a:avLst/>
          </a:prstGeom>
          <a:solidFill>
            <a:srgbClr val="0092D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 userDrawn="1"/>
        </p:nvSpPr>
        <p:spPr>
          <a:xfrm>
            <a:off x="6795251" y="4537495"/>
            <a:ext cx="96863" cy="96863"/>
          </a:xfrm>
          <a:prstGeom prst="ellipse">
            <a:avLst/>
          </a:prstGeom>
          <a:solidFill>
            <a:srgbClr val="0092D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 userDrawn="1"/>
        </p:nvSpPr>
        <p:spPr>
          <a:xfrm>
            <a:off x="5296038" y="3560040"/>
            <a:ext cx="96863" cy="96863"/>
          </a:xfrm>
          <a:prstGeom prst="ellipse">
            <a:avLst/>
          </a:prstGeom>
          <a:solidFill>
            <a:srgbClr val="0092D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 userDrawn="1"/>
        </p:nvSpPr>
        <p:spPr>
          <a:xfrm>
            <a:off x="5293916" y="4537495"/>
            <a:ext cx="96863" cy="96863"/>
          </a:xfrm>
          <a:prstGeom prst="ellipse">
            <a:avLst/>
          </a:prstGeom>
          <a:solidFill>
            <a:srgbClr val="0092D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 userDrawn="1"/>
        </p:nvSpPr>
        <p:spPr>
          <a:xfrm>
            <a:off x="4711326" y="2714300"/>
            <a:ext cx="2769347" cy="2769347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 userDrawn="1"/>
        </p:nvSpPr>
        <p:spPr>
          <a:xfrm>
            <a:off x="5773267" y="2412295"/>
            <a:ext cx="645458" cy="64545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 userDrawn="1"/>
        </p:nvSpPr>
        <p:spPr>
          <a:xfrm>
            <a:off x="5773271" y="5125709"/>
            <a:ext cx="645458" cy="64545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 userDrawn="1"/>
        </p:nvSpPr>
        <p:spPr>
          <a:xfrm>
            <a:off x="6899726" y="2989573"/>
            <a:ext cx="645458" cy="64545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 userDrawn="1"/>
        </p:nvSpPr>
        <p:spPr>
          <a:xfrm>
            <a:off x="4652306" y="2983862"/>
            <a:ext cx="645458" cy="64545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 userDrawn="1"/>
        </p:nvSpPr>
        <p:spPr>
          <a:xfrm>
            <a:off x="6899726" y="4539960"/>
            <a:ext cx="645458" cy="64545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 userDrawn="1"/>
        </p:nvSpPr>
        <p:spPr>
          <a:xfrm>
            <a:off x="4652306" y="4534249"/>
            <a:ext cx="645458" cy="64545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Текст 13"/>
          <p:cNvSpPr>
            <a:spLocks noGrp="1"/>
          </p:cNvSpPr>
          <p:nvPr>
            <p:ph type="body" sz="quarter" idx="28" hasCustomPrompt="1"/>
          </p:nvPr>
        </p:nvSpPr>
        <p:spPr>
          <a:xfrm>
            <a:off x="3817458" y="5849235"/>
            <a:ext cx="4557076" cy="348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1" name="Текст 13"/>
          <p:cNvSpPr>
            <a:spLocks noGrp="1"/>
          </p:cNvSpPr>
          <p:nvPr>
            <p:ph type="body" sz="quarter" idx="29" hasCustomPrompt="1"/>
          </p:nvPr>
        </p:nvSpPr>
        <p:spPr>
          <a:xfrm>
            <a:off x="3817458" y="1984900"/>
            <a:ext cx="4557076" cy="348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2" name="Текст 13"/>
          <p:cNvSpPr>
            <a:spLocks noGrp="1"/>
          </p:cNvSpPr>
          <p:nvPr>
            <p:ph type="body" sz="quarter" idx="30" hasCustomPrompt="1"/>
          </p:nvPr>
        </p:nvSpPr>
        <p:spPr>
          <a:xfrm>
            <a:off x="7688358" y="4722537"/>
            <a:ext cx="4332674" cy="348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3" name="Текст 13"/>
          <p:cNvSpPr>
            <a:spLocks noGrp="1"/>
          </p:cNvSpPr>
          <p:nvPr>
            <p:ph type="body" sz="quarter" idx="31" hasCustomPrompt="1"/>
          </p:nvPr>
        </p:nvSpPr>
        <p:spPr>
          <a:xfrm>
            <a:off x="7688913" y="3151927"/>
            <a:ext cx="4332674" cy="348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4" name="Текст 13"/>
          <p:cNvSpPr>
            <a:spLocks noGrp="1"/>
          </p:cNvSpPr>
          <p:nvPr>
            <p:ph type="body" sz="quarter" idx="32" hasCustomPrompt="1"/>
          </p:nvPr>
        </p:nvSpPr>
        <p:spPr>
          <a:xfrm>
            <a:off x="195675" y="4706977"/>
            <a:ext cx="4332674" cy="348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5" name="Текст 13"/>
          <p:cNvSpPr>
            <a:spLocks noGrp="1"/>
          </p:cNvSpPr>
          <p:nvPr>
            <p:ph type="body" sz="quarter" idx="33" hasCustomPrompt="1"/>
          </p:nvPr>
        </p:nvSpPr>
        <p:spPr>
          <a:xfrm>
            <a:off x="196230" y="3136367"/>
            <a:ext cx="4332674" cy="348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CB35DC67-73F5-4341-9C20-7A060485779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6" y="368301"/>
            <a:ext cx="2406894" cy="55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18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  <p15:guide id="3" orient="horz" pos="4088">
          <p15:clr>
            <a:srgbClr val="FBAE40"/>
          </p15:clr>
        </p15:guide>
        <p15:guide id="4" pos="7446">
          <p15:clr>
            <a:srgbClr val="FBAE40"/>
          </p15:clr>
        </p15:guide>
        <p15:guide id="5" pos="846">
          <p15:clr>
            <a:srgbClr val="FBAE40"/>
          </p15:clr>
        </p15:guide>
        <p15:guide id="6" pos="1436">
          <p15:clr>
            <a:srgbClr val="FBAE40"/>
          </p15:clr>
        </p15:guide>
        <p15:guide id="7" pos="2048">
          <p15:clr>
            <a:srgbClr val="FBAE40"/>
          </p15:clr>
        </p15:guide>
        <p15:guide id="8" pos="2638">
          <p15:clr>
            <a:srgbClr val="FBAE40"/>
          </p15:clr>
        </p15:guide>
        <p15:guide id="9" pos="3228">
          <p15:clr>
            <a:srgbClr val="FBAE40"/>
          </p15:clr>
        </p15:guide>
        <p15:guide id="10" pos="3840">
          <p15:clr>
            <a:srgbClr val="FBAE40"/>
          </p15:clr>
        </p15:guide>
        <p15:guide id="11" pos="6834">
          <p15:clr>
            <a:srgbClr val="FBAE40"/>
          </p15:clr>
        </p15:guide>
        <p15:guide id="12" pos="6244">
          <p15:clr>
            <a:srgbClr val="FBAE40"/>
          </p15:clr>
        </p15:guide>
        <p15:guide id="13" pos="5632">
          <p15:clr>
            <a:srgbClr val="FBAE40"/>
          </p15:clr>
        </p15:guide>
        <p15:guide id="14" pos="5042">
          <p15:clr>
            <a:srgbClr val="FBAE40"/>
          </p15:clr>
        </p15:guide>
        <p15:guide id="15" pos="4430">
          <p15:clr>
            <a:srgbClr val="FBAE40"/>
          </p15:clr>
        </p15:guide>
        <p15:guide id="16" orient="horz" pos="482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1"/>
            <a:ext cx="12192000" cy="1461051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3929132" y="491679"/>
            <a:ext cx="7993063" cy="492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800" baseline="0">
                <a:solidFill>
                  <a:schemeClr val="bg1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 этого прекрасного слайда</a:t>
            </a:r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371475" y="2853507"/>
            <a:ext cx="2665412" cy="3006226"/>
            <a:chOff x="766763" y="3086599"/>
            <a:chExt cx="2665412" cy="3006226"/>
          </a:xfrm>
        </p:grpSpPr>
        <p:sp>
          <p:nvSpPr>
            <p:cNvPr id="6" name="Прямоугольник 5"/>
            <p:cNvSpPr/>
            <p:nvPr userDrawn="1"/>
          </p:nvSpPr>
          <p:spPr>
            <a:xfrm rot="2698150">
              <a:off x="1205708" y="3086599"/>
              <a:ext cx="353138" cy="3530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30200" sx="101000" sy="101000" algn="ctr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/>
            <p:cNvSpPr/>
            <p:nvPr userDrawn="1"/>
          </p:nvSpPr>
          <p:spPr>
            <a:xfrm>
              <a:off x="766763" y="3263122"/>
              <a:ext cx="2665412" cy="28297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30200" sx="101000" sy="101000" algn="ctr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/>
            <p:cNvSpPr/>
            <p:nvPr userDrawn="1"/>
          </p:nvSpPr>
          <p:spPr>
            <a:xfrm rot="2698150">
              <a:off x="1205708" y="3086599"/>
              <a:ext cx="353138" cy="3530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" name="Группа 8"/>
          <p:cNvGrpSpPr/>
          <p:nvPr userDrawn="1"/>
        </p:nvGrpSpPr>
        <p:grpSpPr>
          <a:xfrm>
            <a:off x="4763294" y="2885516"/>
            <a:ext cx="2665412" cy="3006226"/>
            <a:chOff x="766763" y="3086599"/>
            <a:chExt cx="2665412" cy="3006226"/>
          </a:xfrm>
        </p:grpSpPr>
        <p:sp>
          <p:nvSpPr>
            <p:cNvPr id="10" name="Прямоугольник 9"/>
            <p:cNvSpPr/>
            <p:nvPr userDrawn="1"/>
          </p:nvSpPr>
          <p:spPr>
            <a:xfrm rot="2698150">
              <a:off x="1205708" y="3086599"/>
              <a:ext cx="353138" cy="3530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30200" sx="101000" sy="101000" algn="ctr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/>
            <p:cNvSpPr/>
            <p:nvPr userDrawn="1"/>
          </p:nvSpPr>
          <p:spPr>
            <a:xfrm>
              <a:off x="766763" y="3263122"/>
              <a:ext cx="2665412" cy="28297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30200" sx="101000" sy="101000" algn="ctr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 userDrawn="1"/>
          </p:nvSpPr>
          <p:spPr>
            <a:xfrm rot="2698150">
              <a:off x="1205708" y="3086599"/>
              <a:ext cx="353138" cy="3530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" name="Группа 12"/>
          <p:cNvGrpSpPr/>
          <p:nvPr userDrawn="1"/>
        </p:nvGrpSpPr>
        <p:grpSpPr>
          <a:xfrm>
            <a:off x="9150558" y="2853507"/>
            <a:ext cx="2665412" cy="3006226"/>
            <a:chOff x="766763" y="3086599"/>
            <a:chExt cx="2665412" cy="3006226"/>
          </a:xfrm>
        </p:grpSpPr>
        <p:sp>
          <p:nvSpPr>
            <p:cNvPr id="14" name="Прямоугольник 13"/>
            <p:cNvSpPr/>
            <p:nvPr userDrawn="1"/>
          </p:nvSpPr>
          <p:spPr>
            <a:xfrm rot="2698150">
              <a:off x="1205708" y="3086599"/>
              <a:ext cx="353138" cy="3530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30200" sx="101000" sy="101000" algn="ctr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 userDrawn="1"/>
          </p:nvSpPr>
          <p:spPr>
            <a:xfrm>
              <a:off x="766763" y="3263122"/>
              <a:ext cx="2665412" cy="28297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30200" sx="101000" sy="101000" algn="ctr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/>
            <p:cNvSpPr/>
            <p:nvPr userDrawn="1"/>
          </p:nvSpPr>
          <p:spPr>
            <a:xfrm rot="2698150">
              <a:off x="1205708" y="3086599"/>
              <a:ext cx="353138" cy="3530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7" name="Овал 16"/>
          <p:cNvSpPr/>
          <p:nvPr userDrawn="1"/>
        </p:nvSpPr>
        <p:spPr>
          <a:xfrm>
            <a:off x="928595" y="2242054"/>
            <a:ext cx="116788" cy="116788"/>
          </a:xfrm>
          <a:prstGeom prst="ellipse">
            <a:avLst/>
          </a:prstGeom>
          <a:noFill/>
          <a:ln w="28575">
            <a:solidFill>
              <a:srgbClr val="3B33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 userDrawn="1"/>
        </p:nvSpPr>
        <p:spPr>
          <a:xfrm>
            <a:off x="5320414" y="2256133"/>
            <a:ext cx="116788" cy="116788"/>
          </a:xfrm>
          <a:prstGeom prst="ellipse">
            <a:avLst/>
          </a:prstGeom>
          <a:noFill/>
          <a:ln w="28575">
            <a:solidFill>
              <a:srgbClr val="3B33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 userDrawn="1"/>
        </p:nvSpPr>
        <p:spPr>
          <a:xfrm>
            <a:off x="9707678" y="2241543"/>
            <a:ext cx="116788" cy="116788"/>
          </a:xfrm>
          <a:prstGeom prst="ellipse">
            <a:avLst/>
          </a:prstGeom>
          <a:noFill/>
          <a:ln w="28575">
            <a:solidFill>
              <a:srgbClr val="3B33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единительная линия 19"/>
          <p:cNvCxnSpPr/>
          <p:nvPr userDrawn="1"/>
        </p:nvCxnSpPr>
        <p:spPr>
          <a:xfrm>
            <a:off x="5513817" y="2299937"/>
            <a:ext cx="4104316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 userDrawn="1"/>
        </p:nvCxnSpPr>
        <p:spPr>
          <a:xfrm>
            <a:off x="1155700" y="2299937"/>
            <a:ext cx="4076700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Текст 13"/>
          <p:cNvSpPr>
            <a:spLocks noGrp="1"/>
          </p:cNvSpPr>
          <p:nvPr>
            <p:ph type="body" sz="quarter" idx="16" hasCustomPrompt="1"/>
          </p:nvPr>
        </p:nvSpPr>
        <p:spPr>
          <a:xfrm>
            <a:off x="610799" y="3907787"/>
            <a:ext cx="2205036" cy="3439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23" name="Текст 13"/>
          <p:cNvSpPr>
            <a:spLocks noGrp="1"/>
          </p:cNvSpPr>
          <p:nvPr>
            <p:ph type="body" sz="quarter" idx="17" hasCustomPrompt="1"/>
          </p:nvPr>
        </p:nvSpPr>
        <p:spPr>
          <a:xfrm>
            <a:off x="610799" y="4279262"/>
            <a:ext cx="2205036" cy="6810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Описание или подзаголовок этого пункта</a:t>
            </a:r>
          </a:p>
        </p:txBody>
      </p:sp>
      <p:sp>
        <p:nvSpPr>
          <p:cNvPr id="24" name="Текст 13"/>
          <p:cNvSpPr>
            <a:spLocks noGrp="1"/>
          </p:cNvSpPr>
          <p:nvPr>
            <p:ph type="body" sz="quarter" idx="18" hasCustomPrompt="1"/>
          </p:nvPr>
        </p:nvSpPr>
        <p:spPr>
          <a:xfrm>
            <a:off x="4993482" y="3939796"/>
            <a:ext cx="2205036" cy="3439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25" name="Текст 13"/>
          <p:cNvSpPr>
            <a:spLocks noGrp="1"/>
          </p:cNvSpPr>
          <p:nvPr>
            <p:ph type="body" sz="quarter" idx="19" hasCustomPrompt="1"/>
          </p:nvPr>
        </p:nvSpPr>
        <p:spPr>
          <a:xfrm>
            <a:off x="4993482" y="4311271"/>
            <a:ext cx="2205036" cy="6810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Описание или подзаголовок этого пункта</a:t>
            </a:r>
          </a:p>
        </p:txBody>
      </p:sp>
      <p:sp>
        <p:nvSpPr>
          <p:cNvPr id="26" name="Текст 13"/>
          <p:cNvSpPr>
            <a:spLocks noGrp="1"/>
          </p:cNvSpPr>
          <p:nvPr>
            <p:ph type="body" sz="quarter" idx="20" hasCustomPrompt="1"/>
          </p:nvPr>
        </p:nvSpPr>
        <p:spPr>
          <a:xfrm>
            <a:off x="9374688" y="3880226"/>
            <a:ext cx="2205036" cy="3439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27" name="Текст 13"/>
          <p:cNvSpPr>
            <a:spLocks noGrp="1"/>
          </p:cNvSpPr>
          <p:nvPr>
            <p:ph type="body" sz="quarter" idx="21" hasCustomPrompt="1"/>
          </p:nvPr>
        </p:nvSpPr>
        <p:spPr>
          <a:xfrm>
            <a:off x="9374688" y="4251701"/>
            <a:ext cx="2205036" cy="6810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Описание или подзаголовок этого пункта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93513E96-0484-479E-A045-2615C8F211B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6" y="368301"/>
            <a:ext cx="2406894" cy="55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26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  <p15:guide id="3" orient="horz" pos="4088">
          <p15:clr>
            <a:srgbClr val="FBAE40"/>
          </p15:clr>
        </p15:guide>
        <p15:guide id="4" pos="7446">
          <p15:clr>
            <a:srgbClr val="FBAE40"/>
          </p15:clr>
        </p15:guide>
        <p15:guide id="5" pos="846">
          <p15:clr>
            <a:srgbClr val="FBAE40"/>
          </p15:clr>
        </p15:guide>
        <p15:guide id="6" pos="1436">
          <p15:clr>
            <a:srgbClr val="FBAE40"/>
          </p15:clr>
        </p15:guide>
        <p15:guide id="7" pos="2048">
          <p15:clr>
            <a:srgbClr val="FBAE40"/>
          </p15:clr>
        </p15:guide>
        <p15:guide id="8" pos="2638">
          <p15:clr>
            <a:srgbClr val="FBAE40"/>
          </p15:clr>
        </p15:guide>
        <p15:guide id="9" pos="3228">
          <p15:clr>
            <a:srgbClr val="FBAE40"/>
          </p15:clr>
        </p15:guide>
        <p15:guide id="10" pos="3840">
          <p15:clr>
            <a:srgbClr val="FBAE40"/>
          </p15:clr>
        </p15:guide>
        <p15:guide id="11" pos="6834">
          <p15:clr>
            <a:srgbClr val="FBAE40"/>
          </p15:clr>
        </p15:guide>
        <p15:guide id="12" pos="6244">
          <p15:clr>
            <a:srgbClr val="FBAE40"/>
          </p15:clr>
        </p15:guide>
        <p15:guide id="13" pos="5632">
          <p15:clr>
            <a:srgbClr val="FBAE40"/>
          </p15:clr>
        </p15:guide>
        <p15:guide id="14" pos="5042">
          <p15:clr>
            <a:srgbClr val="FBAE40"/>
          </p15:clr>
        </p15:guide>
        <p15:guide id="15" pos="4430">
          <p15:clr>
            <a:srgbClr val="FBAE40"/>
          </p15:clr>
        </p15:guide>
        <p15:guide id="16" orient="horz" pos="482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1"/>
            <a:ext cx="12192000" cy="1461051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3929132" y="491679"/>
            <a:ext cx="7993063" cy="492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800" baseline="0">
                <a:solidFill>
                  <a:schemeClr val="bg1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 этого прекрасного слайда</a:t>
            </a:r>
          </a:p>
        </p:txBody>
      </p:sp>
      <p:sp>
        <p:nvSpPr>
          <p:cNvPr id="5" name="Текст 13"/>
          <p:cNvSpPr>
            <a:spLocks noGrp="1"/>
          </p:cNvSpPr>
          <p:nvPr>
            <p:ph type="body" sz="quarter" idx="25" hasCustomPrompt="1"/>
          </p:nvPr>
        </p:nvSpPr>
        <p:spPr>
          <a:xfrm>
            <a:off x="283438" y="2844929"/>
            <a:ext cx="4557076" cy="502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Описание или подзаголовок этого пункта можно писать на две строки</a:t>
            </a:r>
          </a:p>
        </p:txBody>
      </p:sp>
      <p:sp>
        <p:nvSpPr>
          <p:cNvPr id="6" name="Текст 13"/>
          <p:cNvSpPr>
            <a:spLocks noGrp="1"/>
          </p:cNvSpPr>
          <p:nvPr>
            <p:ph type="body" sz="quarter" idx="26" hasCustomPrompt="1"/>
          </p:nvPr>
        </p:nvSpPr>
        <p:spPr>
          <a:xfrm>
            <a:off x="283438" y="2442691"/>
            <a:ext cx="4557076" cy="348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1 Пункт</a:t>
            </a: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383206" y="2806017"/>
            <a:ext cx="1756971" cy="0"/>
          </a:xfrm>
          <a:prstGeom prst="line">
            <a:avLst/>
          </a:prstGeom>
          <a:ln w="28575">
            <a:solidFill>
              <a:srgbClr val="0092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Текст 13"/>
          <p:cNvSpPr>
            <a:spLocks noGrp="1"/>
          </p:cNvSpPr>
          <p:nvPr>
            <p:ph type="body" sz="quarter" idx="27" hasCustomPrompt="1"/>
          </p:nvPr>
        </p:nvSpPr>
        <p:spPr>
          <a:xfrm>
            <a:off x="283438" y="5289156"/>
            <a:ext cx="4557076" cy="502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Описание или подзаголовок этого пункта можно писать на две строки</a:t>
            </a:r>
          </a:p>
        </p:txBody>
      </p:sp>
      <p:sp>
        <p:nvSpPr>
          <p:cNvPr id="9" name="Текст 13"/>
          <p:cNvSpPr>
            <a:spLocks noGrp="1"/>
          </p:cNvSpPr>
          <p:nvPr>
            <p:ph type="body" sz="quarter" idx="28" hasCustomPrompt="1"/>
          </p:nvPr>
        </p:nvSpPr>
        <p:spPr>
          <a:xfrm>
            <a:off x="283438" y="4886918"/>
            <a:ext cx="4557076" cy="348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3 Пункт</a:t>
            </a:r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383206" y="5250244"/>
            <a:ext cx="1756971" cy="0"/>
          </a:xfrm>
          <a:prstGeom prst="line">
            <a:avLst/>
          </a:prstGeom>
          <a:ln w="28575">
            <a:solidFill>
              <a:srgbClr val="0092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Текст 13"/>
          <p:cNvSpPr>
            <a:spLocks noGrp="1"/>
          </p:cNvSpPr>
          <p:nvPr>
            <p:ph type="body" sz="quarter" idx="29" hasCustomPrompt="1"/>
          </p:nvPr>
        </p:nvSpPr>
        <p:spPr>
          <a:xfrm>
            <a:off x="283438" y="4061496"/>
            <a:ext cx="4557076" cy="502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Описание или подзаголовок этого пункта можно писать на две строки</a:t>
            </a:r>
          </a:p>
        </p:txBody>
      </p:sp>
      <p:sp>
        <p:nvSpPr>
          <p:cNvPr id="12" name="Текст 13"/>
          <p:cNvSpPr>
            <a:spLocks noGrp="1"/>
          </p:cNvSpPr>
          <p:nvPr>
            <p:ph type="body" sz="quarter" idx="30" hasCustomPrompt="1"/>
          </p:nvPr>
        </p:nvSpPr>
        <p:spPr>
          <a:xfrm>
            <a:off x="283438" y="3659258"/>
            <a:ext cx="4557076" cy="348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2 Пункт</a:t>
            </a:r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383206" y="4022584"/>
            <a:ext cx="1756971" cy="0"/>
          </a:xfrm>
          <a:prstGeom prst="line">
            <a:avLst/>
          </a:prstGeom>
          <a:ln w="28575">
            <a:solidFill>
              <a:srgbClr val="0092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Текст 13"/>
          <p:cNvSpPr>
            <a:spLocks noGrp="1"/>
          </p:cNvSpPr>
          <p:nvPr>
            <p:ph type="body" sz="quarter" idx="31" hasCustomPrompt="1"/>
          </p:nvPr>
        </p:nvSpPr>
        <p:spPr>
          <a:xfrm>
            <a:off x="7263449" y="2844929"/>
            <a:ext cx="4557076" cy="502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Описание или подзаголовок этого пункта можно писать на две строки</a:t>
            </a:r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32" hasCustomPrompt="1"/>
          </p:nvPr>
        </p:nvSpPr>
        <p:spPr>
          <a:xfrm>
            <a:off x="7263449" y="2442691"/>
            <a:ext cx="4557076" cy="348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4 Пункт</a:t>
            </a:r>
          </a:p>
        </p:txBody>
      </p:sp>
      <p:cxnSp>
        <p:nvCxnSpPr>
          <p:cNvPr id="16" name="Прямая соединительная линия 15"/>
          <p:cNvCxnSpPr/>
          <p:nvPr userDrawn="1"/>
        </p:nvCxnSpPr>
        <p:spPr>
          <a:xfrm>
            <a:off x="7363217" y="2806017"/>
            <a:ext cx="1756971" cy="0"/>
          </a:xfrm>
          <a:prstGeom prst="line">
            <a:avLst/>
          </a:prstGeom>
          <a:ln w="28575">
            <a:solidFill>
              <a:srgbClr val="0092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Текст 13"/>
          <p:cNvSpPr>
            <a:spLocks noGrp="1"/>
          </p:cNvSpPr>
          <p:nvPr>
            <p:ph type="body" sz="quarter" idx="33" hasCustomPrompt="1"/>
          </p:nvPr>
        </p:nvSpPr>
        <p:spPr>
          <a:xfrm>
            <a:off x="7263449" y="5289156"/>
            <a:ext cx="4557076" cy="502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Описание или подзаголовок этого пункта можно писать на две строки</a:t>
            </a:r>
          </a:p>
        </p:txBody>
      </p:sp>
      <p:sp>
        <p:nvSpPr>
          <p:cNvPr id="18" name="Текст 13"/>
          <p:cNvSpPr>
            <a:spLocks noGrp="1"/>
          </p:cNvSpPr>
          <p:nvPr>
            <p:ph type="body" sz="quarter" idx="34" hasCustomPrompt="1"/>
          </p:nvPr>
        </p:nvSpPr>
        <p:spPr>
          <a:xfrm>
            <a:off x="7263449" y="4886918"/>
            <a:ext cx="4557076" cy="348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6 Пункт</a:t>
            </a:r>
          </a:p>
        </p:txBody>
      </p:sp>
      <p:cxnSp>
        <p:nvCxnSpPr>
          <p:cNvPr id="19" name="Прямая соединительная линия 18"/>
          <p:cNvCxnSpPr/>
          <p:nvPr userDrawn="1"/>
        </p:nvCxnSpPr>
        <p:spPr>
          <a:xfrm>
            <a:off x="7363217" y="5250244"/>
            <a:ext cx="1756971" cy="0"/>
          </a:xfrm>
          <a:prstGeom prst="line">
            <a:avLst/>
          </a:prstGeom>
          <a:ln w="28575">
            <a:solidFill>
              <a:srgbClr val="0092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Текст 13"/>
          <p:cNvSpPr>
            <a:spLocks noGrp="1"/>
          </p:cNvSpPr>
          <p:nvPr>
            <p:ph type="body" sz="quarter" idx="35" hasCustomPrompt="1"/>
          </p:nvPr>
        </p:nvSpPr>
        <p:spPr>
          <a:xfrm>
            <a:off x="7263449" y="4061496"/>
            <a:ext cx="4557076" cy="502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Описание или подзаголовок этого пункта можно писать на две строки</a:t>
            </a:r>
          </a:p>
        </p:txBody>
      </p:sp>
      <p:sp>
        <p:nvSpPr>
          <p:cNvPr id="21" name="Текст 13"/>
          <p:cNvSpPr>
            <a:spLocks noGrp="1"/>
          </p:cNvSpPr>
          <p:nvPr>
            <p:ph type="body" sz="quarter" idx="36" hasCustomPrompt="1"/>
          </p:nvPr>
        </p:nvSpPr>
        <p:spPr>
          <a:xfrm>
            <a:off x="7263449" y="3659258"/>
            <a:ext cx="4557076" cy="348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5 Пункт</a:t>
            </a:r>
          </a:p>
        </p:txBody>
      </p:sp>
      <p:cxnSp>
        <p:nvCxnSpPr>
          <p:cNvPr id="22" name="Прямая соединительная линия 21"/>
          <p:cNvCxnSpPr/>
          <p:nvPr userDrawn="1"/>
        </p:nvCxnSpPr>
        <p:spPr>
          <a:xfrm>
            <a:off x="7363217" y="4022584"/>
            <a:ext cx="1756971" cy="0"/>
          </a:xfrm>
          <a:prstGeom prst="line">
            <a:avLst/>
          </a:prstGeom>
          <a:ln w="28575">
            <a:solidFill>
              <a:srgbClr val="0092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8B58D0D3-5D8F-4F78-AC6E-69C68ECC65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6" y="368301"/>
            <a:ext cx="2406894" cy="55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92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  <p15:guide id="3" orient="horz" pos="4088">
          <p15:clr>
            <a:srgbClr val="FBAE40"/>
          </p15:clr>
        </p15:guide>
        <p15:guide id="4" pos="7446">
          <p15:clr>
            <a:srgbClr val="FBAE40"/>
          </p15:clr>
        </p15:guide>
        <p15:guide id="5" pos="846">
          <p15:clr>
            <a:srgbClr val="FBAE40"/>
          </p15:clr>
        </p15:guide>
        <p15:guide id="6" pos="1436">
          <p15:clr>
            <a:srgbClr val="FBAE40"/>
          </p15:clr>
        </p15:guide>
        <p15:guide id="7" pos="2048">
          <p15:clr>
            <a:srgbClr val="FBAE40"/>
          </p15:clr>
        </p15:guide>
        <p15:guide id="8" pos="2638">
          <p15:clr>
            <a:srgbClr val="FBAE40"/>
          </p15:clr>
        </p15:guide>
        <p15:guide id="9" pos="3228">
          <p15:clr>
            <a:srgbClr val="FBAE40"/>
          </p15:clr>
        </p15:guide>
        <p15:guide id="10" pos="3840">
          <p15:clr>
            <a:srgbClr val="FBAE40"/>
          </p15:clr>
        </p15:guide>
        <p15:guide id="11" pos="6834">
          <p15:clr>
            <a:srgbClr val="FBAE40"/>
          </p15:clr>
        </p15:guide>
        <p15:guide id="12" pos="6244">
          <p15:clr>
            <a:srgbClr val="FBAE40"/>
          </p15:clr>
        </p15:guide>
        <p15:guide id="13" pos="5632">
          <p15:clr>
            <a:srgbClr val="FBAE40"/>
          </p15:clr>
        </p15:guide>
        <p15:guide id="14" pos="5042">
          <p15:clr>
            <a:srgbClr val="FBAE40"/>
          </p15:clr>
        </p15:guide>
        <p15:guide id="15" pos="4430">
          <p15:clr>
            <a:srgbClr val="FBAE40"/>
          </p15:clr>
        </p15:guide>
        <p15:guide id="16" orient="horz" pos="48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1"/>
            <a:ext cx="12192000" cy="1461051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3929132" y="491679"/>
            <a:ext cx="7993063" cy="492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800" baseline="0">
                <a:solidFill>
                  <a:schemeClr val="bg1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 этого прекрасного слайда</a:t>
            </a:r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371475" y="1952730"/>
            <a:ext cx="865187" cy="865187"/>
          </a:xfrm>
          <a:prstGeom prst="rect">
            <a:avLst/>
          </a:prstGeom>
          <a:solidFill>
            <a:srgbClr val="0092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 userDrawn="1"/>
        </p:nvSpPr>
        <p:spPr>
          <a:xfrm>
            <a:off x="516240" y="2097496"/>
            <a:ext cx="4320872" cy="5756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Текст 13"/>
          <p:cNvSpPr>
            <a:spLocks noGrp="1"/>
          </p:cNvSpPr>
          <p:nvPr>
            <p:ph type="body" sz="quarter" idx="25" hasCustomPrompt="1"/>
          </p:nvPr>
        </p:nvSpPr>
        <p:spPr>
          <a:xfrm>
            <a:off x="1014946" y="2148792"/>
            <a:ext cx="3745426" cy="47144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rgbClr val="3B338A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Короткое описание этого пункта можно писать на две строки</a:t>
            </a:r>
          </a:p>
        </p:txBody>
      </p:sp>
      <p:sp>
        <p:nvSpPr>
          <p:cNvPr id="26" name="Текст 13"/>
          <p:cNvSpPr>
            <a:spLocks noGrp="1"/>
          </p:cNvSpPr>
          <p:nvPr>
            <p:ph type="body" sz="quarter" idx="26" hasCustomPrompt="1"/>
          </p:nvPr>
        </p:nvSpPr>
        <p:spPr>
          <a:xfrm>
            <a:off x="411220" y="2211164"/>
            <a:ext cx="825442" cy="348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01</a:t>
            </a:r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371475" y="4397678"/>
            <a:ext cx="865187" cy="865187"/>
          </a:xfrm>
          <a:prstGeom prst="rect">
            <a:avLst/>
          </a:prstGeom>
          <a:solidFill>
            <a:srgbClr val="0092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516240" y="4542444"/>
            <a:ext cx="4320872" cy="5756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Текст 13"/>
          <p:cNvSpPr>
            <a:spLocks noGrp="1"/>
          </p:cNvSpPr>
          <p:nvPr>
            <p:ph type="body" sz="quarter" idx="27" hasCustomPrompt="1"/>
          </p:nvPr>
        </p:nvSpPr>
        <p:spPr>
          <a:xfrm>
            <a:off x="1014946" y="4593740"/>
            <a:ext cx="3745426" cy="47144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rgbClr val="3B338A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Короткое описание этого пункта можно писать на две строки</a:t>
            </a:r>
          </a:p>
        </p:txBody>
      </p:sp>
      <p:sp>
        <p:nvSpPr>
          <p:cNvPr id="30" name="Текст 13"/>
          <p:cNvSpPr>
            <a:spLocks noGrp="1"/>
          </p:cNvSpPr>
          <p:nvPr>
            <p:ph type="body" sz="quarter" idx="28" hasCustomPrompt="1"/>
          </p:nvPr>
        </p:nvSpPr>
        <p:spPr>
          <a:xfrm>
            <a:off x="411220" y="4656112"/>
            <a:ext cx="825442" cy="348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03</a:t>
            </a:r>
          </a:p>
        </p:txBody>
      </p:sp>
      <p:sp>
        <p:nvSpPr>
          <p:cNvPr id="31" name="Прямоугольник 30"/>
          <p:cNvSpPr/>
          <p:nvPr userDrawn="1"/>
        </p:nvSpPr>
        <p:spPr>
          <a:xfrm>
            <a:off x="371475" y="3179668"/>
            <a:ext cx="865187" cy="865187"/>
          </a:xfrm>
          <a:prstGeom prst="rect">
            <a:avLst/>
          </a:prstGeom>
          <a:solidFill>
            <a:srgbClr val="0092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 userDrawn="1"/>
        </p:nvSpPr>
        <p:spPr>
          <a:xfrm>
            <a:off x="516240" y="3324434"/>
            <a:ext cx="4320872" cy="5756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Текст 13"/>
          <p:cNvSpPr>
            <a:spLocks noGrp="1"/>
          </p:cNvSpPr>
          <p:nvPr>
            <p:ph type="body" sz="quarter" idx="29" hasCustomPrompt="1"/>
          </p:nvPr>
        </p:nvSpPr>
        <p:spPr>
          <a:xfrm>
            <a:off x="1014946" y="3375730"/>
            <a:ext cx="3745426" cy="47144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rgbClr val="3B338A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Короткое описание этого пункта можно писать на две строки</a:t>
            </a:r>
          </a:p>
        </p:txBody>
      </p:sp>
      <p:sp>
        <p:nvSpPr>
          <p:cNvPr id="34" name="Текст 13"/>
          <p:cNvSpPr>
            <a:spLocks noGrp="1"/>
          </p:cNvSpPr>
          <p:nvPr>
            <p:ph type="body" sz="quarter" idx="30" hasCustomPrompt="1"/>
          </p:nvPr>
        </p:nvSpPr>
        <p:spPr>
          <a:xfrm>
            <a:off x="411220" y="3438102"/>
            <a:ext cx="825442" cy="348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02</a:t>
            </a:r>
          </a:p>
        </p:txBody>
      </p:sp>
      <p:sp>
        <p:nvSpPr>
          <p:cNvPr id="35" name="Прямоугольник 34"/>
          <p:cNvSpPr/>
          <p:nvPr userDrawn="1"/>
        </p:nvSpPr>
        <p:spPr>
          <a:xfrm>
            <a:off x="7354888" y="1952730"/>
            <a:ext cx="865187" cy="865187"/>
          </a:xfrm>
          <a:prstGeom prst="rect">
            <a:avLst/>
          </a:prstGeom>
          <a:solidFill>
            <a:srgbClr val="0092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 userDrawn="1"/>
        </p:nvSpPr>
        <p:spPr>
          <a:xfrm>
            <a:off x="7499653" y="2097496"/>
            <a:ext cx="4320872" cy="5756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Текст 13"/>
          <p:cNvSpPr>
            <a:spLocks noGrp="1"/>
          </p:cNvSpPr>
          <p:nvPr>
            <p:ph type="body" sz="quarter" idx="31" hasCustomPrompt="1"/>
          </p:nvPr>
        </p:nvSpPr>
        <p:spPr>
          <a:xfrm>
            <a:off x="7998359" y="2148792"/>
            <a:ext cx="3745426" cy="47144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rgbClr val="3B338A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Короткое описание этого пункта можно писать на две строки</a:t>
            </a:r>
          </a:p>
        </p:txBody>
      </p:sp>
      <p:sp>
        <p:nvSpPr>
          <p:cNvPr id="38" name="Текст 13"/>
          <p:cNvSpPr>
            <a:spLocks noGrp="1"/>
          </p:cNvSpPr>
          <p:nvPr>
            <p:ph type="body" sz="quarter" idx="32" hasCustomPrompt="1"/>
          </p:nvPr>
        </p:nvSpPr>
        <p:spPr>
          <a:xfrm>
            <a:off x="7394633" y="2211164"/>
            <a:ext cx="825442" cy="348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04</a:t>
            </a:r>
          </a:p>
        </p:txBody>
      </p:sp>
      <p:sp>
        <p:nvSpPr>
          <p:cNvPr id="39" name="Прямоугольник 38"/>
          <p:cNvSpPr/>
          <p:nvPr userDrawn="1"/>
        </p:nvSpPr>
        <p:spPr>
          <a:xfrm>
            <a:off x="7354888" y="4397678"/>
            <a:ext cx="865187" cy="865187"/>
          </a:xfrm>
          <a:prstGeom prst="rect">
            <a:avLst/>
          </a:prstGeom>
          <a:solidFill>
            <a:srgbClr val="0092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 userDrawn="1"/>
        </p:nvSpPr>
        <p:spPr>
          <a:xfrm>
            <a:off x="7499653" y="4542444"/>
            <a:ext cx="4320872" cy="5756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Текст 13"/>
          <p:cNvSpPr>
            <a:spLocks noGrp="1"/>
          </p:cNvSpPr>
          <p:nvPr>
            <p:ph type="body" sz="quarter" idx="33" hasCustomPrompt="1"/>
          </p:nvPr>
        </p:nvSpPr>
        <p:spPr>
          <a:xfrm>
            <a:off x="7998359" y="4593740"/>
            <a:ext cx="3745426" cy="47144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rgbClr val="3B338A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Короткое описание этого пункта можно писать на две строки</a:t>
            </a:r>
          </a:p>
        </p:txBody>
      </p:sp>
      <p:sp>
        <p:nvSpPr>
          <p:cNvPr id="42" name="Текст 13"/>
          <p:cNvSpPr>
            <a:spLocks noGrp="1"/>
          </p:cNvSpPr>
          <p:nvPr>
            <p:ph type="body" sz="quarter" idx="34" hasCustomPrompt="1"/>
          </p:nvPr>
        </p:nvSpPr>
        <p:spPr>
          <a:xfrm>
            <a:off x="7394633" y="4656112"/>
            <a:ext cx="825442" cy="348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06</a:t>
            </a:r>
          </a:p>
        </p:txBody>
      </p:sp>
      <p:sp>
        <p:nvSpPr>
          <p:cNvPr id="43" name="Прямоугольник 42"/>
          <p:cNvSpPr/>
          <p:nvPr userDrawn="1"/>
        </p:nvSpPr>
        <p:spPr>
          <a:xfrm>
            <a:off x="7354888" y="3179668"/>
            <a:ext cx="865187" cy="865187"/>
          </a:xfrm>
          <a:prstGeom prst="rect">
            <a:avLst/>
          </a:prstGeom>
          <a:solidFill>
            <a:srgbClr val="0092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 userDrawn="1"/>
        </p:nvSpPr>
        <p:spPr>
          <a:xfrm>
            <a:off x="7499653" y="3324434"/>
            <a:ext cx="4320872" cy="5756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Текст 13"/>
          <p:cNvSpPr>
            <a:spLocks noGrp="1"/>
          </p:cNvSpPr>
          <p:nvPr>
            <p:ph type="body" sz="quarter" idx="35" hasCustomPrompt="1"/>
          </p:nvPr>
        </p:nvSpPr>
        <p:spPr>
          <a:xfrm>
            <a:off x="7998359" y="3375730"/>
            <a:ext cx="3745426" cy="47144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rgbClr val="3B338A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Короткое описание этого пункта можно писать на две строки</a:t>
            </a:r>
          </a:p>
        </p:txBody>
      </p:sp>
      <p:sp>
        <p:nvSpPr>
          <p:cNvPr id="46" name="Текст 13"/>
          <p:cNvSpPr>
            <a:spLocks noGrp="1"/>
          </p:cNvSpPr>
          <p:nvPr>
            <p:ph type="body" sz="quarter" idx="36" hasCustomPrompt="1"/>
          </p:nvPr>
        </p:nvSpPr>
        <p:spPr>
          <a:xfrm>
            <a:off x="7394633" y="3438102"/>
            <a:ext cx="825442" cy="348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05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FCBCEB9-F83C-4457-AF2A-9508B699E8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6" y="368301"/>
            <a:ext cx="2406894" cy="556382"/>
          </a:xfrm>
          <a:prstGeom prst="rect">
            <a:avLst/>
          </a:prstGeom>
        </p:spPr>
      </p:pic>
      <p:sp>
        <p:nvSpPr>
          <p:cNvPr id="48" name="Прямоугольник 47">
            <a:extLst>
              <a:ext uri="{FF2B5EF4-FFF2-40B4-BE49-F238E27FC236}">
                <a16:creationId xmlns="" xmlns:a16="http://schemas.microsoft.com/office/drawing/2014/main" id="{77FFA473-A8E9-4897-99E2-A6480B4F84EA}"/>
              </a:ext>
            </a:extLst>
          </p:cNvPr>
          <p:cNvSpPr/>
          <p:nvPr userDrawn="1"/>
        </p:nvSpPr>
        <p:spPr>
          <a:xfrm>
            <a:off x="371475" y="5624512"/>
            <a:ext cx="865187" cy="865187"/>
          </a:xfrm>
          <a:prstGeom prst="rect">
            <a:avLst/>
          </a:prstGeom>
          <a:solidFill>
            <a:srgbClr val="0092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>
            <a:extLst>
              <a:ext uri="{FF2B5EF4-FFF2-40B4-BE49-F238E27FC236}">
                <a16:creationId xmlns="" xmlns:a16="http://schemas.microsoft.com/office/drawing/2014/main" id="{0976B13A-3BE2-4502-86D2-45DC7B57C276}"/>
              </a:ext>
            </a:extLst>
          </p:cNvPr>
          <p:cNvSpPr/>
          <p:nvPr userDrawn="1"/>
        </p:nvSpPr>
        <p:spPr>
          <a:xfrm>
            <a:off x="516240" y="5769278"/>
            <a:ext cx="4320872" cy="5756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Текст 13">
            <a:extLst>
              <a:ext uri="{FF2B5EF4-FFF2-40B4-BE49-F238E27FC236}">
                <a16:creationId xmlns="" xmlns:a16="http://schemas.microsoft.com/office/drawing/2014/main" id="{F30774A9-6B04-45E0-AD8F-742E9157B87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14946" y="5820574"/>
            <a:ext cx="3745426" cy="47144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rgbClr val="3B338A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Короткое описание этого пункта можно писать на две строки</a:t>
            </a:r>
          </a:p>
        </p:txBody>
      </p:sp>
      <p:sp>
        <p:nvSpPr>
          <p:cNvPr id="51" name="Текст 13">
            <a:extLst>
              <a:ext uri="{FF2B5EF4-FFF2-40B4-BE49-F238E27FC236}">
                <a16:creationId xmlns="" xmlns:a16="http://schemas.microsoft.com/office/drawing/2014/main" id="{6608197F-2D35-4D9F-956D-D739CDE807E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11220" y="5882946"/>
            <a:ext cx="825442" cy="348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03</a:t>
            </a:r>
          </a:p>
        </p:txBody>
      </p:sp>
      <p:sp>
        <p:nvSpPr>
          <p:cNvPr id="52" name="Прямоугольник 51">
            <a:extLst>
              <a:ext uri="{FF2B5EF4-FFF2-40B4-BE49-F238E27FC236}">
                <a16:creationId xmlns="" xmlns:a16="http://schemas.microsoft.com/office/drawing/2014/main" id="{AA615CA4-1D0E-405C-99E5-B1E62B870C8A}"/>
              </a:ext>
            </a:extLst>
          </p:cNvPr>
          <p:cNvSpPr/>
          <p:nvPr userDrawn="1"/>
        </p:nvSpPr>
        <p:spPr>
          <a:xfrm>
            <a:off x="7354888" y="5624512"/>
            <a:ext cx="865187" cy="865187"/>
          </a:xfrm>
          <a:prstGeom prst="rect">
            <a:avLst/>
          </a:prstGeom>
          <a:solidFill>
            <a:srgbClr val="0092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>
            <a:extLst>
              <a:ext uri="{FF2B5EF4-FFF2-40B4-BE49-F238E27FC236}">
                <a16:creationId xmlns="" xmlns:a16="http://schemas.microsoft.com/office/drawing/2014/main" id="{9A351AA2-39C5-4E96-B3D9-1BF27AD260C8}"/>
              </a:ext>
            </a:extLst>
          </p:cNvPr>
          <p:cNvSpPr/>
          <p:nvPr userDrawn="1"/>
        </p:nvSpPr>
        <p:spPr>
          <a:xfrm>
            <a:off x="7499653" y="5769278"/>
            <a:ext cx="4320872" cy="5756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Текст 13">
            <a:extLst>
              <a:ext uri="{FF2B5EF4-FFF2-40B4-BE49-F238E27FC236}">
                <a16:creationId xmlns="" xmlns:a16="http://schemas.microsoft.com/office/drawing/2014/main" id="{ACBF2F0D-6F43-4E3A-892B-BA3356E5608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998359" y="5820574"/>
            <a:ext cx="3745426" cy="47144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 baseline="0">
                <a:solidFill>
                  <a:srgbClr val="3B338A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Короткое описание этого пункта можно писать на две строки</a:t>
            </a:r>
          </a:p>
        </p:txBody>
      </p:sp>
      <p:sp>
        <p:nvSpPr>
          <p:cNvPr id="55" name="Текст 13">
            <a:extLst>
              <a:ext uri="{FF2B5EF4-FFF2-40B4-BE49-F238E27FC236}">
                <a16:creationId xmlns="" xmlns:a16="http://schemas.microsoft.com/office/drawing/2014/main" id="{371EA652-2661-44E4-95C6-5A4F03F437C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394633" y="5882946"/>
            <a:ext cx="825442" cy="348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582017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  <p15:guide id="3" orient="horz" pos="4088">
          <p15:clr>
            <a:srgbClr val="FBAE40"/>
          </p15:clr>
        </p15:guide>
        <p15:guide id="4" pos="7446">
          <p15:clr>
            <a:srgbClr val="FBAE40"/>
          </p15:clr>
        </p15:guide>
        <p15:guide id="5" pos="846">
          <p15:clr>
            <a:srgbClr val="FBAE40"/>
          </p15:clr>
        </p15:guide>
        <p15:guide id="6" pos="1436">
          <p15:clr>
            <a:srgbClr val="FBAE40"/>
          </p15:clr>
        </p15:guide>
        <p15:guide id="7" pos="2048">
          <p15:clr>
            <a:srgbClr val="FBAE40"/>
          </p15:clr>
        </p15:guide>
        <p15:guide id="8" pos="2638">
          <p15:clr>
            <a:srgbClr val="FBAE40"/>
          </p15:clr>
        </p15:guide>
        <p15:guide id="9" pos="3228">
          <p15:clr>
            <a:srgbClr val="FBAE40"/>
          </p15:clr>
        </p15:guide>
        <p15:guide id="10" pos="3840">
          <p15:clr>
            <a:srgbClr val="FBAE40"/>
          </p15:clr>
        </p15:guide>
        <p15:guide id="11" pos="6834">
          <p15:clr>
            <a:srgbClr val="FBAE40"/>
          </p15:clr>
        </p15:guide>
        <p15:guide id="12" pos="6244">
          <p15:clr>
            <a:srgbClr val="FBAE40"/>
          </p15:clr>
        </p15:guide>
        <p15:guide id="13" pos="5632">
          <p15:clr>
            <a:srgbClr val="FBAE40"/>
          </p15:clr>
        </p15:guide>
        <p15:guide id="14" pos="5042">
          <p15:clr>
            <a:srgbClr val="FBAE40"/>
          </p15:clr>
        </p15:guide>
        <p15:guide id="15" pos="4430">
          <p15:clr>
            <a:srgbClr val="FBAE40"/>
          </p15:clr>
        </p15:guide>
        <p15:guide id="16" orient="horz" pos="482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0"/>
            <a:ext cx="12192000" cy="4079631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371475" y="2269233"/>
            <a:ext cx="11449050" cy="492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chemeClr val="bg1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 этого прекрасного слайда</a:t>
            </a:r>
          </a:p>
        </p:txBody>
      </p:sp>
      <p:sp>
        <p:nvSpPr>
          <p:cNvPr id="5" name="Текст 13"/>
          <p:cNvSpPr>
            <a:spLocks noGrp="1"/>
          </p:cNvSpPr>
          <p:nvPr>
            <p:ph type="body" sz="quarter" idx="12" hasCustomPrompt="1"/>
          </p:nvPr>
        </p:nvSpPr>
        <p:spPr>
          <a:xfrm>
            <a:off x="371474" y="2761358"/>
            <a:ext cx="11449050" cy="38305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Подзаголовок от сюда и уходящий вдаль на нижние строчки</a:t>
            </a:r>
          </a:p>
        </p:txBody>
      </p:sp>
      <p:sp>
        <p:nvSpPr>
          <p:cNvPr id="6" name="Текст 13"/>
          <p:cNvSpPr>
            <a:spLocks noGrp="1"/>
          </p:cNvSpPr>
          <p:nvPr>
            <p:ph type="body" sz="quarter" idx="13" hasCustomPrompt="1"/>
          </p:nvPr>
        </p:nvSpPr>
        <p:spPr>
          <a:xfrm>
            <a:off x="371474" y="4953871"/>
            <a:ext cx="11449050" cy="38305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Подзаголовок от сюда и уходящий вдаль на нижние строчки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BE2E5A10-EE25-4574-99F0-283996C8014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6" y="368301"/>
            <a:ext cx="2406894" cy="55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17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  <p15:guide id="3" orient="horz" pos="4088">
          <p15:clr>
            <a:srgbClr val="FBAE40"/>
          </p15:clr>
        </p15:guide>
        <p15:guide id="4" pos="7446">
          <p15:clr>
            <a:srgbClr val="FBAE40"/>
          </p15:clr>
        </p15:guide>
        <p15:guide id="5" pos="846">
          <p15:clr>
            <a:srgbClr val="FBAE40"/>
          </p15:clr>
        </p15:guide>
        <p15:guide id="6" pos="1436">
          <p15:clr>
            <a:srgbClr val="FBAE40"/>
          </p15:clr>
        </p15:guide>
        <p15:guide id="7" pos="2048">
          <p15:clr>
            <a:srgbClr val="FBAE40"/>
          </p15:clr>
        </p15:guide>
        <p15:guide id="8" pos="2638">
          <p15:clr>
            <a:srgbClr val="FBAE40"/>
          </p15:clr>
        </p15:guide>
        <p15:guide id="9" pos="3228">
          <p15:clr>
            <a:srgbClr val="FBAE40"/>
          </p15:clr>
        </p15:guide>
        <p15:guide id="10" pos="3840">
          <p15:clr>
            <a:srgbClr val="FBAE40"/>
          </p15:clr>
        </p15:guide>
        <p15:guide id="11" pos="6834">
          <p15:clr>
            <a:srgbClr val="FBAE40"/>
          </p15:clr>
        </p15:guide>
        <p15:guide id="12" pos="6244">
          <p15:clr>
            <a:srgbClr val="FBAE40"/>
          </p15:clr>
        </p15:guide>
        <p15:guide id="13" pos="5632">
          <p15:clr>
            <a:srgbClr val="FBAE40"/>
          </p15:clr>
        </p15:guide>
        <p15:guide id="14" pos="5042">
          <p15:clr>
            <a:srgbClr val="FBAE40"/>
          </p15:clr>
        </p15:guide>
        <p15:guide id="15" pos="443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blipFill dpi="0" rotWithShape="1">
            <a:blip r:embed="rId2" cstate="print">
              <a:alphaModFix amt="80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 userDrawn="1"/>
        </p:nvSpPr>
        <p:spPr>
          <a:xfrm>
            <a:off x="0" y="2669698"/>
            <a:ext cx="12191999" cy="151860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2099467" y="2995242"/>
            <a:ext cx="7993063" cy="492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 этого прекрасного слайда</a:t>
            </a:r>
          </a:p>
        </p:txBody>
      </p:sp>
      <p:sp>
        <p:nvSpPr>
          <p:cNvPr id="5" name="Текст 13"/>
          <p:cNvSpPr>
            <a:spLocks noGrp="1"/>
          </p:cNvSpPr>
          <p:nvPr>
            <p:ph type="body" sz="quarter" idx="12" hasCustomPrompt="1"/>
          </p:nvPr>
        </p:nvSpPr>
        <p:spPr>
          <a:xfrm>
            <a:off x="2099466" y="3487367"/>
            <a:ext cx="7993063" cy="38305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rgbClr val="3B338A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Подзаголовок от сюда и уходящий вдаль на нижние строчки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D1AE2900-2590-4CEE-82F2-3D88B842E0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6" y="368301"/>
            <a:ext cx="2406894" cy="55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  <p15:guide id="3" orient="horz" pos="4088">
          <p15:clr>
            <a:srgbClr val="FBAE40"/>
          </p15:clr>
        </p15:guide>
        <p15:guide id="4" pos="7446">
          <p15:clr>
            <a:srgbClr val="FBAE40"/>
          </p15:clr>
        </p15:guide>
        <p15:guide id="5" pos="846">
          <p15:clr>
            <a:srgbClr val="FBAE40"/>
          </p15:clr>
        </p15:guide>
        <p15:guide id="6" pos="1436">
          <p15:clr>
            <a:srgbClr val="FBAE40"/>
          </p15:clr>
        </p15:guide>
        <p15:guide id="7" pos="2048">
          <p15:clr>
            <a:srgbClr val="FBAE40"/>
          </p15:clr>
        </p15:guide>
        <p15:guide id="8" pos="2638">
          <p15:clr>
            <a:srgbClr val="FBAE40"/>
          </p15:clr>
        </p15:guide>
        <p15:guide id="9" pos="3228">
          <p15:clr>
            <a:srgbClr val="FBAE40"/>
          </p15:clr>
        </p15:guide>
        <p15:guide id="10" pos="3840">
          <p15:clr>
            <a:srgbClr val="FBAE40"/>
          </p15:clr>
        </p15:guide>
        <p15:guide id="11" pos="6834">
          <p15:clr>
            <a:srgbClr val="FBAE40"/>
          </p15:clr>
        </p15:guide>
        <p15:guide id="12" pos="6244">
          <p15:clr>
            <a:srgbClr val="FBAE40"/>
          </p15:clr>
        </p15:guide>
        <p15:guide id="13" pos="5632">
          <p15:clr>
            <a:srgbClr val="FBAE40"/>
          </p15:clr>
        </p15:guide>
        <p15:guide id="14" pos="5042">
          <p15:clr>
            <a:srgbClr val="FBAE40"/>
          </p15:clr>
        </p15:guide>
        <p15:guide id="15" pos="443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 userDrawn="1"/>
        </p:nvSpPr>
        <p:spPr>
          <a:xfrm>
            <a:off x="0" y="2669698"/>
            <a:ext cx="12191999" cy="151860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2099467" y="2995242"/>
            <a:ext cx="7993063" cy="492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 этого прекрасного слайда</a:t>
            </a:r>
          </a:p>
        </p:txBody>
      </p:sp>
      <p:sp>
        <p:nvSpPr>
          <p:cNvPr id="5" name="Текст 13"/>
          <p:cNvSpPr>
            <a:spLocks noGrp="1"/>
          </p:cNvSpPr>
          <p:nvPr>
            <p:ph type="body" sz="quarter" idx="12" hasCustomPrompt="1"/>
          </p:nvPr>
        </p:nvSpPr>
        <p:spPr>
          <a:xfrm>
            <a:off x="2099466" y="3487367"/>
            <a:ext cx="7993063" cy="38305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rgbClr val="3B338A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Подзаголовок от сюда и уходящий вдаль на нижние строчки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0642B0C8-574F-43D3-86F3-AAB2BF0403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6" y="368301"/>
            <a:ext cx="2406894" cy="55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612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  <p15:guide id="3" orient="horz" pos="4088">
          <p15:clr>
            <a:srgbClr val="FBAE40"/>
          </p15:clr>
        </p15:guide>
        <p15:guide id="4" pos="7446">
          <p15:clr>
            <a:srgbClr val="FBAE40"/>
          </p15:clr>
        </p15:guide>
        <p15:guide id="5" pos="846">
          <p15:clr>
            <a:srgbClr val="FBAE40"/>
          </p15:clr>
        </p15:guide>
        <p15:guide id="6" pos="1436">
          <p15:clr>
            <a:srgbClr val="FBAE40"/>
          </p15:clr>
        </p15:guide>
        <p15:guide id="7" pos="2048">
          <p15:clr>
            <a:srgbClr val="FBAE40"/>
          </p15:clr>
        </p15:guide>
        <p15:guide id="8" pos="2638">
          <p15:clr>
            <a:srgbClr val="FBAE40"/>
          </p15:clr>
        </p15:guide>
        <p15:guide id="9" pos="3228">
          <p15:clr>
            <a:srgbClr val="FBAE40"/>
          </p15:clr>
        </p15:guide>
        <p15:guide id="10" pos="3840">
          <p15:clr>
            <a:srgbClr val="FBAE40"/>
          </p15:clr>
        </p15:guide>
        <p15:guide id="11" pos="6834">
          <p15:clr>
            <a:srgbClr val="FBAE40"/>
          </p15:clr>
        </p15:guide>
        <p15:guide id="12" pos="6244">
          <p15:clr>
            <a:srgbClr val="FBAE40"/>
          </p15:clr>
        </p15:guide>
        <p15:guide id="13" pos="5632">
          <p15:clr>
            <a:srgbClr val="FBAE40"/>
          </p15:clr>
        </p15:guide>
        <p15:guide id="14" pos="5042">
          <p15:clr>
            <a:srgbClr val="FBAE40"/>
          </p15:clr>
        </p15:guide>
        <p15:guide id="15" pos="443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blipFill dpi="0" rotWithShape="1">
            <a:blip r:embed="rId2" cstate="print">
              <a:alphaModFix amt="80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 userDrawn="1"/>
        </p:nvSpPr>
        <p:spPr>
          <a:xfrm>
            <a:off x="0" y="2669698"/>
            <a:ext cx="12191999" cy="1518603"/>
          </a:xfrm>
          <a:prstGeom prst="rect">
            <a:avLst/>
          </a:prstGeom>
          <a:solidFill>
            <a:srgbClr val="0092D7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92D7"/>
              </a:solidFill>
            </a:endParaRPr>
          </a:p>
        </p:txBody>
      </p:sp>
      <p:sp>
        <p:nvSpPr>
          <p:cNvPr id="4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2099467" y="2995242"/>
            <a:ext cx="7993063" cy="492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chemeClr val="bg1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 этого прекрасного слайда</a:t>
            </a:r>
          </a:p>
        </p:txBody>
      </p:sp>
      <p:sp>
        <p:nvSpPr>
          <p:cNvPr id="5" name="Текст 13"/>
          <p:cNvSpPr>
            <a:spLocks noGrp="1"/>
          </p:cNvSpPr>
          <p:nvPr>
            <p:ph type="body" sz="quarter" idx="12" hasCustomPrompt="1"/>
          </p:nvPr>
        </p:nvSpPr>
        <p:spPr>
          <a:xfrm>
            <a:off x="2099466" y="3487367"/>
            <a:ext cx="7993063" cy="38305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Подзаголовок от сюда и уходящий вдаль на нижние строчки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252F6FCA-9B67-4C0E-95ED-1CF29621D20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6" y="368301"/>
            <a:ext cx="2406894" cy="55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380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  <p15:guide id="3" orient="horz" pos="4088">
          <p15:clr>
            <a:srgbClr val="FBAE40"/>
          </p15:clr>
        </p15:guide>
        <p15:guide id="4" pos="7446">
          <p15:clr>
            <a:srgbClr val="FBAE40"/>
          </p15:clr>
        </p15:guide>
        <p15:guide id="5" pos="846">
          <p15:clr>
            <a:srgbClr val="FBAE40"/>
          </p15:clr>
        </p15:guide>
        <p15:guide id="6" pos="1436">
          <p15:clr>
            <a:srgbClr val="FBAE40"/>
          </p15:clr>
        </p15:guide>
        <p15:guide id="7" pos="2048">
          <p15:clr>
            <a:srgbClr val="FBAE40"/>
          </p15:clr>
        </p15:guide>
        <p15:guide id="8" pos="2638">
          <p15:clr>
            <a:srgbClr val="FBAE40"/>
          </p15:clr>
        </p15:guide>
        <p15:guide id="9" pos="3228">
          <p15:clr>
            <a:srgbClr val="FBAE40"/>
          </p15:clr>
        </p15:guide>
        <p15:guide id="10" pos="3840">
          <p15:clr>
            <a:srgbClr val="FBAE40"/>
          </p15:clr>
        </p15:guide>
        <p15:guide id="11" pos="6834">
          <p15:clr>
            <a:srgbClr val="FBAE40"/>
          </p15:clr>
        </p15:guide>
        <p15:guide id="12" pos="6244">
          <p15:clr>
            <a:srgbClr val="FBAE40"/>
          </p15:clr>
        </p15:guide>
        <p15:guide id="13" pos="5632">
          <p15:clr>
            <a:srgbClr val="FBAE40"/>
          </p15:clr>
        </p15:guide>
        <p15:guide id="14" pos="5042">
          <p15:clr>
            <a:srgbClr val="FBAE40"/>
          </p15:clr>
        </p15:guide>
        <p15:guide id="15" pos="443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 userDrawn="1"/>
        </p:nvSpPr>
        <p:spPr>
          <a:xfrm>
            <a:off x="0" y="2669698"/>
            <a:ext cx="12191999" cy="1518603"/>
          </a:xfrm>
          <a:prstGeom prst="rect">
            <a:avLst/>
          </a:prstGeom>
          <a:solidFill>
            <a:srgbClr val="0092D7"/>
          </a:soli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92D7"/>
              </a:solidFill>
            </a:endParaRPr>
          </a:p>
        </p:txBody>
      </p:sp>
      <p:sp>
        <p:nvSpPr>
          <p:cNvPr id="4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2099467" y="2995242"/>
            <a:ext cx="7993063" cy="492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chemeClr val="bg1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 этого прекрасного слайда</a:t>
            </a:r>
          </a:p>
        </p:txBody>
      </p:sp>
      <p:sp>
        <p:nvSpPr>
          <p:cNvPr id="5" name="Текст 13"/>
          <p:cNvSpPr>
            <a:spLocks noGrp="1"/>
          </p:cNvSpPr>
          <p:nvPr>
            <p:ph type="body" sz="quarter" idx="12" hasCustomPrompt="1"/>
          </p:nvPr>
        </p:nvSpPr>
        <p:spPr>
          <a:xfrm>
            <a:off x="2099466" y="3487367"/>
            <a:ext cx="7993063" cy="38305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Подзаголовок от сюда и уходящий вдаль на нижние строчки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C858616-3C5D-4604-A467-65645EF1BA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6" y="368301"/>
            <a:ext cx="2406894" cy="55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28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  <p15:guide id="3" orient="horz" pos="4088">
          <p15:clr>
            <a:srgbClr val="FBAE40"/>
          </p15:clr>
        </p15:guide>
        <p15:guide id="4" pos="7446">
          <p15:clr>
            <a:srgbClr val="FBAE40"/>
          </p15:clr>
        </p15:guide>
        <p15:guide id="5" pos="846">
          <p15:clr>
            <a:srgbClr val="FBAE40"/>
          </p15:clr>
        </p15:guide>
        <p15:guide id="6" pos="1436">
          <p15:clr>
            <a:srgbClr val="FBAE40"/>
          </p15:clr>
        </p15:guide>
        <p15:guide id="7" pos="2048">
          <p15:clr>
            <a:srgbClr val="FBAE40"/>
          </p15:clr>
        </p15:guide>
        <p15:guide id="8" pos="2638">
          <p15:clr>
            <a:srgbClr val="FBAE40"/>
          </p15:clr>
        </p15:guide>
        <p15:guide id="9" pos="3228">
          <p15:clr>
            <a:srgbClr val="FBAE40"/>
          </p15:clr>
        </p15:guide>
        <p15:guide id="10" pos="3840">
          <p15:clr>
            <a:srgbClr val="FBAE40"/>
          </p15:clr>
        </p15:guide>
        <p15:guide id="11" pos="6834">
          <p15:clr>
            <a:srgbClr val="FBAE40"/>
          </p15:clr>
        </p15:guide>
        <p15:guide id="12" pos="6244">
          <p15:clr>
            <a:srgbClr val="FBAE40"/>
          </p15:clr>
        </p15:guide>
        <p15:guide id="13" pos="5632">
          <p15:clr>
            <a:srgbClr val="FBAE40"/>
          </p15:clr>
        </p15:guide>
        <p15:guide id="14" pos="5042">
          <p15:clr>
            <a:srgbClr val="FBAE40"/>
          </p15:clr>
        </p15:guide>
        <p15:guide id="15" pos="443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 userDrawn="1"/>
        </p:nvSpPr>
        <p:spPr>
          <a:xfrm>
            <a:off x="0" y="2669698"/>
            <a:ext cx="12191999" cy="1518603"/>
          </a:xfrm>
          <a:prstGeom prst="rect">
            <a:avLst/>
          </a:prstGeom>
          <a:gradFill>
            <a:gsLst>
              <a:gs pos="68000">
                <a:srgbClr val="ECF3FA"/>
              </a:gs>
              <a:gs pos="41000">
                <a:schemeClr val="bg1"/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10800000" scaled="0"/>
          </a:gra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92D7"/>
              </a:solidFill>
            </a:endParaRPr>
          </a:p>
        </p:txBody>
      </p:sp>
      <p:sp>
        <p:nvSpPr>
          <p:cNvPr id="4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2099467" y="2995242"/>
            <a:ext cx="7993063" cy="492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rgbClr val="3B338A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 этого прекрасного слайда</a:t>
            </a:r>
          </a:p>
        </p:txBody>
      </p:sp>
      <p:sp>
        <p:nvSpPr>
          <p:cNvPr id="5" name="Текст 13"/>
          <p:cNvSpPr>
            <a:spLocks noGrp="1"/>
          </p:cNvSpPr>
          <p:nvPr>
            <p:ph type="body" sz="quarter" idx="12" hasCustomPrompt="1"/>
          </p:nvPr>
        </p:nvSpPr>
        <p:spPr>
          <a:xfrm>
            <a:off x="2099466" y="3487367"/>
            <a:ext cx="7993063" cy="38305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rgbClr val="3B338A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Подзаголовок от сюда и уходящий вдаль на нижние строчки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0A6EF88-4BB5-4A2B-96CB-1DDDCA598F6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6" y="368301"/>
            <a:ext cx="2406894" cy="55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66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  <p15:guide id="3" orient="horz" pos="4088">
          <p15:clr>
            <a:srgbClr val="FBAE40"/>
          </p15:clr>
        </p15:guide>
        <p15:guide id="4" pos="7446">
          <p15:clr>
            <a:srgbClr val="FBAE40"/>
          </p15:clr>
        </p15:guide>
        <p15:guide id="5" pos="846">
          <p15:clr>
            <a:srgbClr val="FBAE40"/>
          </p15:clr>
        </p15:guide>
        <p15:guide id="6" pos="1436">
          <p15:clr>
            <a:srgbClr val="FBAE40"/>
          </p15:clr>
        </p15:guide>
        <p15:guide id="7" pos="2048">
          <p15:clr>
            <a:srgbClr val="FBAE40"/>
          </p15:clr>
        </p15:guide>
        <p15:guide id="8" pos="2638">
          <p15:clr>
            <a:srgbClr val="FBAE40"/>
          </p15:clr>
        </p15:guide>
        <p15:guide id="9" pos="3228">
          <p15:clr>
            <a:srgbClr val="FBAE40"/>
          </p15:clr>
        </p15:guide>
        <p15:guide id="10" pos="3840">
          <p15:clr>
            <a:srgbClr val="FBAE40"/>
          </p15:clr>
        </p15:guide>
        <p15:guide id="11" pos="6834">
          <p15:clr>
            <a:srgbClr val="FBAE40"/>
          </p15:clr>
        </p15:guide>
        <p15:guide id="12" pos="6244">
          <p15:clr>
            <a:srgbClr val="FBAE40"/>
          </p15:clr>
        </p15:guide>
        <p15:guide id="13" pos="5632">
          <p15:clr>
            <a:srgbClr val="FBAE40"/>
          </p15:clr>
        </p15:guide>
        <p15:guide id="14" pos="5042">
          <p15:clr>
            <a:srgbClr val="FBAE40"/>
          </p15:clr>
        </p15:guide>
        <p15:guide id="15" pos="443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 userDrawn="1"/>
        </p:nvSpPr>
        <p:spPr>
          <a:xfrm>
            <a:off x="0" y="2669698"/>
            <a:ext cx="12191999" cy="1518603"/>
          </a:xfrm>
          <a:prstGeom prst="rect">
            <a:avLst/>
          </a:prstGeom>
          <a:gradFill>
            <a:gsLst>
              <a:gs pos="68000">
                <a:srgbClr val="5595B9"/>
              </a:gs>
              <a:gs pos="41000">
                <a:srgbClr val="5595B9"/>
              </a:gs>
              <a:gs pos="0">
                <a:srgbClr val="5595B9">
                  <a:alpha val="40000"/>
                </a:srgbClr>
              </a:gs>
              <a:gs pos="100000">
                <a:srgbClr val="5595B9">
                  <a:alpha val="40000"/>
                </a:srgbClr>
              </a:gs>
            </a:gsLst>
            <a:lin ang="10800000" scaled="0"/>
          </a:gradFill>
          <a:ln>
            <a:noFill/>
          </a:ln>
          <a:effectLst>
            <a:outerShdw blurRad="330200" sx="101000" sy="101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92D7"/>
              </a:solidFill>
            </a:endParaRPr>
          </a:p>
        </p:txBody>
      </p:sp>
      <p:sp>
        <p:nvSpPr>
          <p:cNvPr id="4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2099467" y="2995242"/>
            <a:ext cx="7993063" cy="492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chemeClr val="bg1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 этого прекрасного слайда</a:t>
            </a:r>
          </a:p>
        </p:txBody>
      </p:sp>
      <p:sp>
        <p:nvSpPr>
          <p:cNvPr id="5" name="Текст 13"/>
          <p:cNvSpPr>
            <a:spLocks noGrp="1"/>
          </p:cNvSpPr>
          <p:nvPr>
            <p:ph type="body" sz="quarter" idx="12" hasCustomPrompt="1"/>
          </p:nvPr>
        </p:nvSpPr>
        <p:spPr>
          <a:xfrm>
            <a:off x="2099466" y="3487367"/>
            <a:ext cx="7993063" cy="38305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Подзаголовок от сюда и уходящий вдаль на нижние строчки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438D73F0-6420-4F3D-8A76-8B5E2C2556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6" y="368301"/>
            <a:ext cx="2406894" cy="55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59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  <p15:guide id="3" orient="horz" pos="4088">
          <p15:clr>
            <a:srgbClr val="FBAE40"/>
          </p15:clr>
        </p15:guide>
        <p15:guide id="4" pos="7446">
          <p15:clr>
            <a:srgbClr val="FBAE40"/>
          </p15:clr>
        </p15:guide>
        <p15:guide id="5" pos="846">
          <p15:clr>
            <a:srgbClr val="FBAE40"/>
          </p15:clr>
        </p15:guide>
        <p15:guide id="6" pos="1436">
          <p15:clr>
            <a:srgbClr val="FBAE40"/>
          </p15:clr>
        </p15:guide>
        <p15:guide id="7" pos="2048">
          <p15:clr>
            <a:srgbClr val="FBAE40"/>
          </p15:clr>
        </p15:guide>
        <p15:guide id="8" pos="2638">
          <p15:clr>
            <a:srgbClr val="FBAE40"/>
          </p15:clr>
        </p15:guide>
        <p15:guide id="9" pos="3228">
          <p15:clr>
            <a:srgbClr val="FBAE40"/>
          </p15:clr>
        </p15:guide>
        <p15:guide id="10" pos="3840">
          <p15:clr>
            <a:srgbClr val="FBAE40"/>
          </p15:clr>
        </p15:guide>
        <p15:guide id="11" pos="6834">
          <p15:clr>
            <a:srgbClr val="FBAE40"/>
          </p15:clr>
        </p15:guide>
        <p15:guide id="12" pos="6244">
          <p15:clr>
            <a:srgbClr val="FBAE40"/>
          </p15:clr>
        </p15:guide>
        <p15:guide id="13" pos="5632">
          <p15:clr>
            <a:srgbClr val="FBAE40"/>
          </p15:clr>
        </p15:guide>
        <p15:guide id="14" pos="5042">
          <p15:clr>
            <a:srgbClr val="FBAE40"/>
          </p15:clr>
        </p15:guide>
        <p15:guide id="15" pos="443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2099467" y="2995242"/>
            <a:ext cx="7993063" cy="492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chemeClr val="bg1"/>
                </a:solidFill>
                <a:latin typeface="Montserrat SemiBold" panose="00000700000000000000" pitchFamily="50" charset="-52"/>
              </a:defRPr>
            </a:lvl1pPr>
          </a:lstStyle>
          <a:p>
            <a:pPr lvl="0"/>
            <a:r>
              <a:rPr lang="ru-RU" dirty="0"/>
              <a:t>Заголовок этого прекрасного слайда</a:t>
            </a:r>
          </a:p>
        </p:txBody>
      </p:sp>
      <p:sp>
        <p:nvSpPr>
          <p:cNvPr id="5" name="Текст 13"/>
          <p:cNvSpPr>
            <a:spLocks noGrp="1"/>
          </p:cNvSpPr>
          <p:nvPr>
            <p:ph type="body" sz="quarter" idx="12" hasCustomPrompt="1"/>
          </p:nvPr>
        </p:nvSpPr>
        <p:spPr>
          <a:xfrm>
            <a:off x="2099466" y="3487367"/>
            <a:ext cx="7993063" cy="38305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  <a:latin typeface="Montserrat" panose="00000500000000000000" pitchFamily="50" charset="-52"/>
              </a:defRPr>
            </a:lvl1pPr>
          </a:lstStyle>
          <a:p>
            <a:pPr lvl="0"/>
            <a:r>
              <a:rPr lang="ru-RU" dirty="0"/>
              <a:t>Подзаголовок от сюда и уходящий вдаль на нижние строчки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5B138F17-A495-455A-8F9E-3106D6C025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6" y="368301"/>
            <a:ext cx="2406894" cy="55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979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34">
          <p15:clr>
            <a:srgbClr val="FBAE40"/>
          </p15:clr>
        </p15:guide>
        <p15:guide id="3" orient="horz" pos="4088">
          <p15:clr>
            <a:srgbClr val="FBAE40"/>
          </p15:clr>
        </p15:guide>
        <p15:guide id="4" pos="7446">
          <p15:clr>
            <a:srgbClr val="FBAE40"/>
          </p15:clr>
        </p15:guide>
        <p15:guide id="5" pos="846">
          <p15:clr>
            <a:srgbClr val="FBAE40"/>
          </p15:clr>
        </p15:guide>
        <p15:guide id="6" pos="1436">
          <p15:clr>
            <a:srgbClr val="FBAE40"/>
          </p15:clr>
        </p15:guide>
        <p15:guide id="7" pos="2048">
          <p15:clr>
            <a:srgbClr val="FBAE40"/>
          </p15:clr>
        </p15:guide>
        <p15:guide id="8" pos="2638">
          <p15:clr>
            <a:srgbClr val="FBAE40"/>
          </p15:clr>
        </p15:guide>
        <p15:guide id="9" pos="3228">
          <p15:clr>
            <a:srgbClr val="FBAE40"/>
          </p15:clr>
        </p15:guide>
        <p15:guide id="10" pos="3840">
          <p15:clr>
            <a:srgbClr val="FBAE40"/>
          </p15:clr>
        </p15:guide>
        <p15:guide id="11" pos="6834">
          <p15:clr>
            <a:srgbClr val="FBAE40"/>
          </p15:clr>
        </p15:guide>
        <p15:guide id="12" pos="6244">
          <p15:clr>
            <a:srgbClr val="FBAE40"/>
          </p15:clr>
        </p15:guide>
        <p15:guide id="13" pos="5632">
          <p15:clr>
            <a:srgbClr val="FBAE40"/>
          </p15:clr>
        </p15:guide>
        <p15:guide id="14" pos="5042">
          <p15:clr>
            <a:srgbClr val="FBAE40"/>
          </p15:clr>
        </p15:guide>
        <p15:guide id="15" pos="443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4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-8467" y="-22225"/>
            <a:ext cx="12194117" cy="241300"/>
            <a:chOff x="-4" y="-14"/>
            <a:chExt cx="5646" cy="149"/>
          </a:xfrm>
        </p:grpSpPr>
        <p:sp>
          <p:nvSpPr>
            <p:cNvPr id="5" name="Rectangle 198"/>
            <p:cNvSpPr>
              <a:spLocks noChangeArrowheads="1"/>
            </p:cNvSpPr>
            <p:nvPr userDrawn="1"/>
          </p:nvSpPr>
          <p:spPr bwMode="auto">
            <a:xfrm>
              <a:off x="-4" y="-14"/>
              <a:ext cx="3" cy="149"/>
            </a:xfrm>
            <a:prstGeom prst="rect">
              <a:avLst/>
            </a:prstGeom>
            <a:solidFill>
              <a:srgbClr val="00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6" name="Rectangle 199"/>
            <p:cNvSpPr>
              <a:spLocks noChangeArrowheads="1"/>
            </p:cNvSpPr>
            <p:nvPr userDrawn="1"/>
          </p:nvSpPr>
          <p:spPr bwMode="auto">
            <a:xfrm>
              <a:off x="-1" y="-14"/>
              <a:ext cx="4" cy="149"/>
            </a:xfrm>
            <a:prstGeom prst="rect">
              <a:avLst/>
            </a:prstGeom>
            <a:solidFill>
              <a:srgbClr val="02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7" name="Rectangle 200"/>
            <p:cNvSpPr>
              <a:spLocks noChangeArrowheads="1"/>
            </p:cNvSpPr>
            <p:nvPr userDrawn="1"/>
          </p:nvSpPr>
          <p:spPr bwMode="auto">
            <a:xfrm>
              <a:off x="3" y="-14"/>
              <a:ext cx="4" cy="149"/>
            </a:xfrm>
            <a:prstGeom prst="rect">
              <a:avLst/>
            </a:prstGeom>
            <a:solidFill>
              <a:srgbClr val="04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8" name="Rectangle 201"/>
            <p:cNvSpPr>
              <a:spLocks noChangeArrowheads="1"/>
            </p:cNvSpPr>
            <p:nvPr userDrawn="1"/>
          </p:nvSpPr>
          <p:spPr bwMode="auto">
            <a:xfrm>
              <a:off x="7" y="-14"/>
              <a:ext cx="3" cy="149"/>
            </a:xfrm>
            <a:prstGeom prst="rect">
              <a:avLst/>
            </a:prstGeom>
            <a:solidFill>
              <a:srgbClr val="06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9" name="Rectangle 202"/>
            <p:cNvSpPr>
              <a:spLocks noChangeArrowheads="1"/>
            </p:cNvSpPr>
            <p:nvPr userDrawn="1"/>
          </p:nvSpPr>
          <p:spPr bwMode="auto">
            <a:xfrm>
              <a:off x="10" y="-14"/>
              <a:ext cx="4" cy="149"/>
            </a:xfrm>
            <a:prstGeom prst="rect">
              <a:avLst/>
            </a:prstGeom>
            <a:solidFill>
              <a:srgbClr val="08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0" name="Rectangle 203"/>
            <p:cNvSpPr>
              <a:spLocks noChangeArrowheads="1"/>
            </p:cNvSpPr>
            <p:nvPr userDrawn="1"/>
          </p:nvSpPr>
          <p:spPr bwMode="auto">
            <a:xfrm>
              <a:off x="14" y="-14"/>
              <a:ext cx="6" cy="149"/>
            </a:xfrm>
            <a:prstGeom prst="rect">
              <a:avLst/>
            </a:prstGeom>
            <a:solidFill>
              <a:srgbClr val="0A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1" name="Rectangle 204"/>
            <p:cNvSpPr>
              <a:spLocks noChangeArrowheads="1"/>
            </p:cNvSpPr>
            <p:nvPr userDrawn="1"/>
          </p:nvSpPr>
          <p:spPr bwMode="auto">
            <a:xfrm>
              <a:off x="20" y="-14"/>
              <a:ext cx="25" cy="149"/>
            </a:xfrm>
            <a:prstGeom prst="rect">
              <a:avLst/>
            </a:prstGeom>
            <a:solidFill>
              <a:srgbClr val="0C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2" name="Rectangle 205"/>
            <p:cNvSpPr>
              <a:spLocks noChangeArrowheads="1"/>
            </p:cNvSpPr>
            <p:nvPr userDrawn="1"/>
          </p:nvSpPr>
          <p:spPr bwMode="auto">
            <a:xfrm>
              <a:off x="32" y="-14"/>
              <a:ext cx="11" cy="149"/>
            </a:xfrm>
            <a:prstGeom prst="rect">
              <a:avLst/>
            </a:prstGeom>
            <a:solidFill>
              <a:srgbClr val="0E2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3" name="Rectangle 206"/>
            <p:cNvSpPr>
              <a:spLocks noChangeArrowheads="1"/>
            </p:cNvSpPr>
            <p:nvPr userDrawn="1"/>
          </p:nvSpPr>
          <p:spPr bwMode="auto">
            <a:xfrm>
              <a:off x="43" y="-14"/>
              <a:ext cx="15" cy="149"/>
            </a:xfrm>
            <a:prstGeom prst="rect">
              <a:avLst/>
            </a:prstGeom>
            <a:solidFill>
              <a:srgbClr val="102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4" name="Rectangle 207"/>
            <p:cNvSpPr>
              <a:spLocks noChangeArrowheads="1"/>
            </p:cNvSpPr>
            <p:nvPr userDrawn="1"/>
          </p:nvSpPr>
          <p:spPr bwMode="auto">
            <a:xfrm>
              <a:off x="58" y="-14"/>
              <a:ext cx="25" cy="149"/>
            </a:xfrm>
            <a:prstGeom prst="rect">
              <a:avLst/>
            </a:prstGeom>
            <a:solidFill>
              <a:srgbClr val="122C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5" name="Rectangle 208"/>
            <p:cNvSpPr>
              <a:spLocks noChangeArrowheads="1"/>
            </p:cNvSpPr>
            <p:nvPr userDrawn="1"/>
          </p:nvSpPr>
          <p:spPr bwMode="auto">
            <a:xfrm>
              <a:off x="73" y="-14"/>
              <a:ext cx="16" cy="149"/>
            </a:xfrm>
            <a:prstGeom prst="rect">
              <a:avLst/>
            </a:prstGeom>
            <a:solidFill>
              <a:srgbClr val="142D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6" name="Rectangle 209"/>
            <p:cNvSpPr>
              <a:spLocks noChangeArrowheads="1"/>
            </p:cNvSpPr>
            <p:nvPr userDrawn="1"/>
          </p:nvSpPr>
          <p:spPr bwMode="auto">
            <a:xfrm>
              <a:off x="89" y="-14"/>
              <a:ext cx="22" cy="149"/>
            </a:xfrm>
            <a:prstGeom prst="rect">
              <a:avLst/>
            </a:prstGeom>
            <a:solidFill>
              <a:srgbClr val="162D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7" name="Rectangle 210"/>
            <p:cNvSpPr>
              <a:spLocks noChangeArrowheads="1"/>
            </p:cNvSpPr>
            <p:nvPr userDrawn="1"/>
          </p:nvSpPr>
          <p:spPr bwMode="auto">
            <a:xfrm>
              <a:off x="111" y="-14"/>
              <a:ext cx="28" cy="149"/>
            </a:xfrm>
            <a:prstGeom prst="rect">
              <a:avLst/>
            </a:prstGeom>
            <a:solidFill>
              <a:srgbClr val="182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8" name="Rectangle 211"/>
            <p:cNvSpPr>
              <a:spLocks noChangeArrowheads="1"/>
            </p:cNvSpPr>
            <p:nvPr userDrawn="1"/>
          </p:nvSpPr>
          <p:spPr bwMode="auto">
            <a:xfrm>
              <a:off x="139" y="-14"/>
              <a:ext cx="25" cy="149"/>
            </a:xfrm>
            <a:prstGeom prst="rect">
              <a:avLst/>
            </a:prstGeom>
            <a:solidFill>
              <a:srgbClr val="1A2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9" name="Rectangle 212"/>
            <p:cNvSpPr>
              <a:spLocks noChangeArrowheads="1"/>
            </p:cNvSpPr>
            <p:nvPr userDrawn="1"/>
          </p:nvSpPr>
          <p:spPr bwMode="auto">
            <a:xfrm>
              <a:off x="167" y="-14"/>
              <a:ext cx="25" cy="149"/>
            </a:xfrm>
            <a:prstGeom prst="rect">
              <a:avLst/>
            </a:prstGeom>
            <a:solidFill>
              <a:srgbClr val="1C3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20" name="Rectangle 213"/>
            <p:cNvSpPr>
              <a:spLocks noChangeArrowheads="1"/>
            </p:cNvSpPr>
            <p:nvPr userDrawn="1"/>
          </p:nvSpPr>
          <p:spPr bwMode="auto">
            <a:xfrm>
              <a:off x="188" y="-14"/>
              <a:ext cx="22" cy="149"/>
            </a:xfrm>
            <a:prstGeom prst="rect">
              <a:avLst/>
            </a:prstGeom>
            <a:solidFill>
              <a:srgbClr val="1E3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21" name="Rectangle 214"/>
            <p:cNvSpPr>
              <a:spLocks noChangeArrowheads="1"/>
            </p:cNvSpPr>
            <p:nvPr userDrawn="1"/>
          </p:nvSpPr>
          <p:spPr bwMode="auto">
            <a:xfrm>
              <a:off x="210" y="-14"/>
              <a:ext cx="25" cy="149"/>
            </a:xfrm>
            <a:prstGeom prst="rect">
              <a:avLst/>
            </a:prstGeom>
            <a:solidFill>
              <a:srgbClr val="203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22" name="Rectangle 215"/>
            <p:cNvSpPr>
              <a:spLocks noChangeArrowheads="1"/>
            </p:cNvSpPr>
            <p:nvPr userDrawn="1"/>
          </p:nvSpPr>
          <p:spPr bwMode="auto">
            <a:xfrm>
              <a:off x="232" y="-14"/>
              <a:ext cx="40" cy="149"/>
            </a:xfrm>
            <a:prstGeom prst="rect">
              <a:avLst/>
            </a:prstGeom>
            <a:solidFill>
              <a:srgbClr val="2233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23" name="Rectangle 216"/>
            <p:cNvSpPr>
              <a:spLocks noChangeArrowheads="1"/>
            </p:cNvSpPr>
            <p:nvPr userDrawn="1"/>
          </p:nvSpPr>
          <p:spPr bwMode="auto">
            <a:xfrm>
              <a:off x="272" y="-14"/>
              <a:ext cx="22" cy="149"/>
            </a:xfrm>
            <a:prstGeom prst="rect">
              <a:avLst/>
            </a:prstGeom>
            <a:solidFill>
              <a:srgbClr val="2435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24" name="Rectangle 217"/>
            <p:cNvSpPr>
              <a:spLocks noChangeArrowheads="1"/>
            </p:cNvSpPr>
            <p:nvPr userDrawn="1"/>
          </p:nvSpPr>
          <p:spPr bwMode="auto">
            <a:xfrm>
              <a:off x="294" y="-14"/>
              <a:ext cx="25" cy="149"/>
            </a:xfrm>
            <a:prstGeom prst="rect">
              <a:avLst/>
            </a:prstGeom>
            <a:solidFill>
              <a:srgbClr val="2636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25" name="Rectangle 218"/>
            <p:cNvSpPr>
              <a:spLocks noChangeArrowheads="1"/>
            </p:cNvSpPr>
            <p:nvPr userDrawn="1"/>
          </p:nvSpPr>
          <p:spPr bwMode="auto">
            <a:xfrm>
              <a:off x="316" y="-14"/>
              <a:ext cx="25" cy="149"/>
            </a:xfrm>
            <a:prstGeom prst="rect">
              <a:avLst/>
            </a:prstGeom>
            <a:solidFill>
              <a:srgbClr val="2837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26" name="Rectangle 219"/>
            <p:cNvSpPr>
              <a:spLocks noChangeArrowheads="1"/>
            </p:cNvSpPr>
            <p:nvPr userDrawn="1"/>
          </p:nvSpPr>
          <p:spPr bwMode="auto">
            <a:xfrm>
              <a:off x="343" y="-14"/>
              <a:ext cx="33" cy="149"/>
            </a:xfrm>
            <a:prstGeom prst="rect">
              <a:avLst/>
            </a:prstGeom>
            <a:solidFill>
              <a:srgbClr val="2A3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27" name="Rectangle 220"/>
            <p:cNvSpPr>
              <a:spLocks noChangeArrowheads="1"/>
            </p:cNvSpPr>
            <p:nvPr userDrawn="1"/>
          </p:nvSpPr>
          <p:spPr bwMode="auto">
            <a:xfrm>
              <a:off x="376" y="-14"/>
              <a:ext cx="25" cy="149"/>
            </a:xfrm>
            <a:prstGeom prst="rect">
              <a:avLst/>
            </a:prstGeom>
            <a:solidFill>
              <a:srgbClr val="2C39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28" name="Rectangle 221"/>
            <p:cNvSpPr>
              <a:spLocks noChangeArrowheads="1"/>
            </p:cNvSpPr>
            <p:nvPr userDrawn="1"/>
          </p:nvSpPr>
          <p:spPr bwMode="auto">
            <a:xfrm>
              <a:off x="403" y="-14"/>
              <a:ext cx="28" cy="149"/>
            </a:xfrm>
            <a:prstGeom prst="rect">
              <a:avLst/>
            </a:prstGeom>
            <a:solidFill>
              <a:srgbClr val="2D3B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29" name="Rectangle 222"/>
            <p:cNvSpPr>
              <a:spLocks noChangeArrowheads="1"/>
            </p:cNvSpPr>
            <p:nvPr userDrawn="1"/>
          </p:nvSpPr>
          <p:spPr bwMode="auto">
            <a:xfrm>
              <a:off x="431" y="-14"/>
              <a:ext cx="33" cy="149"/>
            </a:xfrm>
            <a:prstGeom prst="rect">
              <a:avLst/>
            </a:prstGeom>
            <a:solidFill>
              <a:srgbClr val="2F3C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30" name="Rectangle 223"/>
            <p:cNvSpPr>
              <a:spLocks noChangeArrowheads="1"/>
            </p:cNvSpPr>
            <p:nvPr userDrawn="1"/>
          </p:nvSpPr>
          <p:spPr bwMode="auto">
            <a:xfrm>
              <a:off x="464" y="-14"/>
              <a:ext cx="25" cy="149"/>
            </a:xfrm>
            <a:prstGeom prst="rect">
              <a:avLst/>
            </a:prstGeom>
            <a:solidFill>
              <a:srgbClr val="313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31" name="Rectangle 224"/>
            <p:cNvSpPr>
              <a:spLocks noChangeArrowheads="1"/>
            </p:cNvSpPr>
            <p:nvPr userDrawn="1"/>
          </p:nvSpPr>
          <p:spPr bwMode="auto">
            <a:xfrm>
              <a:off x="491" y="-14"/>
              <a:ext cx="40" cy="149"/>
            </a:xfrm>
            <a:prstGeom prst="rect">
              <a:avLst/>
            </a:prstGeom>
            <a:solidFill>
              <a:srgbClr val="333F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32" name="Rectangle 225"/>
            <p:cNvSpPr>
              <a:spLocks noChangeArrowheads="1"/>
            </p:cNvSpPr>
            <p:nvPr userDrawn="1"/>
          </p:nvSpPr>
          <p:spPr bwMode="auto">
            <a:xfrm>
              <a:off x="531" y="-14"/>
              <a:ext cx="25" cy="149"/>
            </a:xfrm>
            <a:prstGeom prst="rect">
              <a:avLst/>
            </a:prstGeom>
            <a:solidFill>
              <a:srgbClr val="3540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33" name="Rectangle 226"/>
            <p:cNvSpPr>
              <a:spLocks noChangeArrowheads="1"/>
            </p:cNvSpPr>
            <p:nvPr userDrawn="1"/>
          </p:nvSpPr>
          <p:spPr bwMode="auto">
            <a:xfrm>
              <a:off x="558" y="-14"/>
              <a:ext cx="27" cy="149"/>
            </a:xfrm>
            <a:prstGeom prst="rect">
              <a:avLst/>
            </a:prstGeom>
            <a:solidFill>
              <a:srgbClr val="374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34" name="Rectangle 227"/>
            <p:cNvSpPr>
              <a:spLocks noChangeArrowheads="1"/>
            </p:cNvSpPr>
            <p:nvPr userDrawn="1"/>
          </p:nvSpPr>
          <p:spPr bwMode="auto">
            <a:xfrm>
              <a:off x="585" y="-14"/>
              <a:ext cx="23" cy="149"/>
            </a:xfrm>
            <a:prstGeom prst="rect">
              <a:avLst/>
            </a:prstGeom>
            <a:solidFill>
              <a:srgbClr val="3844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35" name="Rectangle 228"/>
            <p:cNvSpPr>
              <a:spLocks noChangeArrowheads="1"/>
            </p:cNvSpPr>
            <p:nvPr userDrawn="1"/>
          </p:nvSpPr>
          <p:spPr bwMode="auto">
            <a:xfrm>
              <a:off x="608" y="-14"/>
              <a:ext cx="38" cy="149"/>
            </a:xfrm>
            <a:prstGeom prst="rect">
              <a:avLst/>
            </a:prstGeom>
            <a:solidFill>
              <a:srgbClr val="3A45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36" name="Rectangle 229"/>
            <p:cNvSpPr>
              <a:spLocks noChangeArrowheads="1"/>
            </p:cNvSpPr>
            <p:nvPr userDrawn="1"/>
          </p:nvSpPr>
          <p:spPr bwMode="auto">
            <a:xfrm>
              <a:off x="646" y="-14"/>
              <a:ext cx="28" cy="149"/>
            </a:xfrm>
            <a:prstGeom prst="rect">
              <a:avLst/>
            </a:prstGeom>
            <a:solidFill>
              <a:srgbClr val="3C4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37" name="Rectangle 230"/>
            <p:cNvSpPr>
              <a:spLocks noChangeArrowheads="1"/>
            </p:cNvSpPr>
            <p:nvPr userDrawn="1"/>
          </p:nvSpPr>
          <p:spPr bwMode="auto">
            <a:xfrm>
              <a:off x="674" y="-14"/>
              <a:ext cx="38" cy="149"/>
            </a:xfrm>
            <a:prstGeom prst="rect">
              <a:avLst/>
            </a:prstGeom>
            <a:solidFill>
              <a:srgbClr val="3E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38" name="Rectangle 231"/>
            <p:cNvSpPr>
              <a:spLocks noChangeArrowheads="1"/>
            </p:cNvSpPr>
            <p:nvPr userDrawn="1"/>
          </p:nvSpPr>
          <p:spPr bwMode="auto">
            <a:xfrm>
              <a:off x="712" y="-14"/>
              <a:ext cx="25" cy="149"/>
            </a:xfrm>
            <a:prstGeom prst="rect">
              <a:avLst/>
            </a:prstGeom>
            <a:solidFill>
              <a:srgbClr val="404A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39" name="Rectangle 232"/>
            <p:cNvSpPr>
              <a:spLocks noChangeArrowheads="1"/>
            </p:cNvSpPr>
            <p:nvPr userDrawn="1"/>
          </p:nvSpPr>
          <p:spPr bwMode="auto">
            <a:xfrm>
              <a:off x="740" y="-14"/>
              <a:ext cx="38" cy="149"/>
            </a:xfrm>
            <a:prstGeom prst="rect">
              <a:avLst/>
            </a:prstGeom>
            <a:solidFill>
              <a:srgbClr val="424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40" name="Rectangle 233"/>
            <p:cNvSpPr>
              <a:spLocks noChangeArrowheads="1"/>
            </p:cNvSpPr>
            <p:nvPr userDrawn="1"/>
          </p:nvSpPr>
          <p:spPr bwMode="auto">
            <a:xfrm>
              <a:off x="778" y="-14"/>
              <a:ext cx="25" cy="149"/>
            </a:xfrm>
            <a:prstGeom prst="rect">
              <a:avLst/>
            </a:prstGeom>
            <a:solidFill>
              <a:srgbClr val="444D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41" name="Rectangle 234"/>
            <p:cNvSpPr>
              <a:spLocks noChangeArrowheads="1"/>
            </p:cNvSpPr>
            <p:nvPr userDrawn="1"/>
          </p:nvSpPr>
          <p:spPr bwMode="auto">
            <a:xfrm>
              <a:off x="806" y="-14"/>
              <a:ext cx="33" cy="149"/>
            </a:xfrm>
            <a:prstGeom prst="rect">
              <a:avLst/>
            </a:prstGeom>
            <a:solidFill>
              <a:srgbClr val="464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42" name="Rectangle 235"/>
            <p:cNvSpPr>
              <a:spLocks noChangeArrowheads="1"/>
            </p:cNvSpPr>
            <p:nvPr userDrawn="1"/>
          </p:nvSpPr>
          <p:spPr bwMode="auto">
            <a:xfrm>
              <a:off x="839" y="-14"/>
              <a:ext cx="28" cy="149"/>
            </a:xfrm>
            <a:prstGeom prst="rect">
              <a:avLst/>
            </a:prstGeom>
            <a:solidFill>
              <a:srgbClr val="475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43" name="Rectangle 236"/>
            <p:cNvSpPr>
              <a:spLocks noChangeArrowheads="1"/>
            </p:cNvSpPr>
            <p:nvPr userDrawn="1"/>
          </p:nvSpPr>
          <p:spPr bwMode="auto">
            <a:xfrm>
              <a:off x="867" y="-14"/>
              <a:ext cx="25" cy="149"/>
            </a:xfrm>
            <a:prstGeom prst="rect">
              <a:avLst/>
            </a:prstGeom>
            <a:solidFill>
              <a:srgbClr val="4951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44" name="Rectangle 237"/>
            <p:cNvSpPr>
              <a:spLocks noChangeArrowheads="1"/>
            </p:cNvSpPr>
            <p:nvPr userDrawn="1"/>
          </p:nvSpPr>
          <p:spPr bwMode="auto">
            <a:xfrm>
              <a:off x="895" y="-14"/>
              <a:ext cx="38" cy="149"/>
            </a:xfrm>
            <a:prstGeom prst="rect">
              <a:avLst/>
            </a:prstGeom>
            <a:solidFill>
              <a:srgbClr val="4B5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45" name="Rectangle 238"/>
            <p:cNvSpPr>
              <a:spLocks noChangeArrowheads="1"/>
            </p:cNvSpPr>
            <p:nvPr userDrawn="1"/>
          </p:nvSpPr>
          <p:spPr bwMode="auto">
            <a:xfrm>
              <a:off x="933" y="-14"/>
              <a:ext cx="27" cy="149"/>
            </a:xfrm>
            <a:prstGeom prst="rect">
              <a:avLst/>
            </a:prstGeom>
            <a:solidFill>
              <a:srgbClr val="4D55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46" name="Rectangle 239"/>
            <p:cNvSpPr>
              <a:spLocks noChangeArrowheads="1"/>
            </p:cNvSpPr>
            <p:nvPr userDrawn="1"/>
          </p:nvSpPr>
          <p:spPr bwMode="auto">
            <a:xfrm>
              <a:off x="960" y="-14"/>
              <a:ext cx="25" cy="149"/>
            </a:xfrm>
            <a:prstGeom prst="rect">
              <a:avLst/>
            </a:prstGeom>
            <a:solidFill>
              <a:srgbClr val="4F5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47" name="Rectangle 240"/>
            <p:cNvSpPr>
              <a:spLocks noChangeArrowheads="1"/>
            </p:cNvSpPr>
            <p:nvPr userDrawn="1"/>
          </p:nvSpPr>
          <p:spPr bwMode="auto">
            <a:xfrm>
              <a:off x="993" y="-14"/>
              <a:ext cx="25" cy="149"/>
            </a:xfrm>
            <a:prstGeom prst="rect">
              <a:avLst/>
            </a:prstGeom>
            <a:solidFill>
              <a:srgbClr val="5058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48" name="Rectangle 241"/>
            <p:cNvSpPr>
              <a:spLocks noChangeArrowheads="1"/>
            </p:cNvSpPr>
            <p:nvPr userDrawn="1"/>
          </p:nvSpPr>
          <p:spPr bwMode="auto">
            <a:xfrm>
              <a:off x="1016" y="-14"/>
              <a:ext cx="25" cy="149"/>
            </a:xfrm>
            <a:prstGeom prst="rect">
              <a:avLst/>
            </a:prstGeom>
            <a:solidFill>
              <a:srgbClr val="5259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49" name="Rectangle 242"/>
            <p:cNvSpPr>
              <a:spLocks noChangeArrowheads="1"/>
            </p:cNvSpPr>
            <p:nvPr userDrawn="1"/>
          </p:nvSpPr>
          <p:spPr bwMode="auto">
            <a:xfrm>
              <a:off x="1043" y="-14"/>
              <a:ext cx="39" cy="149"/>
            </a:xfrm>
            <a:prstGeom prst="rect">
              <a:avLst/>
            </a:prstGeom>
            <a:solidFill>
              <a:srgbClr val="545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50" name="Rectangle 243"/>
            <p:cNvSpPr>
              <a:spLocks noChangeArrowheads="1"/>
            </p:cNvSpPr>
            <p:nvPr userDrawn="1"/>
          </p:nvSpPr>
          <p:spPr bwMode="auto">
            <a:xfrm>
              <a:off x="1082" y="-14"/>
              <a:ext cx="28" cy="149"/>
            </a:xfrm>
            <a:prstGeom prst="rect">
              <a:avLst/>
            </a:prstGeom>
            <a:solidFill>
              <a:srgbClr val="565C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51" name="Rectangle 244"/>
            <p:cNvSpPr>
              <a:spLocks noChangeArrowheads="1"/>
            </p:cNvSpPr>
            <p:nvPr userDrawn="1"/>
          </p:nvSpPr>
          <p:spPr bwMode="auto">
            <a:xfrm>
              <a:off x="1110" y="-14"/>
              <a:ext cx="25" cy="149"/>
            </a:xfrm>
            <a:prstGeom prst="rect">
              <a:avLst/>
            </a:prstGeom>
            <a:solidFill>
              <a:srgbClr val="585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52" name="Rectangle 245"/>
            <p:cNvSpPr>
              <a:spLocks noChangeArrowheads="1"/>
            </p:cNvSpPr>
            <p:nvPr userDrawn="1"/>
          </p:nvSpPr>
          <p:spPr bwMode="auto">
            <a:xfrm>
              <a:off x="1136" y="-14"/>
              <a:ext cx="25" cy="149"/>
            </a:xfrm>
            <a:prstGeom prst="rect">
              <a:avLst/>
            </a:prstGeom>
            <a:solidFill>
              <a:srgbClr val="596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53" name="Rectangle 246"/>
            <p:cNvSpPr>
              <a:spLocks noChangeArrowheads="1"/>
            </p:cNvSpPr>
            <p:nvPr userDrawn="1"/>
          </p:nvSpPr>
          <p:spPr bwMode="auto">
            <a:xfrm>
              <a:off x="1159" y="-14"/>
              <a:ext cx="25" cy="149"/>
            </a:xfrm>
            <a:prstGeom prst="rect">
              <a:avLst/>
            </a:prstGeom>
            <a:solidFill>
              <a:srgbClr val="5B61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54" name="Rectangle 247"/>
            <p:cNvSpPr>
              <a:spLocks noChangeArrowheads="1"/>
            </p:cNvSpPr>
            <p:nvPr userDrawn="1"/>
          </p:nvSpPr>
          <p:spPr bwMode="auto">
            <a:xfrm>
              <a:off x="1197" y="-14"/>
              <a:ext cx="28" cy="149"/>
            </a:xfrm>
            <a:prstGeom prst="rect">
              <a:avLst/>
            </a:prstGeom>
            <a:solidFill>
              <a:srgbClr val="5D63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55" name="Rectangle 248"/>
            <p:cNvSpPr>
              <a:spLocks noChangeArrowheads="1"/>
            </p:cNvSpPr>
            <p:nvPr userDrawn="1"/>
          </p:nvSpPr>
          <p:spPr bwMode="auto">
            <a:xfrm>
              <a:off x="1225" y="-14"/>
              <a:ext cx="22" cy="149"/>
            </a:xfrm>
            <a:prstGeom prst="rect">
              <a:avLst/>
            </a:prstGeom>
            <a:solidFill>
              <a:srgbClr val="5E6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56" name="Rectangle 249"/>
            <p:cNvSpPr>
              <a:spLocks noChangeArrowheads="1"/>
            </p:cNvSpPr>
            <p:nvPr userDrawn="1"/>
          </p:nvSpPr>
          <p:spPr bwMode="auto">
            <a:xfrm>
              <a:off x="1247" y="-14"/>
              <a:ext cx="38" cy="149"/>
            </a:xfrm>
            <a:prstGeom prst="rect">
              <a:avLst/>
            </a:prstGeom>
            <a:solidFill>
              <a:srgbClr val="6066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57" name="Rectangle 250"/>
            <p:cNvSpPr>
              <a:spLocks noChangeArrowheads="1"/>
            </p:cNvSpPr>
            <p:nvPr userDrawn="1"/>
          </p:nvSpPr>
          <p:spPr bwMode="auto">
            <a:xfrm>
              <a:off x="1285" y="-14"/>
              <a:ext cx="28" cy="149"/>
            </a:xfrm>
            <a:prstGeom prst="rect">
              <a:avLst/>
            </a:prstGeom>
            <a:solidFill>
              <a:srgbClr val="62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58" name="Rectangle 251"/>
            <p:cNvSpPr>
              <a:spLocks noChangeArrowheads="1"/>
            </p:cNvSpPr>
            <p:nvPr userDrawn="1"/>
          </p:nvSpPr>
          <p:spPr bwMode="auto">
            <a:xfrm>
              <a:off x="1313" y="-14"/>
              <a:ext cx="22" cy="149"/>
            </a:xfrm>
            <a:prstGeom prst="rect">
              <a:avLst/>
            </a:prstGeom>
            <a:solidFill>
              <a:srgbClr val="6469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59" name="Rectangle 252"/>
            <p:cNvSpPr>
              <a:spLocks noChangeArrowheads="1"/>
            </p:cNvSpPr>
            <p:nvPr userDrawn="1"/>
          </p:nvSpPr>
          <p:spPr bwMode="auto">
            <a:xfrm>
              <a:off x="1335" y="-14"/>
              <a:ext cx="25" cy="149"/>
            </a:xfrm>
            <a:prstGeom prst="rect">
              <a:avLst/>
            </a:prstGeom>
            <a:solidFill>
              <a:srgbClr val="656B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60" name="Rectangle 253"/>
            <p:cNvSpPr>
              <a:spLocks noChangeArrowheads="1"/>
            </p:cNvSpPr>
            <p:nvPr userDrawn="1"/>
          </p:nvSpPr>
          <p:spPr bwMode="auto">
            <a:xfrm>
              <a:off x="1357" y="-14"/>
              <a:ext cx="39" cy="149"/>
            </a:xfrm>
            <a:prstGeom prst="rect">
              <a:avLst/>
            </a:prstGeom>
            <a:solidFill>
              <a:srgbClr val="676C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61" name="Rectangle 254"/>
            <p:cNvSpPr>
              <a:spLocks noChangeArrowheads="1"/>
            </p:cNvSpPr>
            <p:nvPr userDrawn="1"/>
          </p:nvSpPr>
          <p:spPr bwMode="auto">
            <a:xfrm>
              <a:off x="1396" y="-14"/>
              <a:ext cx="25" cy="149"/>
            </a:xfrm>
            <a:prstGeom prst="rect">
              <a:avLst/>
            </a:prstGeom>
            <a:solidFill>
              <a:srgbClr val="696E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62" name="Rectangle 255"/>
            <p:cNvSpPr>
              <a:spLocks noChangeArrowheads="1"/>
            </p:cNvSpPr>
            <p:nvPr userDrawn="1"/>
          </p:nvSpPr>
          <p:spPr bwMode="auto">
            <a:xfrm>
              <a:off x="1424" y="-14"/>
              <a:ext cx="32" cy="149"/>
            </a:xfrm>
            <a:prstGeom prst="rect">
              <a:avLst/>
            </a:prstGeom>
            <a:solidFill>
              <a:srgbClr val="6B6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63" name="Rectangle 256"/>
            <p:cNvSpPr>
              <a:spLocks noChangeArrowheads="1"/>
            </p:cNvSpPr>
            <p:nvPr userDrawn="1"/>
          </p:nvSpPr>
          <p:spPr bwMode="auto">
            <a:xfrm>
              <a:off x="1456" y="-14"/>
              <a:ext cx="25" cy="149"/>
            </a:xfrm>
            <a:prstGeom prst="rect">
              <a:avLst/>
            </a:prstGeom>
            <a:solidFill>
              <a:srgbClr val="6C7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64" name="Rectangle 257"/>
            <p:cNvSpPr>
              <a:spLocks noChangeArrowheads="1"/>
            </p:cNvSpPr>
            <p:nvPr userDrawn="1"/>
          </p:nvSpPr>
          <p:spPr bwMode="auto">
            <a:xfrm>
              <a:off x="1484" y="-14"/>
              <a:ext cx="28" cy="149"/>
            </a:xfrm>
            <a:prstGeom prst="rect">
              <a:avLst/>
            </a:prstGeom>
            <a:solidFill>
              <a:srgbClr val="6E73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65" name="Rectangle 258"/>
            <p:cNvSpPr>
              <a:spLocks noChangeArrowheads="1"/>
            </p:cNvSpPr>
            <p:nvPr userDrawn="1"/>
          </p:nvSpPr>
          <p:spPr bwMode="auto">
            <a:xfrm>
              <a:off x="1512" y="-14"/>
              <a:ext cx="32" cy="149"/>
            </a:xfrm>
            <a:prstGeom prst="rect">
              <a:avLst/>
            </a:prstGeom>
            <a:solidFill>
              <a:srgbClr val="707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66" name="Rectangle 259"/>
            <p:cNvSpPr>
              <a:spLocks noChangeArrowheads="1"/>
            </p:cNvSpPr>
            <p:nvPr userDrawn="1"/>
          </p:nvSpPr>
          <p:spPr bwMode="auto">
            <a:xfrm>
              <a:off x="1544" y="-14"/>
              <a:ext cx="25" cy="149"/>
            </a:xfrm>
            <a:prstGeom prst="rect">
              <a:avLst/>
            </a:prstGeom>
            <a:solidFill>
              <a:srgbClr val="727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67" name="Rectangle 260"/>
            <p:cNvSpPr>
              <a:spLocks noChangeArrowheads="1"/>
            </p:cNvSpPr>
            <p:nvPr userDrawn="1"/>
          </p:nvSpPr>
          <p:spPr bwMode="auto">
            <a:xfrm>
              <a:off x="1572" y="-14"/>
              <a:ext cx="39" cy="149"/>
            </a:xfrm>
            <a:prstGeom prst="rect">
              <a:avLst/>
            </a:prstGeom>
            <a:solidFill>
              <a:srgbClr val="747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68" name="Rectangle 261"/>
            <p:cNvSpPr>
              <a:spLocks noChangeArrowheads="1"/>
            </p:cNvSpPr>
            <p:nvPr userDrawn="1"/>
          </p:nvSpPr>
          <p:spPr bwMode="auto">
            <a:xfrm>
              <a:off x="1611" y="-14"/>
              <a:ext cx="22" cy="149"/>
            </a:xfrm>
            <a:prstGeom prst="rect">
              <a:avLst/>
            </a:prstGeom>
            <a:solidFill>
              <a:srgbClr val="757A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69" name="Rectangle 262"/>
            <p:cNvSpPr>
              <a:spLocks noChangeArrowheads="1"/>
            </p:cNvSpPr>
            <p:nvPr userDrawn="1"/>
          </p:nvSpPr>
          <p:spPr bwMode="auto">
            <a:xfrm>
              <a:off x="1633" y="-14"/>
              <a:ext cx="28" cy="149"/>
            </a:xfrm>
            <a:prstGeom prst="rect">
              <a:avLst/>
            </a:prstGeom>
            <a:solidFill>
              <a:srgbClr val="777B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70" name="Rectangle 263"/>
            <p:cNvSpPr>
              <a:spLocks noChangeArrowheads="1"/>
            </p:cNvSpPr>
            <p:nvPr userDrawn="1"/>
          </p:nvSpPr>
          <p:spPr bwMode="auto">
            <a:xfrm>
              <a:off x="1661" y="-14"/>
              <a:ext cx="25" cy="149"/>
            </a:xfrm>
            <a:prstGeom prst="rect">
              <a:avLst/>
            </a:prstGeom>
            <a:solidFill>
              <a:srgbClr val="797D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71" name="Rectangle 264"/>
            <p:cNvSpPr>
              <a:spLocks noChangeArrowheads="1"/>
            </p:cNvSpPr>
            <p:nvPr userDrawn="1"/>
          </p:nvSpPr>
          <p:spPr bwMode="auto">
            <a:xfrm>
              <a:off x="1688" y="-14"/>
              <a:ext cx="25" cy="149"/>
            </a:xfrm>
            <a:prstGeom prst="rect">
              <a:avLst/>
            </a:prstGeom>
            <a:solidFill>
              <a:srgbClr val="7B7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72" name="Rectangle 265"/>
            <p:cNvSpPr>
              <a:spLocks noChangeArrowheads="1"/>
            </p:cNvSpPr>
            <p:nvPr userDrawn="1"/>
          </p:nvSpPr>
          <p:spPr bwMode="auto">
            <a:xfrm>
              <a:off x="1710" y="-14"/>
              <a:ext cx="33" cy="149"/>
            </a:xfrm>
            <a:prstGeom prst="rect">
              <a:avLst/>
            </a:prstGeom>
            <a:solidFill>
              <a:srgbClr val="7C80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73" name="Rectangle 266"/>
            <p:cNvSpPr>
              <a:spLocks noChangeArrowheads="1"/>
            </p:cNvSpPr>
            <p:nvPr userDrawn="1"/>
          </p:nvSpPr>
          <p:spPr bwMode="auto">
            <a:xfrm>
              <a:off x="1743" y="-14"/>
              <a:ext cx="25" cy="149"/>
            </a:xfrm>
            <a:prstGeom prst="rect">
              <a:avLst/>
            </a:prstGeom>
            <a:solidFill>
              <a:srgbClr val="7E81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74" name="Rectangle 267"/>
            <p:cNvSpPr>
              <a:spLocks noChangeArrowheads="1"/>
            </p:cNvSpPr>
            <p:nvPr userDrawn="1"/>
          </p:nvSpPr>
          <p:spPr bwMode="auto">
            <a:xfrm>
              <a:off x="1771" y="-14"/>
              <a:ext cx="27" cy="149"/>
            </a:xfrm>
            <a:prstGeom prst="rect">
              <a:avLst/>
            </a:prstGeom>
            <a:solidFill>
              <a:srgbClr val="8083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75" name="Rectangle 268"/>
            <p:cNvSpPr>
              <a:spLocks noChangeArrowheads="1"/>
            </p:cNvSpPr>
            <p:nvPr userDrawn="1"/>
          </p:nvSpPr>
          <p:spPr bwMode="auto">
            <a:xfrm>
              <a:off x="1798" y="-14"/>
              <a:ext cx="25" cy="149"/>
            </a:xfrm>
            <a:prstGeom prst="rect">
              <a:avLst/>
            </a:prstGeom>
            <a:solidFill>
              <a:srgbClr val="8185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76" name="Rectangle 269"/>
            <p:cNvSpPr>
              <a:spLocks noChangeArrowheads="1"/>
            </p:cNvSpPr>
            <p:nvPr userDrawn="1"/>
          </p:nvSpPr>
          <p:spPr bwMode="auto">
            <a:xfrm>
              <a:off x="1832" y="-14"/>
              <a:ext cx="27" cy="149"/>
            </a:xfrm>
            <a:prstGeom prst="rect">
              <a:avLst/>
            </a:prstGeom>
            <a:solidFill>
              <a:srgbClr val="8386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77" name="Rectangle 270"/>
            <p:cNvSpPr>
              <a:spLocks noChangeArrowheads="1"/>
            </p:cNvSpPr>
            <p:nvPr userDrawn="1"/>
          </p:nvSpPr>
          <p:spPr bwMode="auto">
            <a:xfrm>
              <a:off x="1859" y="-14"/>
              <a:ext cx="25" cy="149"/>
            </a:xfrm>
            <a:prstGeom prst="rect">
              <a:avLst/>
            </a:prstGeom>
            <a:solidFill>
              <a:srgbClr val="858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78" name="Rectangle 271"/>
            <p:cNvSpPr>
              <a:spLocks noChangeArrowheads="1"/>
            </p:cNvSpPr>
            <p:nvPr userDrawn="1"/>
          </p:nvSpPr>
          <p:spPr bwMode="auto">
            <a:xfrm>
              <a:off x="1886" y="-14"/>
              <a:ext cx="25" cy="149"/>
            </a:xfrm>
            <a:prstGeom prst="rect">
              <a:avLst/>
            </a:prstGeom>
            <a:solidFill>
              <a:srgbClr val="868A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79" name="Rectangle 272"/>
            <p:cNvSpPr>
              <a:spLocks noChangeArrowheads="1"/>
            </p:cNvSpPr>
            <p:nvPr userDrawn="1"/>
          </p:nvSpPr>
          <p:spPr bwMode="auto">
            <a:xfrm>
              <a:off x="1908" y="-14"/>
              <a:ext cx="34" cy="149"/>
            </a:xfrm>
            <a:prstGeom prst="rect">
              <a:avLst/>
            </a:prstGeom>
            <a:solidFill>
              <a:srgbClr val="888B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80" name="Rectangle 273"/>
            <p:cNvSpPr>
              <a:spLocks noChangeArrowheads="1"/>
            </p:cNvSpPr>
            <p:nvPr userDrawn="1"/>
          </p:nvSpPr>
          <p:spPr bwMode="auto">
            <a:xfrm>
              <a:off x="1942" y="-14"/>
              <a:ext cx="22" cy="149"/>
            </a:xfrm>
            <a:prstGeom prst="rect">
              <a:avLst/>
            </a:prstGeom>
            <a:solidFill>
              <a:srgbClr val="898D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81" name="Rectangle 274"/>
            <p:cNvSpPr>
              <a:spLocks noChangeArrowheads="1"/>
            </p:cNvSpPr>
            <p:nvPr userDrawn="1"/>
          </p:nvSpPr>
          <p:spPr bwMode="auto">
            <a:xfrm>
              <a:off x="1964" y="-14"/>
              <a:ext cx="27" cy="149"/>
            </a:xfrm>
            <a:prstGeom prst="rect">
              <a:avLst/>
            </a:prstGeom>
            <a:solidFill>
              <a:srgbClr val="8B8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82" name="Rectangle 275"/>
            <p:cNvSpPr>
              <a:spLocks noChangeArrowheads="1"/>
            </p:cNvSpPr>
            <p:nvPr userDrawn="1"/>
          </p:nvSpPr>
          <p:spPr bwMode="auto">
            <a:xfrm>
              <a:off x="1991" y="-14"/>
              <a:ext cx="25" cy="149"/>
            </a:xfrm>
            <a:prstGeom prst="rect">
              <a:avLst/>
            </a:prstGeom>
            <a:solidFill>
              <a:srgbClr val="8D90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83" name="Rectangle 276"/>
            <p:cNvSpPr>
              <a:spLocks noChangeArrowheads="1"/>
            </p:cNvSpPr>
            <p:nvPr userDrawn="1"/>
          </p:nvSpPr>
          <p:spPr bwMode="auto">
            <a:xfrm>
              <a:off x="2030" y="-14"/>
              <a:ext cx="25" cy="149"/>
            </a:xfrm>
            <a:prstGeom prst="rect">
              <a:avLst/>
            </a:prstGeom>
            <a:solidFill>
              <a:srgbClr val="8F91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84" name="Rectangle 277"/>
            <p:cNvSpPr>
              <a:spLocks noChangeArrowheads="1"/>
            </p:cNvSpPr>
            <p:nvPr userDrawn="1"/>
          </p:nvSpPr>
          <p:spPr bwMode="auto">
            <a:xfrm>
              <a:off x="2052" y="-14"/>
              <a:ext cx="25" cy="149"/>
            </a:xfrm>
            <a:prstGeom prst="rect">
              <a:avLst/>
            </a:prstGeom>
            <a:solidFill>
              <a:srgbClr val="909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85" name="Rectangle 278"/>
            <p:cNvSpPr>
              <a:spLocks noChangeArrowheads="1"/>
            </p:cNvSpPr>
            <p:nvPr userDrawn="1"/>
          </p:nvSpPr>
          <p:spPr bwMode="auto">
            <a:xfrm>
              <a:off x="2079" y="-14"/>
              <a:ext cx="39" cy="149"/>
            </a:xfrm>
            <a:prstGeom prst="rect">
              <a:avLst/>
            </a:prstGeom>
            <a:solidFill>
              <a:srgbClr val="929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86" name="Rectangle 279"/>
            <p:cNvSpPr>
              <a:spLocks noChangeArrowheads="1"/>
            </p:cNvSpPr>
            <p:nvPr userDrawn="1"/>
          </p:nvSpPr>
          <p:spPr bwMode="auto">
            <a:xfrm>
              <a:off x="2118" y="-14"/>
              <a:ext cx="25" cy="149"/>
            </a:xfrm>
            <a:prstGeom prst="rect">
              <a:avLst/>
            </a:prstGeom>
            <a:solidFill>
              <a:srgbClr val="949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87" name="Rectangle 280"/>
            <p:cNvSpPr>
              <a:spLocks noChangeArrowheads="1"/>
            </p:cNvSpPr>
            <p:nvPr userDrawn="1"/>
          </p:nvSpPr>
          <p:spPr bwMode="auto">
            <a:xfrm>
              <a:off x="2140" y="-14"/>
              <a:ext cx="22" cy="149"/>
            </a:xfrm>
            <a:prstGeom prst="rect">
              <a:avLst/>
            </a:prstGeom>
            <a:solidFill>
              <a:srgbClr val="959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88" name="Rectangle 281"/>
            <p:cNvSpPr>
              <a:spLocks noChangeArrowheads="1"/>
            </p:cNvSpPr>
            <p:nvPr userDrawn="1"/>
          </p:nvSpPr>
          <p:spPr bwMode="auto">
            <a:xfrm>
              <a:off x="2162" y="-14"/>
              <a:ext cx="28" cy="149"/>
            </a:xfrm>
            <a:prstGeom prst="rect">
              <a:avLst/>
            </a:prstGeom>
            <a:solidFill>
              <a:srgbClr val="9699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89" name="Rectangle 282"/>
            <p:cNvSpPr>
              <a:spLocks noChangeArrowheads="1"/>
            </p:cNvSpPr>
            <p:nvPr userDrawn="1"/>
          </p:nvSpPr>
          <p:spPr bwMode="auto">
            <a:xfrm>
              <a:off x="2190" y="-14"/>
              <a:ext cx="25" cy="149"/>
            </a:xfrm>
            <a:prstGeom prst="rect">
              <a:avLst/>
            </a:prstGeom>
            <a:solidFill>
              <a:srgbClr val="989B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90" name="Rectangle 283"/>
            <p:cNvSpPr>
              <a:spLocks noChangeArrowheads="1"/>
            </p:cNvSpPr>
            <p:nvPr userDrawn="1"/>
          </p:nvSpPr>
          <p:spPr bwMode="auto">
            <a:xfrm>
              <a:off x="2217" y="-14"/>
              <a:ext cx="25" cy="149"/>
            </a:xfrm>
            <a:prstGeom prst="rect">
              <a:avLst/>
            </a:prstGeom>
            <a:solidFill>
              <a:srgbClr val="9A9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91" name="Rectangle 284"/>
            <p:cNvSpPr>
              <a:spLocks noChangeArrowheads="1"/>
            </p:cNvSpPr>
            <p:nvPr userDrawn="1"/>
          </p:nvSpPr>
          <p:spPr bwMode="auto">
            <a:xfrm>
              <a:off x="2240" y="-14"/>
              <a:ext cx="25" cy="149"/>
            </a:xfrm>
            <a:prstGeom prst="rect">
              <a:avLst/>
            </a:prstGeom>
            <a:solidFill>
              <a:srgbClr val="9B9E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92" name="Rectangle 285"/>
            <p:cNvSpPr>
              <a:spLocks noChangeArrowheads="1"/>
            </p:cNvSpPr>
            <p:nvPr userDrawn="1"/>
          </p:nvSpPr>
          <p:spPr bwMode="auto">
            <a:xfrm>
              <a:off x="2272" y="-14"/>
              <a:ext cx="28" cy="149"/>
            </a:xfrm>
            <a:prstGeom prst="rect">
              <a:avLst/>
            </a:prstGeom>
            <a:solidFill>
              <a:srgbClr val="9D9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93" name="Rectangle 286"/>
            <p:cNvSpPr>
              <a:spLocks noChangeArrowheads="1"/>
            </p:cNvSpPr>
            <p:nvPr userDrawn="1"/>
          </p:nvSpPr>
          <p:spPr bwMode="auto">
            <a:xfrm>
              <a:off x="2300" y="-14"/>
              <a:ext cx="38" cy="149"/>
            </a:xfrm>
            <a:prstGeom prst="rect">
              <a:avLst/>
            </a:prstGeom>
            <a:solidFill>
              <a:srgbClr val="9FA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94" name="Rectangle 287"/>
            <p:cNvSpPr>
              <a:spLocks noChangeArrowheads="1"/>
            </p:cNvSpPr>
            <p:nvPr userDrawn="1"/>
          </p:nvSpPr>
          <p:spPr bwMode="auto">
            <a:xfrm>
              <a:off x="2338" y="-14"/>
              <a:ext cx="23" cy="149"/>
            </a:xfrm>
            <a:prstGeom prst="rect">
              <a:avLst/>
            </a:prstGeom>
            <a:solidFill>
              <a:srgbClr val="A0A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95" name="Rectangle 288"/>
            <p:cNvSpPr>
              <a:spLocks noChangeArrowheads="1"/>
            </p:cNvSpPr>
            <p:nvPr userDrawn="1"/>
          </p:nvSpPr>
          <p:spPr bwMode="auto">
            <a:xfrm>
              <a:off x="2361" y="-14"/>
              <a:ext cx="27" cy="149"/>
            </a:xfrm>
            <a:prstGeom prst="rect">
              <a:avLst/>
            </a:prstGeom>
            <a:solidFill>
              <a:srgbClr val="A2A4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96" name="Rectangle 289"/>
            <p:cNvSpPr>
              <a:spLocks noChangeArrowheads="1"/>
            </p:cNvSpPr>
            <p:nvPr userDrawn="1"/>
          </p:nvSpPr>
          <p:spPr bwMode="auto">
            <a:xfrm>
              <a:off x="2388" y="-14"/>
              <a:ext cx="45" cy="149"/>
            </a:xfrm>
            <a:prstGeom prst="rect">
              <a:avLst/>
            </a:prstGeom>
            <a:solidFill>
              <a:srgbClr val="A4A6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97" name="Rectangle 290"/>
            <p:cNvSpPr>
              <a:spLocks noChangeArrowheads="1"/>
            </p:cNvSpPr>
            <p:nvPr userDrawn="1"/>
          </p:nvSpPr>
          <p:spPr bwMode="auto">
            <a:xfrm>
              <a:off x="2433" y="-14"/>
              <a:ext cx="25" cy="149"/>
            </a:xfrm>
            <a:prstGeom prst="rect">
              <a:avLst/>
            </a:prstGeom>
            <a:solidFill>
              <a:srgbClr val="A6A8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98" name="Rectangle 291"/>
            <p:cNvSpPr>
              <a:spLocks noChangeArrowheads="1"/>
            </p:cNvSpPr>
            <p:nvPr userDrawn="1"/>
          </p:nvSpPr>
          <p:spPr bwMode="auto">
            <a:xfrm>
              <a:off x="2459" y="-14"/>
              <a:ext cx="40" cy="149"/>
            </a:xfrm>
            <a:prstGeom prst="rect">
              <a:avLst/>
            </a:prstGeom>
            <a:solidFill>
              <a:srgbClr val="A8A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99" name="Rectangle 292"/>
            <p:cNvSpPr>
              <a:spLocks noChangeArrowheads="1"/>
            </p:cNvSpPr>
            <p:nvPr userDrawn="1"/>
          </p:nvSpPr>
          <p:spPr bwMode="auto">
            <a:xfrm>
              <a:off x="2499" y="-14"/>
              <a:ext cx="44" cy="149"/>
            </a:xfrm>
            <a:prstGeom prst="rect">
              <a:avLst/>
            </a:prstGeom>
            <a:solidFill>
              <a:srgbClr val="AAAC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00" name="Rectangle 293"/>
            <p:cNvSpPr>
              <a:spLocks noChangeArrowheads="1"/>
            </p:cNvSpPr>
            <p:nvPr userDrawn="1"/>
          </p:nvSpPr>
          <p:spPr bwMode="auto">
            <a:xfrm>
              <a:off x="2543" y="-14"/>
              <a:ext cx="38" cy="149"/>
            </a:xfrm>
            <a:prstGeom prst="rect">
              <a:avLst/>
            </a:prstGeom>
            <a:solidFill>
              <a:srgbClr val="ACAE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01" name="Rectangle 294"/>
            <p:cNvSpPr>
              <a:spLocks noChangeArrowheads="1"/>
            </p:cNvSpPr>
            <p:nvPr userDrawn="1"/>
          </p:nvSpPr>
          <p:spPr bwMode="auto">
            <a:xfrm>
              <a:off x="2581" y="-14"/>
              <a:ext cx="22" cy="149"/>
            </a:xfrm>
            <a:prstGeom prst="rect">
              <a:avLst/>
            </a:prstGeom>
            <a:solidFill>
              <a:srgbClr val="AE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02" name="Rectangle 295"/>
            <p:cNvSpPr>
              <a:spLocks noChangeArrowheads="1"/>
            </p:cNvSpPr>
            <p:nvPr userDrawn="1"/>
          </p:nvSpPr>
          <p:spPr bwMode="auto">
            <a:xfrm>
              <a:off x="2603" y="-14"/>
              <a:ext cx="28" cy="149"/>
            </a:xfrm>
            <a:prstGeom prst="rect">
              <a:avLst/>
            </a:prstGeom>
            <a:solidFill>
              <a:srgbClr val="AFB1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03" name="Rectangle 296"/>
            <p:cNvSpPr>
              <a:spLocks noChangeArrowheads="1"/>
            </p:cNvSpPr>
            <p:nvPr userDrawn="1"/>
          </p:nvSpPr>
          <p:spPr bwMode="auto">
            <a:xfrm>
              <a:off x="2631" y="-14"/>
              <a:ext cx="43" cy="149"/>
            </a:xfrm>
            <a:prstGeom prst="rect">
              <a:avLst/>
            </a:prstGeom>
            <a:solidFill>
              <a:srgbClr val="B1B3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04" name="Rectangle 297"/>
            <p:cNvSpPr>
              <a:spLocks noChangeArrowheads="1"/>
            </p:cNvSpPr>
            <p:nvPr userDrawn="1"/>
          </p:nvSpPr>
          <p:spPr bwMode="auto">
            <a:xfrm>
              <a:off x="2674" y="-14"/>
              <a:ext cx="25" cy="149"/>
            </a:xfrm>
            <a:prstGeom prst="rect">
              <a:avLst/>
            </a:prstGeom>
            <a:solidFill>
              <a:srgbClr val="B3B5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05" name="Rectangle 298"/>
            <p:cNvSpPr>
              <a:spLocks noChangeArrowheads="1"/>
            </p:cNvSpPr>
            <p:nvPr userDrawn="1"/>
          </p:nvSpPr>
          <p:spPr bwMode="auto">
            <a:xfrm>
              <a:off x="2714" y="-14"/>
              <a:ext cx="27" cy="149"/>
            </a:xfrm>
            <a:prstGeom prst="rect">
              <a:avLst/>
            </a:prstGeom>
            <a:solidFill>
              <a:srgbClr val="B5B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06" name="Rectangle 299"/>
            <p:cNvSpPr>
              <a:spLocks noChangeArrowheads="1"/>
            </p:cNvSpPr>
            <p:nvPr userDrawn="1"/>
          </p:nvSpPr>
          <p:spPr bwMode="auto">
            <a:xfrm>
              <a:off x="2741" y="-14"/>
              <a:ext cx="25" cy="149"/>
            </a:xfrm>
            <a:prstGeom prst="rect">
              <a:avLst/>
            </a:prstGeom>
            <a:solidFill>
              <a:srgbClr val="B7B8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07" name="Rectangle 300"/>
            <p:cNvSpPr>
              <a:spLocks noChangeArrowheads="1"/>
            </p:cNvSpPr>
            <p:nvPr userDrawn="1"/>
          </p:nvSpPr>
          <p:spPr bwMode="auto">
            <a:xfrm>
              <a:off x="2769" y="-14"/>
              <a:ext cx="38" cy="149"/>
            </a:xfrm>
            <a:prstGeom prst="rect">
              <a:avLst/>
            </a:prstGeom>
            <a:solidFill>
              <a:srgbClr val="B8BA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08" name="Rectangle 301"/>
            <p:cNvSpPr>
              <a:spLocks noChangeArrowheads="1"/>
            </p:cNvSpPr>
            <p:nvPr userDrawn="1"/>
          </p:nvSpPr>
          <p:spPr bwMode="auto">
            <a:xfrm>
              <a:off x="2807" y="-14"/>
              <a:ext cx="25" cy="149"/>
            </a:xfrm>
            <a:prstGeom prst="rect">
              <a:avLst/>
            </a:prstGeom>
            <a:solidFill>
              <a:srgbClr val="BABB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09" name="Rectangle 302"/>
            <p:cNvSpPr>
              <a:spLocks noChangeArrowheads="1"/>
            </p:cNvSpPr>
            <p:nvPr userDrawn="1"/>
          </p:nvSpPr>
          <p:spPr bwMode="auto">
            <a:xfrm>
              <a:off x="2829" y="-14"/>
              <a:ext cx="44" cy="149"/>
            </a:xfrm>
            <a:prstGeom prst="rect">
              <a:avLst/>
            </a:prstGeom>
            <a:solidFill>
              <a:srgbClr val="BBBD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10" name="Rectangle 303"/>
            <p:cNvSpPr>
              <a:spLocks noChangeArrowheads="1"/>
            </p:cNvSpPr>
            <p:nvPr userDrawn="1"/>
          </p:nvSpPr>
          <p:spPr bwMode="auto">
            <a:xfrm>
              <a:off x="2873" y="-14"/>
              <a:ext cx="25" cy="149"/>
            </a:xfrm>
            <a:prstGeom prst="rect">
              <a:avLst/>
            </a:prstGeom>
            <a:solidFill>
              <a:srgbClr val="BDBF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11" name="Rectangle 304"/>
            <p:cNvSpPr>
              <a:spLocks noChangeArrowheads="1"/>
            </p:cNvSpPr>
            <p:nvPr userDrawn="1"/>
          </p:nvSpPr>
          <p:spPr bwMode="auto">
            <a:xfrm>
              <a:off x="2912" y="-14"/>
              <a:ext cx="27" cy="149"/>
            </a:xfrm>
            <a:prstGeom prst="rect">
              <a:avLst/>
            </a:prstGeom>
            <a:solidFill>
              <a:srgbClr val="BFC0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12" name="Rectangle 305"/>
            <p:cNvSpPr>
              <a:spLocks noChangeArrowheads="1"/>
            </p:cNvSpPr>
            <p:nvPr userDrawn="1"/>
          </p:nvSpPr>
          <p:spPr bwMode="auto">
            <a:xfrm>
              <a:off x="2939" y="-14"/>
              <a:ext cx="45" cy="149"/>
            </a:xfrm>
            <a:prstGeom prst="rect">
              <a:avLst/>
            </a:prstGeom>
            <a:solidFill>
              <a:srgbClr val="C1C2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13" name="Rectangle 306"/>
            <p:cNvSpPr>
              <a:spLocks noChangeArrowheads="1"/>
            </p:cNvSpPr>
            <p:nvPr userDrawn="1"/>
          </p:nvSpPr>
          <p:spPr bwMode="auto">
            <a:xfrm>
              <a:off x="2984" y="-14"/>
              <a:ext cx="44" cy="149"/>
            </a:xfrm>
            <a:prstGeom prst="rect">
              <a:avLst/>
            </a:prstGeom>
            <a:solidFill>
              <a:srgbClr val="C3C4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14" name="Rectangle 307"/>
            <p:cNvSpPr>
              <a:spLocks noChangeArrowheads="1"/>
            </p:cNvSpPr>
            <p:nvPr userDrawn="1"/>
          </p:nvSpPr>
          <p:spPr bwMode="auto">
            <a:xfrm>
              <a:off x="3028" y="-14"/>
              <a:ext cx="44" cy="149"/>
            </a:xfrm>
            <a:prstGeom prst="rect">
              <a:avLst/>
            </a:prstGeom>
            <a:solidFill>
              <a:srgbClr val="C5C6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15" name="Rectangle 308"/>
            <p:cNvSpPr>
              <a:spLocks noChangeArrowheads="1"/>
            </p:cNvSpPr>
            <p:nvPr userDrawn="1"/>
          </p:nvSpPr>
          <p:spPr bwMode="auto">
            <a:xfrm>
              <a:off x="3072" y="-14"/>
              <a:ext cx="44" cy="149"/>
            </a:xfrm>
            <a:prstGeom prst="rect">
              <a:avLst/>
            </a:prstGeom>
            <a:solidFill>
              <a:srgbClr val="C7C8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16" name="Rectangle 309"/>
            <p:cNvSpPr>
              <a:spLocks noChangeArrowheads="1"/>
            </p:cNvSpPr>
            <p:nvPr userDrawn="1"/>
          </p:nvSpPr>
          <p:spPr bwMode="auto">
            <a:xfrm>
              <a:off x="3116" y="-14"/>
              <a:ext cx="25" cy="149"/>
            </a:xfrm>
            <a:prstGeom prst="rect">
              <a:avLst/>
            </a:prstGeom>
            <a:solidFill>
              <a:srgbClr val="C9CA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17" name="Rectangle 310"/>
            <p:cNvSpPr>
              <a:spLocks noChangeArrowheads="1"/>
            </p:cNvSpPr>
            <p:nvPr userDrawn="1"/>
          </p:nvSpPr>
          <p:spPr bwMode="auto">
            <a:xfrm>
              <a:off x="3160" y="-14"/>
              <a:ext cx="44" cy="149"/>
            </a:xfrm>
            <a:prstGeom prst="rect">
              <a:avLst/>
            </a:prstGeom>
            <a:solidFill>
              <a:srgbClr val="CBCC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18" name="Rectangle 311"/>
            <p:cNvSpPr>
              <a:spLocks noChangeArrowheads="1"/>
            </p:cNvSpPr>
            <p:nvPr userDrawn="1"/>
          </p:nvSpPr>
          <p:spPr bwMode="auto">
            <a:xfrm>
              <a:off x="3204" y="-14"/>
              <a:ext cx="45" cy="149"/>
            </a:xfrm>
            <a:prstGeom prst="rect">
              <a:avLst/>
            </a:prstGeom>
            <a:solidFill>
              <a:srgbClr val="CDCE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19" name="Rectangle 312"/>
            <p:cNvSpPr>
              <a:spLocks noChangeArrowheads="1"/>
            </p:cNvSpPr>
            <p:nvPr userDrawn="1"/>
          </p:nvSpPr>
          <p:spPr bwMode="auto">
            <a:xfrm>
              <a:off x="3249" y="-14"/>
              <a:ext cx="44" cy="149"/>
            </a:xfrm>
            <a:prstGeom prst="rect">
              <a:avLst/>
            </a:prstGeom>
            <a:solidFill>
              <a:srgbClr val="CEC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20" name="Rectangle 313"/>
            <p:cNvSpPr>
              <a:spLocks noChangeArrowheads="1"/>
            </p:cNvSpPr>
            <p:nvPr userDrawn="1"/>
          </p:nvSpPr>
          <p:spPr bwMode="auto">
            <a:xfrm>
              <a:off x="3293" y="-14"/>
              <a:ext cx="44" cy="149"/>
            </a:xfrm>
            <a:prstGeom prst="rect">
              <a:avLst/>
            </a:prstGeom>
            <a:solidFill>
              <a:srgbClr val="D0D1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21" name="Rectangle 314"/>
            <p:cNvSpPr>
              <a:spLocks noChangeArrowheads="1"/>
            </p:cNvSpPr>
            <p:nvPr userDrawn="1"/>
          </p:nvSpPr>
          <p:spPr bwMode="auto">
            <a:xfrm>
              <a:off x="3337" y="-14"/>
              <a:ext cx="44" cy="149"/>
            </a:xfrm>
            <a:prstGeom prst="rect">
              <a:avLst/>
            </a:prstGeom>
            <a:solidFill>
              <a:srgbClr val="D2D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22" name="Rectangle 315"/>
            <p:cNvSpPr>
              <a:spLocks noChangeArrowheads="1"/>
            </p:cNvSpPr>
            <p:nvPr userDrawn="1"/>
          </p:nvSpPr>
          <p:spPr bwMode="auto">
            <a:xfrm>
              <a:off x="3381" y="-14"/>
              <a:ext cx="43" cy="149"/>
            </a:xfrm>
            <a:prstGeom prst="rect">
              <a:avLst/>
            </a:prstGeom>
            <a:solidFill>
              <a:srgbClr val="D4D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23" name="Rectangle 316"/>
            <p:cNvSpPr>
              <a:spLocks noChangeArrowheads="1"/>
            </p:cNvSpPr>
            <p:nvPr userDrawn="1"/>
          </p:nvSpPr>
          <p:spPr bwMode="auto">
            <a:xfrm>
              <a:off x="3424" y="-14"/>
              <a:ext cx="44" cy="149"/>
            </a:xfrm>
            <a:prstGeom prst="rect">
              <a:avLst/>
            </a:prstGeom>
            <a:solidFill>
              <a:srgbClr val="D6D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24" name="Rectangle 317"/>
            <p:cNvSpPr>
              <a:spLocks noChangeArrowheads="1"/>
            </p:cNvSpPr>
            <p:nvPr userDrawn="1"/>
          </p:nvSpPr>
          <p:spPr bwMode="auto">
            <a:xfrm>
              <a:off x="3468" y="-14"/>
              <a:ext cx="45" cy="149"/>
            </a:xfrm>
            <a:prstGeom prst="rect">
              <a:avLst/>
            </a:prstGeom>
            <a:solidFill>
              <a:srgbClr val="D7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25" name="Rectangle 318"/>
            <p:cNvSpPr>
              <a:spLocks noChangeArrowheads="1"/>
            </p:cNvSpPr>
            <p:nvPr userDrawn="1"/>
          </p:nvSpPr>
          <p:spPr bwMode="auto">
            <a:xfrm>
              <a:off x="3513" y="-14"/>
              <a:ext cx="66" cy="149"/>
            </a:xfrm>
            <a:prstGeom prst="rect">
              <a:avLst/>
            </a:prstGeom>
            <a:solidFill>
              <a:srgbClr val="D9DA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26" name="Rectangle 319"/>
            <p:cNvSpPr>
              <a:spLocks noChangeArrowheads="1"/>
            </p:cNvSpPr>
            <p:nvPr userDrawn="1"/>
          </p:nvSpPr>
          <p:spPr bwMode="auto">
            <a:xfrm>
              <a:off x="3579" y="-14"/>
              <a:ext cx="44" cy="149"/>
            </a:xfrm>
            <a:prstGeom prst="rect">
              <a:avLst/>
            </a:prstGeom>
            <a:solidFill>
              <a:srgbClr val="DBD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27" name="Rectangle 320"/>
            <p:cNvSpPr>
              <a:spLocks noChangeArrowheads="1"/>
            </p:cNvSpPr>
            <p:nvPr userDrawn="1"/>
          </p:nvSpPr>
          <p:spPr bwMode="auto">
            <a:xfrm>
              <a:off x="3623" y="-14"/>
              <a:ext cx="66" cy="149"/>
            </a:xfrm>
            <a:prstGeom prst="rect">
              <a:avLst/>
            </a:prstGeom>
            <a:solidFill>
              <a:srgbClr val="DDDE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28" name="Rectangle 321"/>
            <p:cNvSpPr>
              <a:spLocks noChangeArrowheads="1"/>
            </p:cNvSpPr>
            <p:nvPr userDrawn="1"/>
          </p:nvSpPr>
          <p:spPr bwMode="auto">
            <a:xfrm>
              <a:off x="3689" y="-14"/>
              <a:ext cx="44" cy="149"/>
            </a:xfrm>
            <a:prstGeom prst="rect">
              <a:avLst/>
            </a:prstGeom>
            <a:solidFill>
              <a:srgbClr val="DFE0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29" name="Rectangle 322"/>
            <p:cNvSpPr>
              <a:spLocks noChangeArrowheads="1"/>
            </p:cNvSpPr>
            <p:nvPr userDrawn="1"/>
          </p:nvSpPr>
          <p:spPr bwMode="auto">
            <a:xfrm>
              <a:off x="3733" y="-14"/>
              <a:ext cx="44" cy="149"/>
            </a:xfrm>
            <a:prstGeom prst="rect">
              <a:avLst/>
            </a:prstGeom>
            <a:solidFill>
              <a:srgbClr val="E1E1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30" name="Rectangle 323"/>
            <p:cNvSpPr>
              <a:spLocks noChangeArrowheads="1"/>
            </p:cNvSpPr>
            <p:nvPr userDrawn="1"/>
          </p:nvSpPr>
          <p:spPr bwMode="auto">
            <a:xfrm>
              <a:off x="3777" y="-14"/>
              <a:ext cx="45" cy="149"/>
            </a:xfrm>
            <a:prstGeom prst="rect">
              <a:avLst/>
            </a:prstGeom>
            <a:solidFill>
              <a:srgbClr val="E2E2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31" name="Rectangle 324"/>
            <p:cNvSpPr>
              <a:spLocks noChangeArrowheads="1"/>
            </p:cNvSpPr>
            <p:nvPr userDrawn="1"/>
          </p:nvSpPr>
          <p:spPr bwMode="auto">
            <a:xfrm>
              <a:off x="3822" y="-14"/>
              <a:ext cx="44" cy="149"/>
            </a:xfrm>
            <a:prstGeom prst="rect">
              <a:avLst/>
            </a:prstGeom>
            <a:solidFill>
              <a:srgbClr val="E3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32" name="Rectangle 325"/>
            <p:cNvSpPr>
              <a:spLocks noChangeArrowheads="1"/>
            </p:cNvSpPr>
            <p:nvPr userDrawn="1"/>
          </p:nvSpPr>
          <p:spPr bwMode="auto">
            <a:xfrm>
              <a:off x="3866" y="-14"/>
              <a:ext cx="66" cy="149"/>
            </a:xfrm>
            <a:prstGeom prst="rect">
              <a:avLst/>
            </a:prstGeom>
            <a:solidFill>
              <a:srgbClr val="E5E5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33" name="Rectangle 326"/>
            <p:cNvSpPr>
              <a:spLocks noChangeArrowheads="1"/>
            </p:cNvSpPr>
            <p:nvPr userDrawn="1"/>
          </p:nvSpPr>
          <p:spPr bwMode="auto">
            <a:xfrm>
              <a:off x="3932" y="-14"/>
              <a:ext cx="44" cy="149"/>
            </a:xfrm>
            <a:prstGeom prst="rect">
              <a:avLst/>
            </a:prstGeom>
            <a:solidFill>
              <a:srgbClr val="E6E7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34" name="Rectangle 327"/>
            <p:cNvSpPr>
              <a:spLocks noChangeArrowheads="1"/>
            </p:cNvSpPr>
            <p:nvPr userDrawn="1"/>
          </p:nvSpPr>
          <p:spPr bwMode="auto">
            <a:xfrm>
              <a:off x="3976" y="-14"/>
              <a:ext cx="66" cy="149"/>
            </a:xfrm>
            <a:prstGeom prst="rect">
              <a:avLst/>
            </a:prstGeom>
            <a:solidFill>
              <a:srgbClr val="E8E8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35" name="Rectangle 328"/>
            <p:cNvSpPr>
              <a:spLocks noChangeArrowheads="1"/>
            </p:cNvSpPr>
            <p:nvPr userDrawn="1"/>
          </p:nvSpPr>
          <p:spPr bwMode="auto">
            <a:xfrm>
              <a:off x="4042" y="-14"/>
              <a:ext cx="74" cy="149"/>
            </a:xfrm>
            <a:prstGeom prst="rect">
              <a:avLst/>
            </a:prstGeom>
            <a:solidFill>
              <a:srgbClr val="EAEA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36" name="Rectangle 329"/>
            <p:cNvSpPr>
              <a:spLocks noChangeArrowheads="1"/>
            </p:cNvSpPr>
            <p:nvPr userDrawn="1"/>
          </p:nvSpPr>
          <p:spPr bwMode="auto">
            <a:xfrm>
              <a:off x="4109" y="-14"/>
              <a:ext cx="65" cy="149"/>
            </a:xfrm>
            <a:prstGeom prst="rect">
              <a:avLst/>
            </a:prstGeom>
            <a:solidFill>
              <a:srgbClr val="EBEC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37" name="Rectangle 330"/>
            <p:cNvSpPr>
              <a:spLocks noChangeArrowheads="1"/>
            </p:cNvSpPr>
            <p:nvPr userDrawn="1"/>
          </p:nvSpPr>
          <p:spPr bwMode="auto">
            <a:xfrm>
              <a:off x="4174" y="-14"/>
              <a:ext cx="66" cy="149"/>
            </a:xfrm>
            <a:prstGeom prst="rect">
              <a:avLst/>
            </a:prstGeom>
            <a:solidFill>
              <a:srgbClr val="EDE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38" name="Rectangle 331"/>
            <p:cNvSpPr>
              <a:spLocks noChangeArrowheads="1"/>
            </p:cNvSpPr>
            <p:nvPr userDrawn="1"/>
          </p:nvSpPr>
          <p:spPr bwMode="auto">
            <a:xfrm>
              <a:off x="4240" y="-14"/>
              <a:ext cx="74" cy="149"/>
            </a:xfrm>
            <a:prstGeom prst="rect">
              <a:avLst/>
            </a:prstGeom>
            <a:solidFill>
              <a:srgbClr val="EEEF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39" name="Rectangle 332"/>
            <p:cNvSpPr>
              <a:spLocks noChangeArrowheads="1"/>
            </p:cNvSpPr>
            <p:nvPr userDrawn="1"/>
          </p:nvSpPr>
          <p:spPr bwMode="auto">
            <a:xfrm>
              <a:off x="4306" y="-14"/>
              <a:ext cx="89" cy="149"/>
            </a:xfrm>
            <a:prstGeom prst="rect">
              <a:avLst/>
            </a:prstGeom>
            <a:solidFill>
              <a:srgbClr val="F0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40" name="Rectangle 333"/>
            <p:cNvSpPr>
              <a:spLocks noChangeArrowheads="1"/>
            </p:cNvSpPr>
            <p:nvPr userDrawn="1"/>
          </p:nvSpPr>
          <p:spPr bwMode="auto">
            <a:xfrm>
              <a:off x="4395" y="-14"/>
              <a:ext cx="74" cy="149"/>
            </a:xfrm>
            <a:prstGeom prst="rect">
              <a:avLst/>
            </a:prstGeom>
            <a:solidFill>
              <a:srgbClr val="F2F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41" name="Rectangle 334"/>
            <p:cNvSpPr>
              <a:spLocks noChangeArrowheads="1"/>
            </p:cNvSpPr>
            <p:nvPr userDrawn="1"/>
          </p:nvSpPr>
          <p:spPr bwMode="auto">
            <a:xfrm>
              <a:off x="4483" y="-14"/>
              <a:ext cx="74" cy="149"/>
            </a:xfrm>
            <a:prstGeom prst="rect">
              <a:avLst/>
            </a:prstGeom>
            <a:solidFill>
              <a:srgbClr val="F3F3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42" name="Rectangle 335"/>
            <p:cNvSpPr>
              <a:spLocks noChangeArrowheads="1"/>
            </p:cNvSpPr>
            <p:nvPr userDrawn="1"/>
          </p:nvSpPr>
          <p:spPr bwMode="auto">
            <a:xfrm>
              <a:off x="4549" y="-14"/>
              <a:ext cx="89" cy="149"/>
            </a:xfrm>
            <a:prstGeom prst="rect">
              <a:avLst/>
            </a:prstGeom>
            <a:solidFill>
              <a:srgbClr val="F4F5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43" name="Rectangle 336"/>
            <p:cNvSpPr>
              <a:spLocks noChangeArrowheads="1"/>
            </p:cNvSpPr>
            <p:nvPr userDrawn="1"/>
          </p:nvSpPr>
          <p:spPr bwMode="auto">
            <a:xfrm>
              <a:off x="4638" y="-14"/>
              <a:ext cx="110" cy="149"/>
            </a:xfrm>
            <a:prstGeom prst="rect">
              <a:avLst/>
            </a:prstGeom>
            <a:solidFill>
              <a:srgbClr val="F6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44" name="Rectangle 337"/>
            <p:cNvSpPr>
              <a:spLocks noChangeArrowheads="1"/>
            </p:cNvSpPr>
            <p:nvPr userDrawn="1"/>
          </p:nvSpPr>
          <p:spPr bwMode="auto">
            <a:xfrm>
              <a:off x="4748" y="-14"/>
              <a:ext cx="88" cy="149"/>
            </a:xfrm>
            <a:prstGeom prst="rect">
              <a:avLst/>
            </a:pr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45" name="Rectangle 338"/>
            <p:cNvSpPr>
              <a:spLocks noChangeArrowheads="1"/>
            </p:cNvSpPr>
            <p:nvPr userDrawn="1"/>
          </p:nvSpPr>
          <p:spPr bwMode="auto">
            <a:xfrm>
              <a:off x="4836" y="-14"/>
              <a:ext cx="123" cy="149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46" name="Rectangle 339"/>
            <p:cNvSpPr>
              <a:spLocks noChangeArrowheads="1"/>
            </p:cNvSpPr>
            <p:nvPr userDrawn="1"/>
          </p:nvSpPr>
          <p:spPr bwMode="auto">
            <a:xfrm>
              <a:off x="4968" y="-14"/>
              <a:ext cx="154" cy="149"/>
            </a:xfrm>
            <a:prstGeom prst="rect">
              <a:avLst/>
            </a:prstGeom>
            <a:solidFill>
              <a:srgbClr val="FA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47" name="Rectangle 340"/>
            <p:cNvSpPr>
              <a:spLocks noChangeArrowheads="1"/>
            </p:cNvSpPr>
            <p:nvPr userDrawn="1"/>
          </p:nvSpPr>
          <p:spPr bwMode="auto">
            <a:xfrm>
              <a:off x="5122" y="-14"/>
              <a:ext cx="221" cy="149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48" name="Rectangle 341"/>
            <p:cNvSpPr>
              <a:spLocks noChangeArrowheads="1"/>
            </p:cNvSpPr>
            <p:nvPr userDrawn="1"/>
          </p:nvSpPr>
          <p:spPr bwMode="auto">
            <a:xfrm>
              <a:off x="5343" y="-14"/>
              <a:ext cx="199" cy="149"/>
            </a:xfrm>
            <a:prstGeom prst="rect">
              <a:avLst/>
            </a:prstGeom>
            <a:solidFill>
              <a:srgbClr val="FD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49" name="Rectangle 342"/>
            <p:cNvSpPr>
              <a:spLocks noChangeArrowheads="1"/>
            </p:cNvSpPr>
            <p:nvPr userDrawn="1"/>
          </p:nvSpPr>
          <p:spPr bwMode="auto">
            <a:xfrm>
              <a:off x="5542" y="-14"/>
              <a:ext cx="100" cy="1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</p:grpSp>
      <p:sp>
        <p:nvSpPr>
          <p:cNvPr id="150" name="Freeform 353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8712200" y="-20638"/>
            <a:ext cx="3481917" cy="239713"/>
          </a:xfrm>
          <a:custGeom>
            <a:avLst/>
            <a:gdLst>
              <a:gd name="T0" fmla="*/ 0 w 1612"/>
              <a:gd name="T1" fmla="*/ 0 h 164"/>
              <a:gd name="T2" fmla="*/ 2147483646 w 1612"/>
              <a:gd name="T3" fmla="*/ 2147483646 h 164"/>
              <a:gd name="T4" fmla="*/ 2147483646 w 1612"/>
              <a:gd name="T5" fmla="*/ 2147483646 h 164"/>
              <a:gd name="T6" fmla="*/ 2147483646 w 1612"/>
              <a:gd name="T7" fmla="*/ 0 h 164"/>
              <a:gd name="T8" fmla="*/ 0 w 1612"/>
              <a:gd name="T9" fmla="*/ 0 h 1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2084" tIns="46049" rIns="92084" bIns="46049"/>
          <a:lstStyle/>
          <a:p>
            <a:endParaRPr lang="ru-RU" sz="1800"/>
          </a:p>
        </p:txBody>
      </p:sp>
      <p:sp>
        <p:nvSpPr>
          <p:cNvPr id="151" name="AutoShape 196"/>
          <p:cNvSpPr>
            <a:spLocks noChangeAspect="1" noChangeArrowheads="1" noTextEdit="1"/>
          </p:cNvSpPr>
          <p:nvPr>
            <p:custDataLst>
              <p:tags r:id="rId4"/>
            </p:custDataLst>
          </p:nvPr>
        </p:nvSpPr>
        <p:spPr bwMode="auto">
          <a:xfrm>
            <a:off x="-8466" y="-26988"/>
            <a:ext cx="12232217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84" tIns="46049" rIns="92084" bIns="46049"/>
          <a:lstStyle/>
          <a:p>
            <a:endParaRPr lang="ru-RU" sz="1800"/>
          </a:p>
        </p:txBody>
      </p:sp>
      <p:grpSp>
        <p:nvGrpSpPr>
          <p:cNvPr id="152" name="Group 35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6351" y="6616701"/>
            <a:ext cx="12187767" cy="263525"/>
            <a:chOff x="3" y="4085"/>
            <a:chExt cx="5643" cy="163"/>
          </a:xfrm>
        </p:grpSpPr>
        <p:sp>
          <p:nvSpPr>
            <p:cNvPr id="153" name="Rectangle 36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200">
                <a:solidFill>
                  <a:srgbClr val="000000"/>
                </a:solidFill>
              </a:endParaRPr>
            </a:p>
          </p:txBody>
        </p:sp>
        <p:sp>
          <p:nvSpPr>
            <p:cNvPr id="154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>
                <a:gd name="T0" fmla="*/ 0 w 1612"/>
                <a:gd name="T1" fmla="*/ 0 h 164"/>
                <a:gd name="T2" fmla="*/ 95 w 1612"/>
                <a:gd name="T3" fmla="*/ 147 h 164"/>
                <a:gd name="T4" fmla="*/ 1612 w 1612"/>
                <a:gd name="T5" fmla="*/ 147 h 164"/>
                <a:gd name="T6" fmla="*/ 1612 w 1612"/>
                <a:gd name="T7" fmla="*/ 0 h 164"/>
                <a:gd name="T8" fmla="*/ 0 w 1612"/>
                <a:gd name="T9" fmla="*/ 0 h 1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800"/>
            </a:p>
          </p:txBody>
        </p:sp>
      </p:grpSp>
      <p:grpSp>
        <p:nvGrpSpPr>
          <p:cNvPr id="155" name="McK Slide Elements"/>
          <p:cNvGrpSpPr>
            <a:grpSpLocks/>
          </p:cNvGrpSpPr>
          <p:nvPr/>
        </p:nvGrpSpPr>
        <p:grpSpPr bwMode="auto">
          <a:xfrm>
            <a:off x="167217" y="542925"/>
            <a:ext cx="11724216" cy="6292850"/>
            <a:chOff x="77" y="335"/>
            <a:chExt cx="5429" cy="3885"/>
          </a:xfrm>
        </p:grpSpPr>
        <p:sp>
          <p:nvSpPr>
            <p:cNvPr id="156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ru-RU" sz="1600">
                  <a:solidFill>
                    <a:srgbClr val="000000"/>
                  </a:solidFill>
                </a:rPr>
                <a:t>Unit of measure</a:t>
              </a:r>
            </a:p>
          </p:txBody>
        </p:sp>
        <p:sp>
          <p:nvSpPr>
            <p:cNvPr id="157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9"/>
              <a:ext cx="5145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 marL="811213" indent="-811213" defTabSz="901700" eaLnBrk="0" hangingPunct="0">
                <a:tabLst>
                  <a:tab pos="7223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tabLst>
                  <a:tab pos="7223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tabLst>
                  <a:tab pos="7223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tabLst>
                  <a:tab pos="7223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tabLst>
                  <a:tab pos="7223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223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223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223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22313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ru-RU" altLang="ru-RU" sz="1200">
                  <a:solidFill>
                    <a:srgbClr val="000000"/>
                  </a:solidFill>
                </a:rPr>
                <a:t>	</a:t>
              </a:r>
              <a:r>
                <a:rPr lang="en-US" altLang="ru-RU" sz="1200">
                  <a:solidFill>
                    <a:srgbClr val="000000"/>
                  </a:solidFill>
                </a:rPr>
                <a:t>*</a:t>
              </a:r>
              <a:r>
                <a:rPr lang="ru-RU" altLang="ru-RU" sz="1200">
                  <a:solidFill>
                    <a:srgbClr val="000000"/>
                  </a:solidFill>
                </a:rPr>
                <a:t>	Сноска</a:t>
              </a:r>
              <a:endParaRPr lang="en-US" altLang="ru-RU" sz="1200">
                <a:solidFill>
                  <a:srgbClr val="000000"/>
                </a:solidFill>
              </a:endParaRPr>
            </a:p>
            <a:p>
              <a:pPr eaLnBrk="1" hangingPunct="1">
                <a:spcBef>
                  <a:spcPct val="20000"/>
                </a:spcBef>
                <a:defRPr/>
              </a:pPr>
              <a:r>
                <a:rPr lang="ru-RU" altLang="ru-RU" sz="1200">
                  <a:solidFill>
                    <a:srgbClr val="000000"/>
                  </a:solidFill>
                </a:rPr>
                <a:t>	Источник</a:t>
              </a:r>
              <a:r>
                <a:rPr lang="en-US" altLang="ru-RU" sz="1200">
                  <a:solidFill>
                    <a:srgbClr val="000000"/>
                  </a:solidFill>
                </a:rPr>
                <a:t>:</a:t>
              </a:r>
              <a:r>
                <a:rPr lang="ru-RU" altLang="ru-RU" sz="1200">
                  <a:solidFill>
                    <a:srgbClr val="000000"/>
                  </a:solidFill>
                </a:rPr>
                <a:t>	Источник</a:t>
              </a:r>
              <a:endParaRPr lang="en-US" altLang="ru-RU" sz="1200">
                <a:solidFill>
                  <a:srgbClr val="000000"/>
                </a:solidFill>
              </a:endParaRPr>
            </a:p>
          </p:txBody>
        </p:sp>
      </p:grpSp>
      <p:sp>
        <p:nvSpPr>
          <p:cNvPr id="158" name="Working Draft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11232989" y="2766090"/>
            <a:ext cx="1729641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2479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051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1623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195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ru-RU" sz="600">
                <a:solidFill>
                  <a:srgbClr val="000000"/>
                </a:solidFill>
              </a:rPr>
              <a:t>Working Draft - Last Modified 09/06/2006 21:40:09</a:t>
            </a:r>
          </a:p>
        </p:txBody>
      </p:sp>
      <p:sp>
        <p:nvSpPr>
          <p:cNvPr id="159" name="Printed" hidden="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 rot="5400000">
            <a:off x="11609694" y="4303583"/>
            <a:ext cx="976229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2479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051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1623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195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ru-RU" sz="600">
                <a:solidFill>
                  <a:srgbClr val="000000"/>
                </a:solidFill>
              </a:rPr>
              <a:t>Printed 08/06/2006 17:52:59</a:t>
            </a:r>
          </a:p>
        </p:txBody>
      </p:sp>
      <p:graphicFrame>
        <p:nvGraphicFramePr>
          <p:cNvPr id="160" name="AutoShape 12"/>
          <p:cNvGraphicFramePr>
            <a:graphicFrameLocks/>
          </p:cNvGraphicFramePr>
          <p:nvPr>
            <p:custDataLst>
              <p:tags r:id="rId8"/>
            </p:custDataLst>
          </p:nvPr>
        </p:nvGraphicFramePr>
        <p:xfrm>
          <a:off x="1" y="1"/>
          <a:ext cx="215900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r:id="rId12" imgW="0" imgH="0" progId="">
                  <p:embed/>
                </p:oleObj>
              </mc:Choice>
              <mc:Fallback>
                <p:oleObj r:id="rId12" imgW="0" imgH="0" progId="">
                  <p:embed/>
                  <p:pic>
                    <p:nvPicPr>
                      <p:cNvPr id="160" name="AutoShape 12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1"/>
                        <a:ext cx="215900" cy="16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1" name="McK Title Elements"/>
          <p:cNvGrpSpPr>
            <a:grpSpLocks/>
          </p:cNvGrpSpPr>
          <p:nvPr/>
        </p:nvGrpSpPr>
        <p:grpSpPr bwMode="auto">
          <a:xfrm>
            <a:off x="3591984" y="2182814"/>
            <a:ext cx="6838949" cy="4619625"/>
            <a:chOff x="1663" y="1348"/>
            <a:chExt cx="3167" cy="2852"/>
          </a:xfrm>
        </p:grpSpPr>
        <p:sp>
          <p:nvSpPr>
            <p:cNvPr id="162" name="McK Confidential" hidden="1"/>
            <p:cNvSpPr txBox="1">
              <a:spLocks noChangeArrowheads="1"/>
            </p:cNvSpPr>
            <p:nvPr userDrawn="1"/>
          </p:nvSpPr>
          <p:spPr bwMode="auto">
            <a:xfrm>
              <a:off x="1663" y="1348"/>
              <a:ext cx="94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ru-RU" altLang="ru-RU" sz="1500">
                  <a:solidFill>
                    <a:srgbClr val="000000"/>
                  </a:solidFill>
                </a:rPr>
                <a:t>КОНФИДЕНЦИАЛЬНО</a:t>
              </a:r>
              <a:endParaRPr lang="en-US" altLang="ru-RU" sz="1500">
                <a:solidFill>
                  <a:srgbClr val="000000"/>
                </a:solidFill>
              </a:endParaRPr>
            </a:p>
          </p:txBody>
        </p:sp>
        <p:sp>
          <p:nvSpPr>
            <p:cNvPr id="163" name="McK Document" hidden="1"/>
            <p:cNvSpPr txBox="1">
              <a:spLocks noChangeArrowheads="1"/>
            </p:cNvSpPr>
            <p:nvPr userDrawn="1"/>
          </p:nvSpPr>
          <p:spPr bwMode="auto">
            <a:xfrm>
              <a:off x="1663" y="3036"/>
              <a:ext cx="316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ru-RU" altLang="ru-RU" sz="1500">
                  <a:solidFill>
                    <a:srgbClr val="000000"/>
                  </a:solidFill>
                </a:rPr>
                <a:t>Тип документа</a:t>
              </a:r>
              <a:endParaRPr lang="en-US" altLang="ru-RU" sz="1500">
                <a:solidFill>
                  <a:srgbClr val="000000"/>
                </a:solidFill>
              </a:endParaRPr>
            </a:p>
          </p:txBody>
        </p:sp>
        <p:sp>
          <p:nvSpPr>
            <p:cNvPr id="164" name="McK Date" hidden="1"/>
            <p:cNvSpPr txBox="1">
              <a:spLocks noChangeArrowheads="1"/>
            </p:cNvSpPr>
            <p:nvPr userDrawn="1"/>
          </p:nvSpPr>
          <p:spPr bwMode="auto">
            <a:xfrm>
              <a:off x="1663" y="3216"/>
              <a:ext cx="316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901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9017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ru-RU" altLang="ru-RU" sz="1500">
                  <a:solidFill>
                    <a:srgbClr val="000000"/>
                  </a:solidFill>
                </a:rPr>
                <a:t>Дата</a:t>
              </a:r>
              <a:endParaRPr lang="en-US" altLang="ru-RU" sz="1500">
                <a:solidFill>
                  <a:srgbClr val="000000"/>
                </a:solidFill>
              </a:endParaRPr>
            </a:p>
          </p:txBody>
        </p:sp>
        <p:sp>
          <p:nvSpPr>
            <p:cNvPr id="165" name="McK Disclaimer" hidden="1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1663" y="3516"/>
              <a:ext cx="2303" cy="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 defTabSz="8096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defTabSz="8096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defTabSz="8096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defTabSz="8096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defTabSz="8096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247900" indent="34925" defTabSz="8096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705100" indent="34925" defTabSz="8096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162300" indent="34925" defTabSz="8096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619500" indent="34925" defTabSz="8096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ru-RU" altLang="ru-RU" sz="900">
                  <a:solidFill>
                    <a:srgbClr val="000000"/>
                  </a:solidFill>
                </a:rPr>
                <a:t>Настоящий отчет предназначен исключительно для сотрудников организации-клиента. Никакая его часть не подлежит передаче, цитированию или воспроизведению с целью распространения вне организации-клиента без предварительного письменного разрешения со стороны McKinsey &amp; Company.</a:t>
              </a:r>
            </a:p>
            <a:p>
              <a:pPr>
                <a:defRPr/>
              </a:pPr>
              <a:endParaRPr lang="ru-RU" altLang="ru-RU" sz="900">
                <a:solidFill>
                  <a:srgbClr val="000000"/>
                </a:solidFill>
              </a:endParaRPr>
            </a:p>
            <a:p>
              <a:pPr>
                <a:defRPr/>
              </a:pPr>
              <a:r>
                <a:rPr lang="ru-RU" altLang="ru-RU" sz="900">
                  <a:solidFill>
                    <a:srgbClr val="000000"/>
                  </a:solidFill>
                </a:rPr>
                <a:t>Настоящий отчет был использован консультантами </a:t>
              </a:r>
              <a:br>
                <a:rPr lang="ru-RU" altLang="ru-RU" sz="900">
                  <a:solidFill>
                    <a:srgbClr val="000000"/>
                  </a:solidFill>
                </a:rPr>
              </a:br>
              <a:r>
                <a:rPr lang="ru-RU" altLang="ru-RU" sz="900">
                  <a:solidFill>
                    <a:srgbClr val="000000"/>
                  </a:solidFill>
                </a:rPr>
                <a:t>McKinsey &amp; Company для сопровождения устного доклада и не содержит полного изложения данной темы.</a:t>
              </a:r>
            </a:p>
          </p:txBody>
        </p:sp>
      </p:grpSp>
      <p:sp>
        <p:nvSpPr>
          <p:cNvPr id="166" name="Working Draft Text" hidden="1"/>
          <p:cNvSpPr>
            <a:spLocks noChangeArrowheads="1"/>
          </p:cNvSpPr>
          <p:nvPr/>
        </p:nvSpPr>
        <p:spPr bwMode="auto">
          <a:xfrm>
            <a:off x="569384" y="349251"/>
            <a:ext cx="4146549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2479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051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1623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195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SzPct val="120000"/>
              <a:defRPr/>
            </a:pPr>
            <a:r>
              <a:rPr lang="en-US" altLang="ru-RU" sz="1500">
                <a:solidFill>
                  <a:srgbClr val="000000"/>
                </a:solidFill>
              </a:rPr>
              <a:t>Working Draft    </a:t>
            </a:r>
          </a:p>
        </p:txBody>
      </p:sp>
      <p:sp>
        <p:nvSpPr>
          <p:cNvPr id="167" name="Working Draft" hidden="1"/>
          <p:cNvSpPr txBox="1">
            <a:spLocks noChangeArrowheads="1"/>
          </p:cNvSpPr>
          <p:nvPr/>
        </p:nvSpPr>
        <p:spPr bwMode="auto">
          <a:xfrm>
            <a:off x="569384" y="593725"/>
            <a:ext cx="39990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2479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051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1623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195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ru-RU" sz="1200">
                <a:solidFill>
                  <a:srgbClr val="000000"/>
                </a:solidFill>
              </a:rPr>
              <a:t>Last Modified 09/06/2006 21:40:09 Russian Standard Time</a:t>
            </a:r>
          </a:p>
        </p:txBody>
      </p:sp>
      <p:sp>
        <p:nvSpPr>
          <p:cNvPr id="168" name="Printed" hidden="1"/>
          <p:cNvSpPr txBox="1">
            <a:spLocks noChangeArrowheads="1"/>
          </p:cNvSpPr>
          <p:nvPr/>
        </p:nvSpPr>
        <p:spPr bwMode="auto">
          <a:xfrm>
            <a:off x="569385" y="815975"/>
            <a:ext cx="357264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9017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2479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051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1623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19500" indent="34925" defTabSz="901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ru-RU" sz="1200">
                <a:solidFill>
                  <a:srgbClr val="000000"/>
                </a:solidFill>
              </a:rPr>
              <a:t>Printed 08/06/2006 17:52:59 Russian Standard Time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91899" y="2756807"/>
            <a:ext cx="6840044" cy="369332"/>
          </a:xfrm>
        </p:spPr>
        <p:txBody>
          <a:bodyPr/>
          <a:lstStyle>
            <a:lvl1pPr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91899" y="3961897"/>
            <a:ext cx="6840044" cy="231435"/>
          </a:xfrm>
        </p:spPr>
        <p:txBody>
          <a:bodyPr/>
          <a:lstStyle>
            <a:lvl1pPr>
              <a:defRPr sz="15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9" name="doc id"/>
          <p:cNvSpPr>
            <a:spLocks noGrp="1" noChangeArrowheads="1"/>
          </p:cNvSpPr>
          <p:nvPr>
            <p:ph type="ftr" sz="quarter" idx="10"/>
          </p:nvPr>
        </p:nvSpPr>
        <p:spPr>
          <a:xfrm>
            <a:off x="11887200" y="36513"/>
            <a:ext cx="0" cy="138112"/>
          </a:xfrm>
        </p:spPr>
        <p:txBody>
          <a:bodyPr/>
          <a:lstStyle>
            <a:lvl1pPr algn="r" defTabSz="893763">
              <a:defRPr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42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1111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8" r:id="rId8"/>
    <p:sldLayoutId id="2147483717" r:id="rId9"/>
    <p:sldLayoutId id="2147483738" r:id="rId10"/>
    <p:sldLayoutId id="2147483739" r:id="rId11"/>
    <p:sldLayoutId id="2147483719" r:id="rId12"/>
    <p:sldLayoutId id="2147483720" r:id="rId13"/>
    <p:sldLayoutId id="2147483721" r:id="rId14"/>
    <p:sldLayoutId id="2147483724" r:id="rId15"/>
    <p:sldLayoutId id="2147483725" r:id="rId16"/>
    <p:sldLayoutId id="2147483726" r:id="rId17"/>
    <p:sldLayoutId id="2147483728" r:id="rId18"/>
    <p:sldLayoutId id="2147483729" r:id="rId19"/>
    <p:sldLayoutId id="2147483730" r:id="rId20"/>
    <p:sldLayoutId id="2147483727" r:id="rId21"/>
    <p:sldLayoutId id="2147483731" r:id="rId22"/>
    <p:sldLayoutId id="2147483733" r:id="rId23"/>
    <p:sldLayoutId id="2147483732" r:id="rId24"/>
    <p:sldLayoutId id="2147483734" r:id="rId25"/>
    <p:sldLayoutId id="2147483736" r:id="rId26"/>
    <p:sldLayoutId id="2147483737" r:id="rId27"/>
    <p:sldLayoutId id="2147483735" r:id="rId28"/>
    <p:sldLayoutId id="2147483741" r:id="rId29"/>
  </p:sldLayoutIdLst>
  <mc:AlternateContent xmlns:mc="http://schemas.openxmlformats.org/markup-compatibility/2006" xmlns:p14="http://schemas.microsoft.com/office/powerpoint/2010/main">
    <mc:Choice Requires="p14">
      <p:transition spd="slow" p14:dur="5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9.png"/><Relationship Id="rId11" Type="http://schemas.openxmlformats.org/officeDocument/2006/relationships/image" Target="../media/image14.jpeg"/><Relationship Id="rId5" Type="http://schemas.openxmlformats.org/officeDocument/2006/relationships/image" Target="../media/image8.gif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9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8" descr="&amp;Kcy;&amp;acy;&amp;rcy;&amp;tcy;&amp;icy;&amp;ncy;&amp;kcy;&amp;icy; &amp;pcy;&amp;ocy; &amp;zcy;&amp;acy;&amp;pcy;&amp;rcy;&amp;ocy;&amp;scy;&amp;ucy; &amp;icy;&amp;rcy;&amp;kcy;&amp;ucy;&amp;tcy;&amp;scy;&amp;kcy;&amp;acy;&amp;yacy; &amp;ocy;&amp;bcy;&amp;lcy;&amp;acy;&amp;scy;&amp;tcy;&amp;soft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8873" y="4230357"/>
            <a:ext cx="2473127" cy="228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Прямоугольник 4"/>
          <p:cNvSpPr>
            <a:spLocks noChangeArrowheads="1"/>
          </p:cNvSpPr>
          <p:nvPr/>
        </p:nvSpPr>
        <p:spPr bwMode="auto">
          <a:xfrm>
            <a:off x="2657473" y="1728660"/>
            <a:ext cx="73205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solidFill>
                  <a:srgbClr val="073670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МИНИСТЕРСТВО ОБРАЗОВАНИЯ ИРКУТСКОЙ ОБЛАСТИ</a:t>
            </a:r>
            <a:endParaRPr lang="ru-RU" altLang="ru-RU" dirty="0">
              <a:latin typeface="Montserrat" panose="00000500000000000000" pitchFamily="2" charset="-52"/>
            </a:endParaRPr>
          </a:p>
        </p:txBody>
      </p:sp>
      <p:pic>
        <p:nvPicPr>
          <p:cNvPr id="16388" name="Picture 2" descr="http://www.irkobl.ru/irk/symbol/irkobl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563" y="487363"/>
            <a:ext cx="906462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Текст 1"/>
          <p:cNvSpPr txBox="1">
            <a:spLocks/>
          </p:cNvSpPr>
          <p:nvPr/>
        </p:nvSpPr>
        <p:spPr>
          <a:xfrm>
            <a:off x="485298" y="2331227"/>
            <a:ext cx="10968991" cy="26527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Bef>
                <a:spcPts val="0"/>
              </a:spcBef>
              <a:buNone/>
            </a:pPr>
            <a:endParaRPr lang="ru-RU" sz="3000" b="1" dirty="0">
              <a:solidFill>
                <a:srgbClr val="002060"/>
              </a:solidFill>
              <a:latin typeface="Montserrat" panose="020B0604020202020204" charset="-52"/>
            </a:endParaRPr>
          </a:p>
          <a:p>
            <a:pPr marL="0" indent="0" algn="ctr">
              <a:lnSpc>
                <a:spcPct val="107000"/>
              </a:lnSpc>
              <a:spcBef>
                <a:spcPts val="0"/>
              </a:spcBef>
              <a:buNone/>
            </a:pPr>
            <a:r>
              <a:rPr lang="ru-RU" sz="3400" b="1" dirty="0">
                <a:solidFill>
                  <a:srgbClr val="002060"/>
                </a:solidFill>
                <a:latin typeface="Montserrat" panose="020B0604020202020204" charset="-52"/>
              </a:rPr>
              <a:t>О ключевых задачах детского отдыха в </a:t>
            </a:r>
            <a:br>
              <a:rPr lang="ru-RU" sz="3400" b="1" dirty="0">
                <a:solidFill>
                  <a:srgbClr val="002060"/>
                </a:solidFill>
                <a:latin typeface="Montserrat" panose="020B0604020202020204" charset="-52"/>
              </a:rPr>
            </a:br>
            <a:r>
              <a:rPr lang="ru-RU" sz="3400" b="1" dirty="0">
                <a:solidFill>
                  <a:srgbClr val="002060"/>
                </a:solidFill>
                <a:latin typeface="Montserrat" panose="020B0604020202020204" charset="-52"/>
              </a:rPr>
              <a:t>2026 году в Иркутской области</a:t>
            </a:r>
          </a:p>
          <a:p>
            <a:pPr marL="0" indent="0" algn="ctr">
              <a:lnSpc>
                <a:spcPct val="107000"/>
              </a:lnSpc>
              <a:spcBef>
                <a:spcPts val="0"/>
              </a:spcBef>
              <a:buNone/>
            </a:pPr>
            <a:r>
              <a:rPr lang="ru-RU" sz="3600" b="1" dirty="0">
                <a:solidFill>
                  <a:srgbClr val="002060"/>
                </a:solidFill>
                <a:latin typeface="Montserrat" panose="020B0604020202020204" charset="-5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41892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12">
            <a:extLst>
              <a:ext uri="{FF2B5EF4-FFF2-40B4-BE49-F238E27FC236}">
                <a16:creationId xmlns="" xmlns:a16="http://schemas.microsoft.com/office/drawing/2014/main" id="{3AD8FA7B-F4D4-4B88-94E0-A7A395CA9B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745" y="2999564"/>
            <a:ext cx="7794637" cy="3858436"/>
          </a:xfrm>
        </p:spPr>
      </p:pic>
      <p:pic>
        <p:nvPicPr>
          <p:cNvPr id="11" name="Объект 12">
            <a:extLst>
              <a:ext uri="{FF2B5EF4-FFF2-40B4-BE49-F238E27FC236}">
                <a16:creationId xmlns="" xmlns:a16="http://schemas.microsoft.com/office/drawing/2014/main" id="{EF01C8CC-43B0-4CE3-92E1-3616C75D23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545" y="4010890"/>
            <a:ext cx="4310091" cy="2133545"/>
          </a:xfr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76DDB0E-A8D8-4317-9C9C-3E481D3FB267}"/>
              </a:ext>
            </a:extLst>
          </p:cNvPr>
          <p:cNvSpPr txBox="1"/>
          <p:nvPr/>
        </p:nvSpPr>
        <p:spPr>
          <a:xfrm>
            <a:off x="1751956" y="556879"/>
            <a:ext cx="88186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Montserrat" panose="00000500000000000000" pitchFamily="2" charset="-52"/>
              </a:rPr>
              <a:t>Модули федеральной программы</a:t>
            </a:r>
          </a:p>
        </p:txBody>
      </p:sp>
      <p:pic>
        <p:nvPicPr>
          <p:cNvPr id="21" name="Picture 2">
            <a:extLst>
              <a:ext uri="{FF2B5EF4-FFF2-40B4-BE49-F238E27FC236}">
                <a16:creationId xmlns="" xmlns:a16="http://schemas.microsoft.com/office/drawing/2014/main" id="{87CA25FF-47FB-4EBD-B578-F0A5FC380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4841" y="1189870"/>
            <a:ext cx="2718612" cy="271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9F224D71-E045-4AD7-89BD-22B3797F00ED}"/>
              </a:ext>
            </a:extLst>
          </p:cNvPr>
          <p:cNvSpPr txBox="1"/>
          <p:nvPr/>
        </p:nvSpPr>
        <p:spPr>
          <a:xfrm>
            <a:off x="459934" y="3164444"/>
            <a:ext cx="2013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52"/>
              </a:rPr>
              <a:t>Мир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8EE19C32-6702-469E-AEE8-E55F0D172383}"/>
              </a:ext>
            </a:extLst>
          </p:cNvPr>
          <p:cNvSpPr txBox="1"/>
          <p:nvPr/>
        </p:nvSpPr>
        <p:spPr>
          <a:xfrm>
            <a:off x="319484" y="5599979"/>
            <a:ext cx="2013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52"/>
              </a:rPr>
              <a:t>Россия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94EA3913-314B-4F1D-9475-506205532496}"/>
              </a:ext>
            </a:extLst>
          </p:cNvPr>
          <p:cNvSpPr txBox="1"/>
          <p:nvPr/>
        </p:nvSpPr>
        <p:spPr>
          <a:xfrm>
            <a:off x="5908328" y="2812730"/>
            <a:ext cx="2013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52"/>
              </a:rPr>
              <a:t>    Человек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CFBE000F-2F1B-4B71-AD7D-CD53A1F24790}"/>
              </a:ext>
            </a:extLst>
          </p:cNvPr>
          <p:cNvSpPr txBox="1"/>
          <p:nvPr/>
        </p:nvSpPr>
        <p:spPr>
          <a:xfrm>
            <a:off x="2522527" y="4430428"/>
            <a:ext cx="30820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52"/>
              </a:rPr>
              <a:t>Коллективная  социально значимая деятельность в Движении Первых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7AFB4A6C-ADF3-4A87-A3F0-9A32C4C270A1}"/>
              </a:ext>
            </a:extLst>
          </p:cNvPr>
          <p:cNvSpPr txBox="1"/>
          <p:nvPr/>
        </p:nvSpPr>
        <p:spPr>
          <a:xfrm>
            <a:off x="2831619" y="2547025"/>
            <a:ext cx="27186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52"/>
              </a:rPr>
              <a:t>Спортивно-оздоровительная работа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1B3159AC-9A19-46E2-A483-EF5597B2693C}"/>
              </a:ext>
            </a:extLst>
          </p:cNvPr>
          <p:cNvSpPr txBox="1"/>
          <p:nvPr/>
        </p:nvSpPr>
        <p:spPr>
          <a:xfrm>
            <a:off x="6161257" y="5284716"/>
            <a:ext cx="26385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52"/>
              </a:rPr>
              <a:t>Детское самоуправление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58544250-83E9-4397-AB55-AF0A63D4F3A9}"/>
              </a:ext>
            </a:extLst>
          </p:cNvPr>
          <p:cNvSpPr txBox="1"/>
          <p:nvPr/>
        </p:nvSpPr>
        <p:spPr>
          <a:xfrm>
            <a:off x="9398219" y="5294822"/>
            <a:ext cx="22318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52"/>
              </a:rPr>
              <a:t>Инклюзивное пространство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="" xmlns:a16="http://schemas.microsoft.com/office/drawing/2014/main" id="{60C4B4D3-0792-417C-8C28-833FF15DA2F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7138"/>
          <a:stretch/>
        </p:blipFill>
        <p:spPr bwMode="auto">
          <a:xfrm>
            <a:off x="4519353" y="3413550"/>
            <a:ext cx="1506834" cy="19250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83B34BCC-BA8D-49C7-A04F-D32BCF3F618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557" y="3429000"/>
            <a:ext cx="1602684" cy="1602684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D144D148-FC82-4B2C-A978-53FFCF1BF41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6987" y="3758865"/>
            <a:ext cx="1644783" cy="1644783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="" xmlns:a16="http://schemas.microsoft.com/office/drawing/2014/main" id="{7AB4461F-3172-4054-ACC1-A4CD17FA8D7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94" y="1554008"/>
            <a:ext cx="1610436" cy="1610436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765152DE-B52D-476E-9918-72B0C91CC35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707" y="1466159"/>
            <a:ext cx="1610435" cy="1139692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="" xmlns:a16="http://schemas.microsoft.com/office/drawing/2014/main" id="{4D079F49-56E1-4582-AB5D-937B27AABEA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01" y="3875655"/>
            <a:ext cx="1714632" cy="1543169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9D86E79D-53FB-4E62-B976-79222FC16A4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109" y="1400067"/>
            <a:ext cx="1468198" cy="1468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40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12">
            <a:extLst>
              <a:ext uri="{FF2B5EF4-FFF2-40B4-BE49-F238E27FC236}">
                <a16:creationId xmlns="" xmlns:a16="http://schemas.microsoft.com/office/drawing/2014/main" id="{3AD8FA7B-F4D4-4B88-94E0-A7A395CA9B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745" y="2999564"/>
            <a:ext cx="7794637" cy="3858436"/>
          </a:xfrm>
        </p:spPr>
      </p:pic>
      <p:pic>
        <p:nvPicPr>
          <p:cNvPr id="11" name="Объект 12">
            <a:extLst>
              <a:ext uri="{FF2B5EF4-FFF2-40B4-BE49-F238E27FC236}">
                <a16:creationId xmlns="" xmlns:a16="http://schemas.microsoft.com/office/drawing/2014/main" id="{EF01C8CC-43B0-4CE3-92E1-3616C75D23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545" y="4010890"/>
            <a:ext cx="4310091" cy="2133545"/>
          </a:xfrm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9C970F44-FD49-46A9-AE87-DB605254E9A4}"/>
              </a:ext>
            </a:extLst>
          </p:cNvPr>
          <p:cNvSpPr txBox="1"/>
          <p:nvPr/>
        </p:nvSpPr>
        <p:spPr>
          <a:xfrm>
            <a:off x="1842448" y="367558"/>
            <a:ext cx="101431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Региональный ресурсный центр развития системы отдыха детей и их оздоровления на базе ГАУ ДО ИО «Региональный центр всестороннего развития ребенка «Вектор»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4AAEA27D-D699-4EE5-BEFE-BB06A2FFFA59}"/>
              </a:ext>
            </a:extLst>
          </p:cNvPr>
          <p:cNvSpPr txBox="1"/>
          <p:nvPr/>
        </p:nvSpPr>
        <p:spPr>
          <a:xfrm>
            <a:off x="156772" y="1991888"/>
            <a:ext cx="9144388" cy="3508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>
              <a:solidFill>
                <a:prstClr val="black"/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>
                <a:solidFill>
                  <a:srgbClr val="C00000"/>
                </a:solidFill>
                <a:latin typeface="Montserrat" panose="00000500000000000000" pitchFamily="2" charset="-52"/>
              </a:rPr>
              <a:t>Март – Апрель: </a:t>
            </a:r>
            <a:r>
              <a:rPr lang="ru-RU" sz="2400" dirty="0">
                <a:latin typeface="Montserrat" panose="00000500000000000000" pitchFamily="2" charset="-52"/>
              </a:rPr>
              <a:t>Экспертиза программ воспитательной работы для организаций отдыха детей и их оздоровления в Иркутской области. </a:t>
            </a:r>
          </a:p>
          <a:p>
            <a:pPr algn="just"/>
            <a:r>
              <a:rPr lang="ru-RU" sz="2400" b="1" dirty="0">
                <a:solidFill>
                  <a:srgbClr val="C00000"/>
                </a:solidFill>
                <a:latin typeface="Montserrat" panose="00000500000000000000" pitchFamily="2" charset="-52"/>
              </a:rPr>
              <a:t>Март – Апрель: </a:t>
            </a:r>
            <a:r>
              <a:rPr lang="ru-RU" sz="2400" dirty="0">
                <a:latin typeface="Montserrat" panose="00000500000000000000" pitchFamily="2" charset="-52"/>
              </a:rPr>
              <a:t>Курсы повышения квалификации для руководителей организаций отдыха детей и их оздоровления и педагогических работников</a:t>
            </a:r>
          </a:p>
          <a:p>
            <a:pPr algn="just"/>
            <a:endParaRPr lang="ru-RU" sz="2400" dirty="0">
              <a:latin typeface="Montserrat" panose="00000500000000000000" pitchFamily="2" charset="-52"/>
            </a:endParaRPr>
          </a:p>
          <a:p>
            <a:pPr algn="just"/>
            <a:endParaRPr lang="ru-RU" sz="1800" dirty="0">
              <a:latin typeface="Montserrat" panose="00000500000000000000" pitchFamily="2" charset="-52"/>
            </a:endParaRPr>
          </a:p>
          <a:p>
            <a:r>
              <a:rPr lang="ru-RU" dirty="0"/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BF1B2E7F-D502-467D-8367-C4E91939BE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72" y="259961"/>
            <a:ext cx="1972279" cy="197227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23E0073D-7308-41B1-B596-3CDF62E8965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4290" y="3548278"/>
            <a:ext cx="2518219" cy="251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74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E1A498FB-CE95-4590-A357-B34F2CD56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809" y="4070288"/>
            <a:ext cx="2475191" cy="2286198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C6CA8CA-00D9-4E98-9780-7A7AFC014DD3}"/>
              </a:ext>
            </a:extLst>
          </p:cNvPr>
          <p:cNvSpPr/>
          <p:nvPr/>
        </p:nvSpPr>
        <p:spPr>
          <a:xfrm>
            <a:off x="203813" y="1430431"/>
            <a:ext cx="9194187" cy="368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7188" algn="just">
              <a:lnSpc>
                <a:spcPct val="107000"/>
              </a:lnSpc>
              <a:spcAft>
                <a:spcPts val="0"/>
              </a:spcAft>
              <a:buFontTx/>
              <a:buChar char="-"/>
            </a:pP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12">
            <a:extLst>
              <a:ext uri="{FF2B5EF4-FFF2-40B4-BE49-F238E27FC236}">
                <a16:creationId xmlns="" xmlns:a16="http://schemas.microsoft.com/office/drawing/2014/main" id="{3AD8FA7B-F4D4-4B88-94E0-A7A395CA9B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745" y="2999564"/>
            <a:ext cx="7794637" cy="3858436"/>
          </a:xfrm>
        </p:spPr>
      </p:pic>
      <p:pic>
        <p:nvPicPr>
          <p:cNvPr id="11" name="Объект 12">
            <a:extLst>
              <a:ext uri="{FF2B5EF4-FFF2-40B4-BE49-F238E27FC236}">
                <a16:creationId xmlns="" xmlns:a16="http://schemas.microsoft.com/office/drawing/2014/main" id="{EF01C8CC-43B0-4CE3-92E1-3616C75D23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545" y="4010890"/>
            <a:ext cx="4310091" cy="2133545"/>
          </a:xfr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AC26728-3DBA-4065-B791-D15ABD4FC8A7}"/>
              </a:ext>
            </a:extLst>
          </p:cNvPr>
          <p:cNvSpPr txBox="1"/>
          <p:nvPr/>
        </p:nvSpPr>
        <p:spPr>
          <a:xfrm>
            <a:off x="-286604" y="623448"/>
            <a:ext cx="65165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Montserrat" panose="00000500000000000000" pitchFamily="2" charset="-52"/>
              </a:rPr>
              <a:t>Ежегодные мероприятия: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5619FDA-34A2-4FC0-B8E8-BB98C481F84C}"/>
              </a:ext>
            </a:extLst>
          </p:cNvPr>
          <p:cNvSpPr txBox="1"/>
          <p:nvPr/>
        </p:nvSpPr>
        <p:spPr>
          <a:xfrm>
            <a:off x="321803" y="2187290"/>
            <a:ext cx="550956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C00000"/>
                </a:solidFill>
                <a:latin typeface="Montserrat" panose="00000500000000000000" pitchFamily="2" charset="-52"/>
              </a:rPr>
              <a:t>Март – Апрель: </a:t>
            </a:r>
            <a:r>
              <a:rPr lang="ru-RU" sz="2400" dirty="0">
                <a:latin typeface="Montserrat" panose="00000500000000000000" pitchFamily="2" charset="-52"/>
              </a:rPr>
              <a:t>Региональный этап Всероссийского конкурса методических практик в сфере организации отдыха и оздоровления детей</a:t>
            </a:r>
          </a:p>
          <a:p>
            <a:pPr algn="just"/>
            <a:r>
              <a:rPr lang="ru-RU" sz="2400" b="1" dirty="0">
                <a:solidFill>
                  <a:srgbClr val="C00000"/>
                </a:solidFill>
                <a:latin typeface="Montserrat" panose="00000500000000000000" pitchFamily="2" charset="-52"/>
              </a:rPr>
              <a:t>Август: </a:t>
            </a:r>
            <a:r>
              <a:rPr lang="ru-RU" sz="2400" dirty="0">
                <a:latin typeface="Montserrat" panose="00000500000000000000" pitchFamily="2" charset="-52"/>
              </a:rPr>
              <a:t>региональный этап Всероссийского конкурса «Лучший детский лагерь России – 2026»</a:t>
            </a:r>
          </a:p>
          <a:p>
            <a:endParaRPr lang="ru-RU" sz="2400" dirty="0">
              <a:latin typeface="Montserrat" panose="00000500000000000000" pitchFamily="2" charset="-52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CC31A9B-BECE-43D4-8420-1AEED175B35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907" y="2274082"/>
            <a:ext cx="6262791" cy="417600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7978CEFF-8529-4522-9884-B3D27A3F4C0B}"/>
              </a:ext>
            </a:extLst>
          </p:cNvPr>
          <p:cNvSpPr txBox="1"/>
          <p:nvPr/>
        </p:nvSpPr>
        <p:spPr>
          <a:xfrm>
            <a:off x="321803" y="1443085"/>
            <a:ext cx="100636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C00000"/>
                </a:solidFill>
                <a:latin typeface="Montserrat" panose="00000500000000000000" pitchFamily="2" charset="-52"/>
              </a:rPr>
              <a:t>Февраль: </a:t>
            </a:r>
            <a:r>
              <a:rPr lang="ru-RU" sz="2400" dirty="0">
                <a:latin typeface="Montserrat" panose="00000500000000000000" pitchFamily="2" charset="-52"/>
              </a:rPr>
              <a:t>Региональный этап Всероссийского конкурса профессионального мастерства «Лига вожатых»</a:t>
            </a:r>
          </a:p>
        </p:txBody>
      </p:sp>
    </p:spTree>
    <p:extLst>
      <p:ext uri="{BB962C8B-B14F-4D97-AF65-F5344CB8AC3E}">
        <p14:creationId xmlns:p14="http://schemas.microsoft.com/office/powerpoint/2010/main" val="621572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E1A498FB-CE95-4590-A357-B34F2CD56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809" y="4070288"/>
            <a:ext cx="2475191" cy="2286198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C6CA8CA-00D9-4E98-9780-7A7AFC014DD3}"/>
              </a:ext>
            </a:extLst>
          </p:cNvPr>
          <p:cNvSpPr/>
          <p:nvPr/>
        </p:nvSpPr>
        <p:spPr>
          <a:xfrm>
            <a:off x="203813" y="1430431"/>
            <a:ext cx="9194187" cy="368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7188" algn="just">
              <a:lnSpc>
                <a:spcPct val="107000"/>
              </a:lnSpc>
              <a:spcAft>
                <a:spcPts val="0"/>
              </a:spcAft>
              <a:buFontTx/>
              <a:buChar char="-"/>
            </a:pP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12">
            <a:extLst>
              <a:ext uri="{FF2B5EF4-FFF2-40B4-BE49-F238E27FC236}">
                <a16:creationId xmlns="" xmlns:a16="http://schemas.microsoft.com/office/drawing/2014/main" id="{3AD8FA7B-F4D4-4B88-94E0-A7A395CA9B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745" y="2999564"/>
            <a:ext cx="7794637" cy="3858436"/>
          </a:xfrm>
        </p:spPr>
      </p:pic>
      <p:pic>
        <p:nvPicPr>
          <p:cNvPr id="11" name="Объект 12">
            <a:extLst>
              <a:ext uri="{FF2B5EF4-FFF2-40B4-BE49-F238E27FC236}">
                <a16:creationId xmlns="" xmlns:a16="http://schemas.microsoft.com/office/drawing/2014/main" id="{EF01C8CC-43B0-4CE3-92E1-3616C75D23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545" y="4010890"/>
            <a:ext cx="4310091" cy="2133545"/>
          </a:xfr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AC26728-3DBA-4065-B791-D15ABD4FC8A7}"/>
              </a:ext>
            </a:extLst>
          </p:cNvPr>
          <p:cNvSpPr txBox="1"/>
          <p:nvPr/>
        </p:nvSpPr>
        <p:spPr>
          <a:xfrm>
            <a:off x="321803" y="446625"/>
            <a:ext cx="116638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Montserrat" panose="00000500000000000000" pitchFamily="2" charset="-52"/>
              </a:rPr>
              <a:t>Летняя занятость несовершеннолетних, состоящих на различных видах учета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5619FDA-34A2-4FC0-B8E8-BB98C481F84C}"/>
              </a:ext>
            </a:extLst>
          </p:cNvPr>
          <p:cNvSpPr txBox="1"/>
          <p:nvPr/>
        </p:nvSpPr>
        <p:spPr>
          <a:xfrm>
            <a:off x="372618" y="1451697"/>
            <a:ext cx="6065349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  <a:t>Состоит на учете – 3357 детей</a:t>
            </a:r>
          </a:p>
          <a:p>
            <a:endParaRPr lang="ru-RU" sz="2400" dirty="0">
              <a:latin typeface="Montserrat" panose="00000500000000000000" pitchFamily="2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0B7842FC-0D7F-4F83-8038-BC5F53D3F7A4}"/>
              </a:ext>
            </a:extLst>
          </p:cNvPr>
          <p:cNvSpPr txBox="1"/>
          <p:nvPr/>
        </p:nvSpPr>
        <p:spPr>
          <a:xfrm>
            <a:off x="5913516" y="2475867"/>
            <a:ext cx="576763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Montserrat" panose="00000500000000000000" pitchFamily="2" charset="-52"/>
              </a:rPr>
              <a:t>Занятость детей старше 14 лет крайне низкая</a:t>
            </a:r>
            <a:endParaRPr lang="ru-RU" sz="3200" dirty="0">
              <a:latin typeface="Montserrat" panose="00000500000000000000" pitchFamily="2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92E9D217-7E21-4D90-875A-8C2CB126746B}"/>
              </a:ext>
            </a:extLst>
          </p:cNvPr>
          <p:cNvSpPr txBox="1"/>
          <p:nvPr/>
        </p:nvSpPr>
        <p:spPr>
          <a:xfrm>
            <a:off x="372618" y="1977497"/>
            <a:ext cx="47725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Montserrat" panose="00000500000000000000" pitchFamily="2" charset="-52"/>
              </a:rPr>
              <a:t>ПРИ ЭТОМ:</a:t>
            </a:r>
          </a:p>
          <a:p>
            <a:r>
              <a:rPr lang="ru-RU" sz="3200" b="1" dirty="0">
                <a:solidFill>
                  <a:srgbClr val="C00000"/>
                </a:solidFill>
                <a:latin typeface="Montserrat" panose="00000500000000000000" pitchFamily="2" charset="-52"/>
              </a:rPr>
              <a:t>80% программ для детей от 5 до 12 лет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6329AE7A-2631-4FDE-9B04-BFBDD8107B26}"/>
              </a:ext>
            </a:extLst>
          </p:cNvPr>
          <p:cNvSpPr txBox="1"/>
          <p:nvPr/>
        </p:nvSpPr>
        <p:spPr>
          <a:xfrm>
            <a:off x="372618" y="3477471"/>
            <a:ext cx="11308532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Montserrat" panose="00000500000000000000" pitchFamily="2" charset="-52"/>
              </a:rPr>
              <a:t>Решение: </a:t>
            </a:r>
          </a:p>
          <a:p>
            <a:r>
              <a:rPr lang="ru-RU" sz="2800" b="1" dirty="0">
                <a:latin typeface="Montserrat" panose="00000500000000000000" pitchFamily="2" charset="-52"/>
              </a:rPr>
              <a:t>1. Охватить несовершеннолетних, состоящих на различных видах учёта, летним отдыхом, оздоровлением и полезной занятостью</a:t>
            </a:r>
          </a:p>
          <a:p>
            <a:r>
              <a:rPr lang="ru-RU" sz="2800" b="1" dirty="0">
                <a:latin typeface="Montserrat" panose="00000500000000000000" pitchFamily="2" charset="-52"/>
              </a:rPr>
              <a:t>2. Разработать краткосрочные программы с использованием сетевой формы реализации</a:t>
            </a:r>
          </a:p>
          <a:p>
            <a:r>
              <a:rPr lang="ru-RU" sz="2800" b="1" dirty="0">
                <a:latin typeface="Montserrat" panose="00000500000000000000" pitchFamily="2" charset="-52"/>
              </a:rPr>
              <a:t>3. Привлечь общественные организации</a:t>
            </a:r>
          </a:p>
          <a:p>
            <a:endParaRPr lang="ru-RU" sz="2800" b="1" dirty="0">
              <a:latin typeface="Montserrat" panose="00000500000000000000" pitchFamily="2" charset="-52"/>
            </a:endParaRPr>
          </a:p>
          <a:p>
            <a:pPr marL="514350" indent="-514350">
              <a:buAutoNum type="arabicPeriod"/>
            </a:pPr>
            <a:endParaRPr lang="ru-RU" sz="2800" b="1" dirty="0">
              <a:latin typeface="Montserrat" panose="00000500000000000000" pitchFamily="2" charset="-52"/>
            </a:endParaRPr>
          </a:p>
          <a:p>
            <a:pPr marL="514350" indent="-514350">
              <a:buAutoNum type="arabicPeriod"/>
            </a:pPr>
            <a:endParaRPr lang="ru-RU" sz="2800" b="1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138090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8" descr="&amp;Kcy;&amp;acy;&amp;rcy;&amp;tcy;&amp;icy;&amp;ncy;&amp;kcy;&amp;icy; &amp;pcy;&amp;ocy; &amp;zcy;&amp;acy;&amp;pcy;&amp;rcy;&amp;ocy;&amp;scy;&amp;ucy; &amp;icy;&amp;rcy;&amp;kcy;&amp;ucy;&amp;tcy;&amp;scy;&amp;kcy;&amp;acy;&amp;yacy; &amp;ocy;&amp;bcy;&amp;lcy;&amp;acy;&amp;scy;&amp;tcy;&amp;soft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4794" y="3504405"/>
            <a:ext cx="3281363" cy="303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Прямоугольник 4"/>
          <p:cNvSpPr>
            <a:spLocks noChangeArrowheads="1"/>
          </p:cNvSpPr>
          <p:nvPr/>
        </p:nvSpPr>
        <p:spPr bwMode="auto">
          <a:xfrm>
            <a:off x="2657474" y="1703389"/>
            <a:ext cx="72803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solidFill>
                  <a:srgbClr val="073670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МИНИСТЕРСТВО ОБРАЗОВАНИЯ ИРКУТСКОЙ ОБЛАСТИ</a:t>
            </a:r>
            <a:endParaRPr lang="ru-RU" altLang="ru-RU" dirty="0">
              <a:latin typeface="Montserrat" panose="00000500000000000000" pitchFamily="2" charset="-52"/>
            </a:endParaRPr>
          </a:p>
        </p:txBody>
      </p:sp>
      <p:pic>
        <p:nvPicPr>
          <p:cNvPr id="16388" name="Picture 2" descr="http://www.irkobl.ru/irk/symbol/irkobl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563" y="487363"/>
            <a:ext cx="906462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Текст 1"/>
          <p:cNvSpPr txBox="1">
            <a:spLocks/>
          </p:cNvSpPr>
          <p:nvPr/>
        </p:nvSpPr>
        <p:spPr>
          <a:xfrm>
            <a:off x="611504" y="2109895"/>
            <a:ext cx="10968991" cy="278902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Bef>
                <a:spcPts val="0"/>
              </a:spcBef>
              <a:buNone/>
            </a:pPr>
            <a:endParaRPr lang="ru-RU" sz="4400" b="1" dirty="0">
              <a:latin typeface="Candara" panose="020E0502030303020204" pitchFamily="34" charset="0"/>
              <a:cs typeface="Times New Roman" pitchFamily="18" charset="0"/>
            </a:endParaRPr>
          </a:p>
          <a:p>
            <a:pPr marL="0" indent="0" algn="ctr">
              <a:lnSpc>
                <a:spcPct val="107000"/>
              </a:lnSpc>
              <a:spcBef>
                <a:spcPts val="0"/>
              </a:spcBef>
              <a:buNone/>
            </a:pPr>
            <a:r>
              <a:rPr lang="ru-RU" sz="4000" b="1" dirty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БЛАГОДАРЮ ЗА ВНИМАНИЕ</a:t>
            </a:r>
            <a:endParaRPr lang="ru-RU" sz="4000" spc="-8" dirty="0">
              <a:solidFill>
                <a:srgbClr val="002060"/>
              </a:solidFill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7050080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jXspu.ymXk2YXexMlrrIf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cK Disclaimer"/>
  <p:tag name="RESIZE" val="Yes"/>
  <p:tag name="LLEFT" val=" 210.125"/>
  <p:tag name="LTOP" val=" 469.87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11425</TotalTime>
  <Words>216</Words>
  <Application>Microsoft Office PowerPoint</Application>
  <PresentationFormat>Широкоэкранный</PresentationFormat>
  <Paragraphs>41</Paragraphs>
  <Slides>6</Slides>
  <Notes>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Times New Roman</vt:lpstr>
      <vt:lpstr>Candara</vt:lpstr>
      <vt:lpstr>Calibri Light</vt:lpstr>
      <vt:lpstr>Montserrat</vt:lpstr>
      <vt:lpstr>Arial</vt:lpstr>
      <vt:lpstr>Calibri</vt:lpstr>
      <vt:lpstr>Montserrat SemiBold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Appdesign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</dc:creator>
  <cp:lastModifiedBy>Фрицлер Надежда Владимировна</cp:lastModifiedBy>
  <cp:revision>503</cp:revision>
  <cp:lastPrinted>2026-02-25T10:13:14Z</cp:lastPrinted>
  <dcterms:created xsi:type="dcterms:W3CDTF">2020-05-19T10:01:33Z</dcterms:created>
  <dcterms:modified xsi:type="dcterms:W3CDTF">2026-07-10T05:21:20Z</dcterms:modified>
</cp:coreProperties>
</file>