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2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74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8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71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59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445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6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99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7D525BB-DA17-4BA0-B3C8-3AC3ABC827E6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891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6C4C9A-3960-41CF-A4E9-2A8FB932454B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226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16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7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798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0E36CA-C870-6285-C159-9B09FAAC29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51" y="1682046"/>
            <a:ext cx="4776966" cy="2638110"/>
          </a:xfrm>
        </p:spPr>
        <p:txBody>
          <a:bodyPr>
            <a:normAutofit fontScale="90000"/>
          </a:bodyPr>
          <a:lstStyle/>
          <a:p>
            <a:r>
              <a:rPr lang="ru-RU" sz="6700" dirty="0">
                <a:latin typeface="Bahnschrift SemiLight SemiConde" panose="020B0502040204020203" pitchFamily="34" charset="0"/>
              </a:rPr>
              <a:t>Игорь Вячеславович </a:t>
            </a:r>
            <a:r>
              <a:rPr lang="ru-RU" dirty="0">
                <a:latin typeface="Bahnschrift SemiLight SemiConde" panose="020B0502040204020203" pitchFamily="34" charset="0"/>
              </a:rPr>
              <a:t>Сеченов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3DD182-1AB4-70C0-0291-2A281642E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4894349" cy="167424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1800" dirty="0"/>
              <a:t>Руководитель мемориально-поисковых проектов «</a:t>
            </a:r>
            <a:r>
              <a:rPr lang="ru-RU" sz="1800" dirty="0" err="1"/>
              <a:t>Халхин-гол</a:t>
            </a:r>
            <a:r>
              <a:rPr lang="ru-RU" sz="1800" dirty="0"/>
              <a:t>» и «Байкальский следопыт»</a:t>
            </a:r>
          </a:p>
        </p:txBody>
      </p:sp>
      <p:pic>
        <p:nvPicPr>
          <p:cNvPr id="7" name="Рисунок 6" descr="Изображение выглядит как Человеческое лицо, человек, одежда, Средства индивидуальной защиты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0AF447A-FA0D-B7DC-D505-475B4BCE24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02" r="-136"/>
          <a:stretch>
            <a:fillRect/>
          </a:stretch>
        </p:blipFill>
        <p:spPr>
          <a:xfrm>
            <a:off x="6547556" y="0"/>
            <a:ext cx="5644444" cy="632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57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7D92D68-5390-8F5D-9960-88B4F8AB2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55" y="4885500"/>
            <a:ext cx="3486009" cy="1230489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dirty="0"/>
              <a:t>2007-2008 годы </a:t>
            </a:r>
            <a:r>
              <a:rPr lang="ru-RU" sz="1600" dirty="0"/>
              <a:t>- экспедиции в Российский государственный военный архив г. Москвы для получения документов 1939 года.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8489D59C-ABE5-ECB3-1CFE-BA38CC731C53}"/>
              </a:ext>
            </a:extLst>
          </p:cNvPr>
          <p:cNvSpPr txBox="1">
            <a:spLocks/>
          </p:cNvSpPr>
          <p:nvPr/>
        </p:nvSpPr>
        <p:spPr>
          <a:xfrm>
            <a:off x="4161081" y="4885500"/>
            <a:ext cx="3282809" cy="123048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1600" b="1" dirty="0"/>
              <a:t>2008 год </a:t>
            </a:r>
            <a:r>
              <a:rPr lang="ru-RU" sz="1600" dirty="0"/>
              <a:t>– первая поисковая экспедиция на </a:t>
            </a:r>
            <a:r>
              <a:rPr lang="ru-RU" sz="1600" dirty="0" err="1"/>
              <a:t>Халхин-гол</a:t>
            </a:r>
            <a:r>
              <a:rPr lang="ru-RU" sz="1600" dirty="0"/>
              <a:t> (Монголия). Были найдены останки 13 советских солдат.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54ABB9CA-152D-DADF-D5C8-FBC3547167B6}"/>
              </a:ext>
            </a:extLst>
          </p:cNvPr>
          <p:cNvSpPr txBox="1">
            <a:spLocks/>
          </p:cNvSpPr>
          <p:nvPr/>
        </p:nvSpPr>
        <p:spPr>
          <a:xfrm>
            <a:off x="7811908" y="4885500"/>
            <a:ext cx="3872089" cy="123048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1600" b="1" dirty="0"/>
              <a:t>2009 год </a:t>
            </a:r>
            <a:r>
              <a:rPr lang="ru-RU" sz="1600" dirty="0"/>
              <a:t>– создание поискового студенческого отряда «Восточный рубеж». Экспедиция на </a:t>
            </a:r>
            <a:r>
              <a:rPr lang="ru-RU" sz="1600" dirty="0" err="1"/>
              <a:t>Халхин-гол</a:t>
            </a:r>
            <a:r>
              <a:rPr lang="ru-RU" sz="1600" dirty="0"/>
              <a:t>, подняли и захоронили 17 советских бойцов, в том числе летчика - капитана В. </a:t>
            </a:r>
            <a:r>
              <a:rPr lang="ru-RU" sz="1600" dirty="0" err="1"/>
              <a:t>Юрецкого</a:t>
            </a:r>
            <a:r>
              <a:rPr lang="ru-RU" sz="1600" dirty="0"/>
              <a:t>. </a:t>
            </a:r>
          </a:p>
        </p:txBody>
      </p:sp>
      <p:pic>
        <p:nvPicPr>
          <p:cNvPr id="7" name="Рисунок 6" descr="Изображение выглядит как Человеческое лицо, одежда, человек, военная фор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FA770A52-1405-7424-37D1-EA99D8E62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80" y="378077"/>
            <a:ext cx="3486009" cy="4294877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Человеческое лицо, челове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BA9C322-1022-68A9-DC26-31FC693271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0" r="9982" b="11916"/>
          <a:stretch>
            <a:fillRect/>
          </a:stretch>
        </p:blipFill>
        <p:spPr>
          <a:xfrm>
            <a:off x="4041389" y="378076"/>
            <a:ext cx="7642608" cy="429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7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DB49AA5-0F93-EAC4-E5B3-E1AAF5F6D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378" y="651352"/>
            <a:ext cx="10058400" cy="983943"/>
          </a:xfrm>
        </p:spPr>
        <p:txBody>
          <a:bodyPr/>
          <a:lstStyle/>
          <a:p>
            <a:r>
              <a:rPr lang="ru-RU" dirty="0"/>
              <a:t>Всего И.В. Сеченов организовал 12 экспедиций на места сражений 1939 года. Результатом этой деятельности стало установление на территории Монголии четырех памятников советским воинам и пяти обелисков.</a:t>
            </a:r>
          </a:p>
          <a:p>
            <a:endParaRPr lang="ru-RU" dirty="0"/>
          </a:p>
        </p:txBody>
      </p:sp>
      <p:pic>
        <p:nvPicPr>
          <p:cNvPr id="12" name="Рисунок 11" descr="Изображение выглядит как статуя, на открытом воздухе, Человеческое лицо, Резьба по камню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B39A9DB-CEF5-CCCA-1731-387BA809E4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83" r="8525"/>
          <a:stretch>
            <a:fillRect/>
          </a:stretch>
        </p:blipFill>
        <p:spPr>
          <a:xfrm>
            <a:off x="1214241" y="2221283"/>
            <a:ext cx="4665338" cy="3027122"/>
          </a:xfrm>
          <a:prstGeom prst="rect">
            <a:avLst/>
          </a:prstGeom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4ECC25F1-884B-8E9D-2913-B4A63C3B1ECD}"/>
              </a:ext>
            </a:extLst>
          </p:cNvPr>
          <p:cNvSpPr txBox="1">
            <a:spLocks/>
          </p:cNvSpPr>
          <p:nvPr/>
        </p:nvSpPr>
        <p:spPr>
          <a:xfrm>
            <a:off x="6312423" y="2131510"/>
            <a:ext cx="4850355" cy="407513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 2011 году в Чойбалсане на мемориале советских летчиков поставили памятник летчику-истребителю </a:t>
            </a:r>
            <a:r>
              <a:rPr lang="ru-RU" dirty="0" err="1"/>
              <a:t>В.Юрецкому</a:t>
            </a:r>
            <a:r>
              <a:rPr lang="ru-RU" dirty="0"/>
              <a:t>. </a:t>
            </a:r>
          </a:p>
          <a:p>
            <a:r>
              <a:rPr lang="ru-RU" dirty="0"/>
              <a:t>В 2018 г. в </a:t>
            </a:r>
            <a:r>
              <a:rPr lang="ru-RU" smtClean="0"/>
              <a:t>Чойбалсане</a:t>
            </a:r>
            <a:r>
              <a:rPr lang="ru-RU" dirty="0" smtClean="0"/>
              <a:t> </a:t>
            </a:r>
            <a:r>
              <a:rPr lang="ru-RU" dirty="0"/>
              <a:t>поставили памятник красноармейцам, погибшим в боях на </a:t>
            </a:r>
            <a:r>
              <a:rPr lang="ru-RU" dirty="0" err="1"/>
              <a:t>Халхин-голе</a:t>
            </a:r>
            <a:r>
              <a:rPr lang="ru-RU" dirty="0"/>
              <a:t>.</a:t>
            </a:r>
          </a:p>
          <a:p>
            <a:r>
              <a:rPr lang="ru-RU" dirty="0"/>
              <a:t>В 2019 году - памятник советским пограничникам на горном хребте Хамар-Дабан. </a:t>
            </a:r>
          </a:p>
          <a:p>
            <a:r>
              <a:rPr lang="ru-RU" dirty="0"/>
              <a:t>Памятник на мемориальном кладбище воинов РККА, недалеко от ставки маршала Г. Жукова.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46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43F94180-D104-F9E0-50AF-EFA6E14F5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332" y="229876"/>
            <a:ext cx="10058400" cy="4023360"/>
          </a:xfrm>
        </p:spPr>
        <p:txBody>
          <a:bodyPr/>
          <a:lstStyle/>
          <a:p>
            <a:r>
              <a:rPr lang="ru-RU" dirty="0"/>
              <a:t>В поисковой работе под руководством И.В. Сеченова участвовало 29 студентов иркутских </a:t>
            </a:r>
            <a:r>
              <a:rPr lang="ru-RU" dirty="0" err="1"/>
              <a:t>ссузов</a:t>
            </a:r>
            <a:r>
              <a:rPr lang="ru-RU" dirty="0"/>
              <a:t>. Сейчас эти ребята работают на оборонном предприятии «Иркутский авиационный завод», служат в ФСБ, Росгвардии, в пограничных войсках, в 29-ой гвардейской ракетной Витебского ордена Ленина Краснознамённой дивизии. Несколько человек закончили военное училище боевой авиации и  служат в зоне СВО. </a:t>
            </a:r>
          </a:p>
          <a:p>
            <a:endParaRPr lang="ru-RU" dirty="0"/>
          </a:p>
        </p:txBody>
      </p:sp>
      <p:pic>
        <p:nvPicPr>
          <p:cNvPr id="9" name="Рисунок 8" descr="Изображение выглядит как одежда, человек, обувь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7FD71C69-5CFF-73DC-90DC-3B9AAE60AB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97" r="19180" b="2198"/>
          <a:stretch>
            <a:fillRect/>
          </a:stretch>
        </p:blipFill>
        <p:spPr>
          <a:xfrm>
            <a:off x="1122332" y="1910220"/>
            <a:ext cx="6737034" cy="402336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на открытом воздухе, небо, облако, обув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70E91291-A6D9-6EB0-B798-C1437D1BE5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799" b="16348"/>
          <a:stretch>
            <a:fillRect/>
          </a:stretch>
        </p:blipFill>
        <p:spPr>
          <a:xfrm>
            <a:off x="8091812" y="1910221"/>
            <a:ext cx="3181613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843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266986-C285-962A-3846-984650983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4856" y="5272144"/>
            <a:ext cx="10451717" cy="965199"/>
          </a:xfrm>
        </p:spPr>
        <p:txBody>
          <a:bodyPr/>
          <a:lstStyle/>
          <a:p>
            <a:r>
              <a:rPr lang="ru-RU" dirty="0"/>
              <a:t>17 лет трудился преподавателем в системе Среднего профессионального образования. </a:t>
            </a:r>
            <a:br>
              <a:rPr lang="ru-RU" dirty="0"/>
            </a:br>
            <a:r>
              <a:rPr lang="ru-RU" dirty="0"/>
              <a:t>С сентября 2025 года И.В. Сеченов добровольцем ушел на СВО. Он служит во взводе связи казачьей разведывательно-штурмовой бригады "Сибирь".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F3BB2D73-89B9-7BEC-0F09-E67AEE1BCFEE}"/>
              </a:ext>
            </a:extLst>
          </p:cNvPr>
          <p:cNvSpPr/>
          <p:nvPr/>
        </p:nvSpPr>
        <p:spPr>
          <a:xfrm>
            <a:off x="1002082" y="914400"/>
            <a:ext cx="10784910" cy="1628384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одежда, на открытом воздухе, человек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745CA26E-FED7-99D5-5B25-3F4FC59669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403" r="293"/>
          <a:stretch>
            <a:fillRect/>
          </a:stretch>
        </p:blipFill>
        <p:spPr>
          <a:xfrm>
            <a:off x="1210013" y="364262"/>
            <a:ext cx="5821031" cy="470534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одежда, на открытом воздухе, шлем, оруж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4503604E-121E-163F-639B-0785BFB07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991" y="376786"/>
            <a:ext cx="3545311" cy="470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BC0FAC-51FE-FAE7-964B-DAEBEC542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8891" y="613312"/>
            <a:ext cx="10519775" cy="568148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 ноября 2025 года на сайте ГТРК «Иркутск» и в социальных сетях телерадиокомпании  </a:t>
            </a:r>
            <a:br>
              <a:rPr lang="ru-RU" dirty="0"/>
            </a:br>
            <a:r>
              <a:rPr lang="ru-RU" dirty="0"/>
              <a:t>дважды в неделю публикуются Фронтовые заметки И.В. Сеченова.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 канун Дня студента ГТРК Иркутск предложила учащимся и преподавателям иркутских колледжей задать вопросы автору «Фронтовых заметок». Это нашло большой отклик. Ответы на вопросы опубликованы на сайте </a:t>
            </a:r>
            <a:r>
              <a:rPr lang="en-US" dirty="0"/>
              <a:t>vestiirk.ru</a:t>
            </a:r>
            <a:r>
              <a:rPr lang="ru-RU"/>
              <a:t/>
            </a:r>
            <a:br>
              <a:rPr lang="ru-RU"/>
            </a:br>
            <a:endParaRPr lang="ru-RU" dirty="0"/>
          </a:p>
          <a:p>
            <a:endParaRPr lang="ru-RU" dirty="0"/>
          </a:p>
        </p:txBody>
      </p:sp>
      <p:pic>
        <p:nvPicPr>
          <p:cNvPr id="5" name="Рисунок 4" descr="Изображение выглядит как текст, снимок экрана, Веб-сайт, веб-стран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F806EDAD-FB87-B7CE-D827-9B4C490311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61" r="4414" b="36559"/>
          <a:stretch>
            <a:fillRect/>
          </a:stretch>
        </p:blipFill>
        <p:spPr>
          <a:xfrm>
            <a:off x="1174047" y="1390389"/>
            <a:ext cx="10111904" cy="346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6542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</TotalTime>
  <Words>252</Words>
  <Application>Microsoft Office PowerPoint</Application>
  <PresentationFormat>Широкоэкранный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Bahnschrift SemiLight SemiConde</vt:lpstr>
      <vt:lpstr>Calibri</vt:lpstr>
      <vt:lpstr>Calibri Light</vt:lpstr>
      <vt:lpstr>Ретро</vt:lpstr>
      <vt:lpstr>Игорь Вячеславович Сеченов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Игорь Вячеславович Сеченов</dc:title>
  <dc:creator>Нечаев Глеб Вадимович</dc:creator>
  <cp:lastModifiedBy>Прокопьева Светлана Павловна</cp:lastModifiedBy>
  <cp:revision>3</cp:revision>
  <dcterms:created xsi:type="dcterms:W3CDTF">2026-01-23T09:00:08Z</dcterms:created>
  <dcterms:modified xsi:type="dcterms:W3CDTF">2026-01-26T01:55:13Z</dcterms:modified>
</cp:coreProperties>
</file>