
<file path=[Content_Types].xml><?xml version="1.0" encoding="utf-8"?>
<Types xmlns="http://schemas.openxmlformats.org/package/2006/content-types">
  <Default Extension="png" ContentType="image/png"/>
  <Default Extension="svg" ContentType="image/sv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  <p:sldMasterId id="2147483667" r:id="rId2"/>
    <p:sldMasterId id="2147483671" r:id="rId3"/>
    <p:sldMasterId id="2147483783" r:id="rId4"/>
    <p:sldMasterId id="2147483791" r:id="rId5"/>
  </p:sldMasterIdLst>
  <p:sldIdLst>
    <p:sldId id="256" r:id="rId6"/>
    <p:sldId id="257" r:id="rId7"/>
    <p:sldId id="261" r:id="rId8"/>
    <p:sldId id="258" r:id="rId9"/>
    <p:sldId id="259" r:id="rId10"/>
    <p:sldId id="260" r:id="rId11"/>
  </p:sldIdLst>
  <p:sldSz cx="13830300" cy="7772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466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Группа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108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109" name="Полилиния: фигура 4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10" name="Полилиния: фигура 5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11" name="Полилиния: фигура 6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12" name="Полилиния: фигура 7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13" name="Полилиния: фигура 8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14" name="Полилиния: фигура 9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15" name="Полилиния: фигура 10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16" name="Полилиния: фигура 11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17" name="Полилиния: фигура 12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18" name="Полилиния: фигура 13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119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120" name="Полилиния: фигура 15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21" name="Полилиния: фигура 16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sp>
        <p:nvSpPr>
          <p:cNvPr id="122" name="Полилиния: фигура 12"/>
          <p:cNvSpPr/>
          <p:nvPr/>
        </p:nvSpPr>
        <p:spPr>
          <a:xfrm rot="10800000" flipH="1">
            <a:off x="9217800" y="298800"/>
            <a:ext cx="4275360" cy="3787560"/>
          </a:xfrm>
          <a:custGeom>
            <a:avLst/>
            <a:gdLst>
              <a:gd name="textAreaLeft" fmla="*/ 720 w 4275360"/>
              <a:gd name="textAreaRight" fmla="*/ 4277160 w 4275360"/>
              <a:gd name="textAreaTop" fmla="*/ 0 h 3787560"/>
              <a:gd name="textAreaBottom" fmla="*/ 3788640 h 3787560"/>
            </a:gdLst>
            <a:ahLst/>
            <a:cxnLst/>
            <a:rect l="textAreaLeft" t="textAreaTop" r="textAreaRight" b="textAreaBottom"/>
            <a:pathLst>
              <a:path w="6598433" h="5373478">
                <a:moveTo>
                  <a:pt x="6598434" y="311487"/>
                </a:moveTo>
                <a:cubicBezTo>
                  <a:pt x="6598434" y="51255"/>
                  <a:pt x="6297757" y="-93829"/>
                  <a:pt x="6094091" y="68096"/>
                </a:cubicBezTo>
                <a:lnTo>
                  <a:pt x="113517" y="4822862"/>
                </a:lnTo>
                <a:cubicBezTo>
                  <a:pt x="-111163" y="5008464"/>
                  <a:pt x="20032" y="5373479"/>
                  <a:pt x="311497" y="5373479"/>
                </a:cubicBezTo>
                <a:lnTo>
                  <a:pt x="6287537" y="5373479"/>
                </a:lnTo>
                <a:cubicBezTo>
                  <a:pt x="6459250" y="5373479"/>
                  <a:pt x="6598434" y="5234295"/>
                  <a:pt x="6598434" y="5062583"/>
                </a:cubicBezTo>
                <a:lnTo>
                  <a:pt x="6598434" y="311487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1036800">
              <a:lnSpc>
                <a:spcPct val="100000"/>
              </a:lnSpc>
            </a:pPr>
            <a:endParaRPr lang="ru-RU" sz="2040" b="0" u="none" strike="noStrike">
              <a:solidFill>
                <a:schemeClr val="dk1"/>
              </a:solidFill>
              <a:effectLst/>
              <a:uFillTx/>
              <a:latin typeface="Rostelecom Basis"/>
            </a:endParaRPr>
          </a:p>
        </p:txBody>
      </p:sp>
      <p:sp>
        <p:nvSpPr>
          <p:cNvPr id="123" name="Полилиния: фигура 25"/>
          <p:cNvSpPr/>
          <p:nvPr/>
        </p:nvSpPr>
        <p:spPr>
          <a:xfrm flipH="1">
            <a:off x="9230040" y="1077840"/>
            <a:ext cx="4280760" cy="6396120"/>
          </a:xfrm>
          <a:custGeom>
            <a:avLst/>
            <a:gdLst>
              <a:gd name="textAreaLeft" fmla="*/ -720 w 4280760"/>
              <a:gd name="textAreaRight" fmla="*/ 4281120 w 4280760"/>
              <a:gd name="textAreaTop" fmla="*/ 0 h 6396120"/>
              <a:gd name="textAreaBottom" fmla="*/ 6397200 h 6396120"/>
            </a:gdLst>
            <a:ahLst/>
            <a:cxnLst/>
            <a:rect l="textAreaLeft" t="textAreaTop" r="textAreaRight" b="textAreaBottom"/>
            <a:pathLst>
              <a:path w="4281741" h="6329533">
                <a:moveTo>
                  <a:pt x="4056345" y="858"/>
                </a:moveTo>
                <a:cubicBezTo>
                  <a:pt x="4166838" y="-9936"/>
                  <a:pt x="4276452" y="82010"/>
                  <a:pt x="4276452" y="219625"/>
                </a:cubicBezTo>
                <a:lnTo>
                  <a:pt x="4276452" y="3554957"/>
                </a:lnTo>
                <a:lnTo>
                  <a:pt x="4276961" y="3556597"/>
                </a:lnTo>
                <a:cubicBezTo>
                  <a:pt x="4280095" y="3571914"/>
                  <a:pt x="4281741" y="3587774"/>
                  <a:pt x="4281741" y="3604017"/>
                </a:cubicBezTo>
                <a:lnTo>
                  <a:pt x="4281741" y="6094237"/>
                </a:lnTo>
                <a:cubicBezTo>
                  <a:pt x="4281741" y="6224187"/>
                  <a:pt x="4176395" y="6329533"/>
                  <a:pt x="4046445" y="6329533"/>
                </a:cubicBezTo>
                <a:lnTo>
                  <a:pt x="235296" y="6329533"/>
                </a:lnTo>
                <a:cubicBezTo>
                  <a:pt x="105346" y="6329533"/>
                  <a:pt x="0" y="6224187"/>
                  <a:pt x="0" y="6094237"/>
                </a:cubicBezTo>
                <a:lnTo>
                  <a:pt x="0" y="3604017"/>
                </a:lnTo>
                <a:lnTo>
                  <a:pt x="1650" y="3587647"/>
                </a:lnTo>
                <a:lnTo>
                  <a:pt x="371" y="3580896"/>
                </a:lnTo>
                <a:cubicBezTo>
                  <a:pt x="-3207" y="3516486"/>
                  <a:pt x="18965" y="3449622"/>
                  <a:pt x="73571" y="3400547"/>
                </a:cubicBezTo>
                <a:lnTo>
                  <a:pt x="3949587" y="48013"/>
                </a:lnTo>
                <a:cubicBezTo>
                  <a:pt x="3982586" y="19470"/>
                  <a:pt x="4019514" y="4456"/>
                  <a:pt x="4056345" y="858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rgbClr val="34006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sp>
        <p:nvSpPr>
          <p:cNvPr id="124" name="Прямоугольник: скругленные углы 1"/>
          <p:cNvSpPr/>
          <p:nvPr/>
        </p:nvSpPr>
        <p:spPr>
          <a:xfrm>
            <a:off x="317160" y="304200"/>
            <a:ext cx="8740800" cy="2293200"/>
          </a:xfrm>
          <a:prstGeom prst="roundRect">
            <a:avLst>
              <a:gd name="adj" fmla="val 7947"/>
            </a:avLst>
          </a:prstGeom>
          <a:solidFill>
            <a:srgbClr val="F1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sp>
        <p:nvSpPr>
          <p:cNvPr id="125" name="Прямоугольник: скругленные углы 2"/>
          <p:cNvSpPr/>
          <p:nvPr/>
        </p:nvSpPr>
        <p:spPr>
          <a:xfrm>
            <a:off x="317160" y="5180760"/>
            <a:ext cx="8740800" cy="2293200"/>
          </a:xfrm>
          <a:prstGeom prst="roundRect">
            <a:avLst>
              <a:gd name="adj" fmla="val 7947"/>
            </a:avLst>
          </a:prstGeom>
          <a:solidFill>
            <a:srgbClr val="F1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sp>
        <p:nvSpPr>
          <p:cNvPr id="126" name="Прямоугольник: скругленные углы 3"/>
          <p:cNvSpPr/>
          <p:nvPr/>
        </p:nvSpPr>
        <p:spPr>
          <a:xfrm>
            <a:off x="317160" y="2742480"/>
            <a:ext cx="8740800" cy="2293200"/>
          </a:xfrm>
          <a:prstGeom prst="roundRect">
            <a:avLst>
              <a:gd name="adj" fmla="val 7947"/>
            </a:avLst>
          </a:prstGeom>
          <a:solidFill>
            <a:srgbClr val="F1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grpSp>
        <p:nvGrpSpPr>
          <p:cNvPr id="127" name="Рисунок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128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129" name="Полилиния: фигура 26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30" name="Полилиния: фигура 27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31" name="Полилиния: фигура 28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32" name="Полилиния: фигура 29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33" name="Полилиния: фигура 30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34" name="Полилиния: фигура 31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35" name="Полилиния: фигура 32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36" name="Полилиния: фигура 33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37" name="Полилиния: фигура 34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38" name="Полилиния: фигура 35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139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140" name="Полилиния: фигура 17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rgbClr val="FF4F12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41" name="Полилиния: фигура 20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Обычный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Группа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143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144" name="Полилиния: фигура 4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45" name="Полилиния: фигура 5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46" name="Полилиния: фигура 6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47" name="Полилиния: фигура 7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48" name="Полилиния: фигура 8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49" name="Полилиния: фигура 9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50" name="Полилиния: фигура 10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51" name="Полилиния: фигура 11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52" name="Полилиния: фигура 12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53" name="Полилиния: фигура 13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154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155" name="Полилиния: фигура 15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56" name="Полилиния: фигура 16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sp>
        <p:nvSpPr>
          <p:cNvPr id="157" name="Полилиния: фигура 12"/>
          <p:cNvSpPr/>
          <p:nvPr/>
        </p:nvSpPr>
        <p:spPr>
          <a:xfrm rot="10800000" flipH="1">
            <a:off x="9217800" y="298800"/>
            <a:ext cx="4275360" cy="3787560"/>
          </a:xfrm>
          <a:custGeom>
            <a:avLst/>
            <a:gdLst>
              <a:gd name="textAreaLeft" fmla="*/ 720 w 4275360"/>
              <a:gd name="textAreaRight" fmla="*/ 4277160 w 4275360"/>
              <a:gd name="textAreaTop" fmla="*/ 0 h 3787560"/>
              <a:gd name="textAreaBottom" fmla="*/ 3788640 h 3787560"/>
            </a:gdLst>
            <a:ahLst/>
            <a:cxnLst/>
            <a:rect l="textAreaLeft" t="textAreaTop" r="textAreaRight" b="textAreaBottom"/>
            <a:pathLst>
              <a:path w="6598433" h="5373478">
                <a:moveTo>
                  <a:pt x="6598434" y="311487"/>
                </a:moveTo>
                <a:cubicBezTo>
                  <a:pt x="6598434" y="51255"/>
                  <a:pt x="6297757" y="-93829"/>
                  <a:pt x="6094091" y="68096"/>
                </a:cubicBezTo>
                <a:lnTo>
                  <a:pt x="113517" y="4822862"/>
                </a:lnTo>
                <a:cubicBezTo>
                  <a:pt x="-111163" y="5008464"/>
                  <a:pt x="20032" y="5373479"/>
                  <a:pt x="311497" y="5373479"/>
                </a:cubicBezTo>
                <a:lnTo>
                  <a:pt x="6287537" y="5373479"/>
                </a:lnTo>
                <a:cubicBezTo>
                  <a:pt x="6459250" y="5373479"/>
                  <a:pt x="6598434" y="5234295"/>
                  <a:pt x="6598434" y="5062583"/>
                </a:cubicBezTo>
                <a:lnTo>
                  <a:pt x="6598434" y="311487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1036800">
              <a:lnSpc>
                <a:spcPct val="100000"/>
              </a:lnSpc>
            </a:pPr>
            <a:endParaRPr lang="ru-RU" sz="2040" b="0" u="none" strike="noStrike">
              <a:solidFill>
                <a:schemeClr val="dk1"/>
              </a:solidFill>
              <a:effectLst/>
              <a:uFillTx/>
              <a:latin typeface="Rostelecom Basis"/>
            </a:endParaRPr>
          </a:p>
        </p:txBody>
      </p:sp>
      <p:sp>
        <p:nvSpPr>
          <p:cNvPr id="158" name="Полилиния: фигура 25"/>
          <p:cNvSpPr/>
          <p:nvPr/>
        </p:nvSpPr>
        <p:spPr>
          <a:xfrm flipH="1">
            <a:off x="9230040" y="1077840"/>
            <a:ext cx="4280760" cy="6396120"/>
          </a:xfrm>
          <a:custGeom>
            <a:avLst/>
            <a:gdLst>
              <a:gd name="textAreaLeft" fmla="*/ -720 w 4280760"/>
              <a:gd name="textAreaRight" fmla="*/ 4281120 w 4280760"/>
              <a:gd name="textAreaTop" fmla="*/ 0 h 6396120"/>
              <a:gd name="textAreaBottom" fmla="*/ 6397200 h 6396120"/>
            </a:gdLst>
            <a:ahLst/>
            <a:cxnLst/>
            <a:rect l="textAreaLeft" t="textAreaTop" r="textAreaRight" b="textAreaBottom"/>
            <a:pathLst>
              <a:path w="4281741" h="6329533">
                <a:moveTo>
                  <a:pt x="4056345" y="858"/>
                </a:moveTo>
                <a:cubicBezTo>
                  <a:pt x="4166838" y="-9936"/>
                  <a:pt x="4276452" y="82010"/>
                  <a:pt x="4276452" y="219625"/>
                </a:cubicBezTo>
                <a:lnTo>
                  <a:pt x="4276452" y="3554957"/>
                </a:lnTo>
                <a:lnTo>
                  <a:pt x="4276961" y="3556597"/>
                </a:lnTo>
                <a:cubicBezTo>
                  <a:pt x="4280095" y="3571914"/>
                  <a:pt x="4281741" y="3587774"/>
                  <a:pt x="4281741" y="3604017"/>
                </a:cubicBezTo>
                <a:lnTo>
                  <a:pt x="4281741" y="6094237"/>
                </a:lnTo>
                <a:cubicBezTo>
                  <a:pt x="4281741" y="6224187"/>
                  <a:pt x="4176395" y="6329533"/>
                  <a:pt x="4046445" y="6329533"/>
                </a:cubicBezTo>
                <a:lnTo>
                  <a:pt x="235296" y="6329533"/>
                </a:lnTo>
                <a:cubicBezTo>
                  <a:pt x="105346" y="6329533"/>
                  <a:pt x="0" y="6224187"/>
                  <a:pt x="0" y="6094237"/>
                </a:cubicBezTo>
                <a:lnTo>
                  <a:pt x="0" y="3604017"/>
                </a:lnTo>
                <a:lnTo>
                  <a:pt x="1650" y="3587647"/>
                </a:lnTo>
                <a:lnTo>
                  <a:pt x="371" y="3580896"/>
                </a:lnTo>
                <a:cubicBezTo>
                  <a:pt x="-3207" y="3516486"/>
                  <a:pt x="18965" y="3449622"/>
                  <a:pt x="73571" y="3400547"/>
                </a:cubicBezTo>
                <a:lnTo>
                  <a:pt x="3949587" y="48013"/>
                </a:lnTo>
                <a:cubicBezTo>
                  <a:pt x="3982586" y="19470"/>
                  <a:pt x="4019514" y="4456"/>
                  <a:pt x="4056345" y="858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rgbClr val="34006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sp>
        <p:nvSpPr>
          <p:cNvPr id="159" name="Прямоугольник: скругленные углы 1"/>
          <p:cNvSpPr/>
          <p:nvPr/>
        </p:nvSpPr>
        <p:spPr>
          <a:xfrm>
            <a:off x="317160" y="304200"/>
            <a:ext cx="8740800" cy="2293200"/>
          </a:xfrm>
          <a:prstGeom prst="roundRect">
            <a:avLst>
              <a:gd name="adj" fmla="val 7947"/>
            </a:avLst>
          </a:prstGeom>
          <a:solidFill>
            <a:srgbClr val="F1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sp>
        <p:nvSpPr>
          <p:cNvPr id="160" name="Прямоугольник: скругленные углы 2"/>
          <p:cNvSpPr/>
          <p:nvPr/>
        </p:nvSpPr>
        <p:spPr>
          <a:xfrm>
            <a:off x="317160" y="5180760"/>
            <a:ext cx="8740800" cy="2293200"/>
          </a:xfrm>
          <a:prstGeom prst="roundRect">
            <a:avLst>
              <a:gd name="adj" fmla="val 7947"/>
            </a:avLst>
          </a:prstGeom>
          <a:solidFill>
            <a:srgbClr val="F1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sp>
        <p:nvSpPr>
          <p:cNvPr id="161" name="Прямоугольник: скругленные углы 3"/>
          <p:cNvSpPr/>
          <p:nvPr/>
        </p:nvSpPr>
        <p:spPr>
          <a:xfrm>
            <a:off x="317160" y="2742480"/>
            <a:ext cx="8740800" cy="2293200"/>
          </a:xfrm>
          <a:prstGeom prst="roundRect">
            <a:avLst>
              <a:gd name="adj" fmla="val 7947"/>
            </a:avLst>
          </a:prstGeom>
          <a:solidFill>
            <a:srgbClr val="F1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grpSp>
        <p:nvGrpSpPr>
          <p:cNvPr id="162" name="Рисунок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163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164" name="Полилиния: фигура 26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65" name="Полилиния: фигура 27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66" name="Полилиния: фигура 28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67" name="Полилиния: фигура 29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68" name="Полилиния: фигура 30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69" name="Полилиния: фигура 31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70" name="Полилиния: фигура 32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71" name="Полилиния: фигура 33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72" name="Полилиния: фигура 34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73" name="Полилиния: фигура 35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174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175" name="Полилиния: фигура 17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rgbClr val="FF4F12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176" name="Полилиния: фигура 20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730080" y="588600"/>
            <a:ext cx="858384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91200" y="1818720"/>
            <a:ext cx="1244700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с текстом и булли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PlaceHolder 1"/>
          <p:cNvSpPr>
            <a:spLocks noGrp="1"/>
          </p:cNvSpPr>
          <p:nvPr>
            <p:ph type="title"/>
          </p:nvPr>
        </p:nvSpPr>
        <p:spPr>
          <a:xfrm>
            <a:off x="691200" y="309960"/>
            <a:ext cx="12447000" cy="129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527" name="PlaceHolder 2"/>
          <p:cNvSpPr>
            <a:spLocks noGrp="1"/>
          </p:cNvSpPr>
          <p:nvPr>
            <p:ph/>
          </p:nvPr>
        </p:nvSpPr>
        <p:spPr>
          <a:xfrm>
            <a:off x="691200" y="1818720"/>
            <a:ext cx="607392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528" name="PlaceHolder 3"/>
          <p:cNvSpPr>
            <a:spLocks noGrp="1"/>
          </p:cNvSpPr>
          <p:nvPr>
            <p:ph/>
          </p:nvPr>
        </p:nvSpPr>
        <p:spPr>
          <a:xfrm>
            <a:off x="7069320" y="1818720"/>
            <a:ext cx="607392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529" name="PlaceHolder 4"/>
          <p:cNvSpPr>
            <a:spLocks noGrp="1"/>
          </p:cNvSpPr>
          <p:nvPr>
            <p:ph/>
          </p:nvPr>
        </p:nvSpPr>
        <p:spPr>
          <a:xfrm>
            <a:off x="691200" y="4173120"/>
            <a:ext cx="607392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530" name="PlaceHolder 5"/>
          <p:cNvSpPr>
            <a:spLocks noGrp="1"/>
          </p:cNvSpPr>
          <p:nvPr>
            <p:ph/>
          </p:nvPr>
        </p:nvSpPr>
        <p:spPr>
          <a:xfrm>
            <a:off x="7069320" y="4173120"/>
            <a:ext cx="607392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Обычный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5" name="PlaceHolder 1"/>
          <p:cNvSpPr>
            <a:spLocks noGrp="1"/>
          </p:cNvSpPr>
          <p:nvPr>
            <p:ph type="title"/>
          </p:nvPr>
        </p:nvSpPr>
        <p:spPr>
          <a:xfrm>
            <a:off x="691200" y="309960"/>
            <a:ext cx="12447000" cy="129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sp>
        <p:nvSpPr>
          <p:cNvPr id="3376" name="PlaceHolder 2"/>
          <p:cNvSpPr>
            <a:spLocks noGrp="1"/>
          </p:cNvSpPr>
          <p:nvPr>
            <p:ph/>
          </p:nvPr>
        </p:nvSpPr>
        <p:spPr>
          <a:xfrm>
            <a:off x="691200" y="1818720"/>
            <a:ext cx="607392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sp>
        <p:nvSpPr>
          <p:cNvPr id="3377" name="PlaceHolder 3"/>
          <p:cNvSpPr>
            <a:spLocks noGrp="1"/>
          </p:cNvSpPr>
          <p:nvPr>
            <p:ph/>
          </p:nvPr>
        </p:nvSpPr>
        <p:spPr>
          <a:xfrm>
            <a:off x="7069320" y="1818720"/>
            <a:ext cx="607392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sp>
        <p:nvSpPr>
          <p:cNvPr id="3378" name="PlaceHolder 4"/>
          <p:cNvSpPr>
            <a:spLocks noGrp="1"/>
          </p:cNvSpPr>
          <p:nvPr>
            <p:ph/>
          </p:nvPr>
        </p:nvSpPr>
        <p:spPr>
          <a:xfrm>
            <a:off x="691200" y="4173120"/>
            <a:ext cx="607392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sp>
        <p:nvSpPr>
          <p:cNvPr id="3379" name="PlaceHolder 5"/>
          <p:cNvSpPr>
            <a:spLocks noGrp="1"/>
          </p:cNvSpPr>
          <p:nvPr>
            <p:ph/>
          </p:nvPr>
        </p:nvSpPr>
        <p:spPr>
          <a:xfrm>
            <a:off x="7069320" y="4173120"/>
            <a:ext cx="607392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Титул без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Группа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365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366" name="Полилиния: фигура 4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67" name="Полилиния: фигура 5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68" name="Полилиния: фигура 6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69" name="Полилиния: фигура 7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70" name="Полилиния: фигура 8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71" name="Полилиния: фигура 9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72" name="Полилиния: фигура 10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73" name="Полилиния: фигура 11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74" name="Полилиния: фигура 12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75" name="Полилиния: фигура 13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376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377" name="Полилиния: фигура 15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78" name="Полилиния: фигура 16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grpSp>
        <p:nvGrpSpPr>
          <p:cNvPr id="379" name="Рисунок 2"/>
          <p:cNvGrpSpPr/>
          <p:nvPr/>
        </p:nvGrpSpPr>
        <p:grpSpPr>
          <a:xfrm>
            <a:off x="10080720" y="311040"/>
            <a:ext cx="3431160" cy="2513880"/>
            <a:chOff x="10080720" y="311040"/>
            <a:chExt cx="3431160" cy="2513880"/>
          </a:xfrm>
        </p:grpSpPr>
        <p:sp>
          <p:nvSpPr>
            <p:cNvPr id="380" name="Полилиния: фигура 6"/>
            <p:cNvSpPr/>
            <p:nvPr/>
          </p:nvSpPr>
          <p:spPr>
            <a:xfrm>
              <a:off x="10101240" y="331200"/>
              <a:ext cx="3390480" cy="2473200"/>
            </a:xfrm>
            <a:custGeom>
              <a:avLst/>
              <a:gdLst>
                <a:gd name="textAreaLeft" fmla="*/ 0 w 3390480"/>
                <a:gd name="textAreaRight" fmla="*/ 3391560 w 3390480"/>
                <a:gd name="textAreaTop" fmla="*/ 0 h 2473200"/>
                <a:gd name="textAreaBottom" fmla="*/ 2474280 h 2473200"/>
              </a:gdLst>
              <a:ahLst/>
              <a:cxnLst/>
              <a:rect l="textAreaLeft" t="textAreaTop" r="textAreaRight" b="textAreaBottom"/>
              <a:pathLst>
                <a:path w="3391549" h="2474340">
                  <a:moveTo>
                    <a:pt x="3098306" y="2474341"/>
                  </a:moveTo>
                  <a:cubicBezTo>
                    <a:pt x="3072272" y="2474341"/>
                    <a:pt x="3045982" y="2470785"/>
                    <a:pt x="3020455" y="2463800"/>
                  </a:cubicBezTo>
                  <a:lnTo>
                    <a:pt x="216422" y="1699260"/>
                  </a:lnTo>
                  <a:cubicBezTo>
                    <a:pt x="136031" y="1677289"/>
                    <a:pt x="68467" y="1622044"/>
                    <a:pt x="31129" y="1547622"/>
                  </a:cubicBezTo>
                  <a:cubicBezTo>
                    <a:pt x="-6209" y="1473200"/>
                    <a:pt x="-10146" y="1385951"/>
                    <a:pt x="20334" y="1308354"/>
                  </a:cubicBezTo>
                  <a:lnTo>
                    <a:pt x="456960" y="199263"/>
                  </a:lnTo>
                  <a:cubicBezTo>
                    <a:pt x="504585" y="78232"/>
                    <a:pt x="619393" y="0"/>
                    <a:pt x="749568" y="0"/>
                  </a:cubicBezTo>
                  <a:lnTo>
                    <a:pt x="3077098" y="0"/>
                  </a:lnTo>
                  <a:cubicBezTo>
                    <a:pt x="3250451" y="0"/>
                    <a:pt x="3391550" y="141097"/>
                    <a:pt x="3391550" y="314452"/>
                  </a:cubicBezTo>
                  <a:lnTo>
                    <a:pt x="3391550" y="2180463"/>
                  </a:lnTo>
                  <a:cubicBezTo>
                    <a:pt x="3391550" y="2259965"/>
                    <a:pt x="3360434" y="2334387"/>
                    <a:pt x="3303919" y="2389886"/>
                  </a:cubicBezTo>
                  <a:cubicBezTo>
                    <a:pt x="3248421" y="2444369"/>
                    <a:pt x="3175396" y="2474341"/>
                    <a:pt x="3098560" y="2474341"/>
                  </a:cubicBezTo>
                  <a:lnTo>
                    <a:pt x="3098560" y="2474341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81" name="Полилиния: фигура 7"/>
            <p:cNvSpPr/>
            <p:nvPr/>
          </p:nvSpPr>
          <p:spPr>
            <a:xfrm>
              <a:off x="10080720" y="311040"/>
              <a:ext cx="3431160" cy="2513880"/>
            </a:xfrm>
            <a:custGeom>
              <a:avLst/>
              <a:gdLst>
                <a:gd name="textAreaLeft" fmla="*/ 0 w 3431160"/>
                <a:gd name="textAreaRight" fmla="*/ 3432240 w 3431160"/>
                <a:gd name="textAreaTop" fmla="*/ 0 h 2513880"/>
                <a:gd name="textAreaBottom" fmla="*/ 2514960 h 2513880"/>
              </a:gdLst>
              <a:ahLst/>
              <a:cxnLst/>
              <a:rect l="textAreaLeft" t="textAreaTop" r="textAreaRight" b="textAreaBottom"/>
              <a:pathLst>
                <a:path w="3432153" h="2514854">
                  <a:moveTo>
                    <a:pt x="3097636" y="40640"/>
                  </a:moveTo>
                  <a:cubicBezTo>
                    <a:pt x="3259815" y="40640"/>
                    <a:pt x="3391767" y="172593"/>
                    <a:pt x="3391767" y="334772"/>
                  </a:cubicBezTo>
                  <a:lnTo>
                    <a:pt x="3391767" y="2200783"/>
                  </a:lnTo>
                  <a:cubicBezTo>
                    <a:pt x="3391767" y="2351659"/>
                    <a:pt x="3269466" y="2474341"/>
                    <a:pt x="3118971" y="2474341"/>
                  </a:cubicBezTo>
                  <a:cubicBezTo>
                    <a:pt x="3094715" y="2474341"/>
                    <a:pt x="3070330" y="2471039"/>
                    <a:pt x="3046454" y="2464562"/>
                  </a:cubicBezTo>
                  <a:lnTo>
                    <a:pt x="242422" y="1700022"/>
                  </a:lnTo>
                  <a:cubicBezTo>
                    <a:pt x="167618" y="1679575"/>
                    <a:pt x="104753" y="1628140"/>
                    <a:pt x="69955" y="1558798"/>
                  </a:cubicBezTo>
                  <a:cubicBezTo>
                    <a:pt x="35157" y="1489456"/>
                    <a:pt x="31601" y="1408303"/>
                    <a:pt x="59922" y="1336167"/>
                  </a:cubicBezTo>
                  <a:lnTo>
                    <a:pt x="496548" y="227076"/>
                  </a:lnTo>
                  <a:cubicBezTo>
                    <a:pt x="541125" y="113919"/>
                    <a:pt x="648567" y="40640"/>
                    <a:pt x="770234" y="40640"/>
                  </a:cubicBezTo>
                  <a:lnTo>
                    <a:pt x="3097763" y="40640"/>
                  </a:lnTo>
                  <a:moveTo>
                    <a:pt x="3097636" y="0"/>
                  </a:moveTo>
                  <a:lnTo>
                    <a:pt x="770106" y="0"/>
                  </a:lnTo>
                  <a:cubicBezTo>
                    <a:pt x="632565" y="0"/>
                    <a:pt x="508994" y="84201"/>
                    <a:pt x="458575" y="212090"/>
                  </a:cubicBezTo>
                  <a:lnTo>
                    <a:pt x="21949" y="1321181"/>
                  </a:lnTo>
                  <a:cubicBezTo>
                    <a:pt x="-46503" y="1495171"/>
                    <a:pt x="51160" y="1689989"/>
                    <a:pt x="231499" y="1739138"/>
                  </a:cubicBezTo>
                  <a:lnTo>
                    <a:pt x="3035533" y="2503678"/>
                  </a:lnTo>
                  <a:cubicBezTo>
                    <a:pt x="3063472" y="2511298"/>
                    <a:pt x="3091413" y="2514854"/>
                    <a:pt x="3118717" y="2514854"/>
                  </a:cubicBezTo>
                  <a:cubicBezTo>
                    <a:pt x="3286485" y="2514854"/>
                    <a:pt x="3432153" y="2378710"/>
                    <a:pt x="3432153" y="2200656"/>
                  </a:cubicBezTo>
                  <a:lnTo>
                    <a:pt x="3432153" y="334772"/>
                  </a:lnTo>
                  <a:cubicBezTo>
                    <a:pt x="3432153" y="149860"/>
                    <a:pt x="3282293" y="0"/>
                    <a:pt x="3097381" y="0"/>
                  </a:cubicBezTo>
                  <a:lnTo>
                    <a:pt x="3097381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  <p:pic>
        <p:nvPicPr>
          <p:cNvPr id="382" name="Рисунок 1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47400" y="331200"/>
            <a:ext cx="9981000" cy="71496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83" name="Рисунок 106"/>
          <p:cNvGrpSpPr/>
          <p:nvPr/>
        </p:nvGrpSpPr>
        <p:grpSpPr>
          <a:xfrm>
            <a:off x="7964280" y="2187360"/>
            <a:ext cx="5547600" cy="5272920"/>
            <a:chOff x="7964280" y="2187360"/>
            <a:chExt cx="5547600" cy="5272920"/>
          </a:xfrm>
        </p:grpSpPr>
        <p:sp>
          <p:nvSpPr>
            <p:cNvPr id="384" name="Полилиния: фигура 3"/>
            <p:cNvSpPr/>
            <p:nvPr/>
          </p:nvSpPr>
          <p:spPr>
            <a:xfrm>
              <a:off x="7984800" y="2207880"/>
              <a:ext cx="5506920" cy="5232600"/>
            </a:xfrm>
            <a:custGeom>
              <a:avLst/>
              <a:gdLst>
                <a:gd name="textAreaLeft" fmla="*/ 0 w 5506920"/>
                <a:gd name="textAreaRight" fmla="*/ 5508000 w 5506920"/>
                <a:gd name="textAreaTop" fmla="*/ 0 h 5232600"/>
                <a:gd name="textAreaBottom" fmla="*/ 5233680 h 5232600"/>
              </a:gdLst>
              <a:ahLst/>
              <a:cxnLst/>
              <a:rect l="textAreaLeft" t="textAreaTop" r="textAreaRight" b="textAreaBottom"/>
              <a:pathLst>
                <a:path w="5508026" h="5233542">
                  <a:moveTo>
                    <a:pt x="314869" y="5233416"/>
                  </a:moveTo>
                  <a:cubicBezTo>
                    <a:pt x="209205" y="5233416"/>
                    <a:pt x="114463" y="5183378"/>
                    <a:pt x="55027" y="5096002"/>
                  </a:cubicBezTo>
                  <a:cubicBezTo>
                    <a:pt x="-4409" y="5008626"/>
                    <a:pt x="-16347" y="4902201"/>
                    <a:pt x="22388" y="4803902"/>
                  </a:cubicBezTo>
                  <a:lnTo>
                    <a:pt x="1840139" y="186182"/>
                  </a:lnTo>
                  <a:cubicBezTo>
                    <a:pt x="1884589" y="73152"/>
                    <a:pt x="1991904" y="0"/>
                    <a:pt x="2113316" y="0"/>
                  </a:cubicBezTo>
                  <a:cubicBezTo>
                    <a:pt x="2139351" y="0"/>
                    <a:pt x="2165386" y="3556"/>
                    <a:pt x="2190659" y="10414"/>
                  </a:cubicBezTo>
                  <a:lnTo>
                    <a:pt x="5291618" y="855853"/>
                  </a:lnTo>
                  <a:cubicBezTo>
                    <a:pt x="5418999" y="890651"/>
                    <a:pt x="5508027" y="1007110"/>
                    <a:pt x="5508027" y="1139190"/>
                  </a:cubicBezTo>
                  <a:lnTo>
                    <a:pt x="5508027" y="4919091"/>
                  </a:lnTo>
                  <a:cubicBezTo>
                    <a:pt x="5508027" y="5092446"/>
                    <a:pt x="5366930" y="5233543"/>
                    <a:pt x="5193574" y="5233543"/>
                  </a:cubicBezTo>
                  <a:lnTo>
                    <a:pt x="314869" y="5233543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85" name="Полилиния: фигура 4"/>
            <p:cNvSpPr/>
            <p:nvPr/>
          </p:nvSpPr>
          <p:spPr>
            <a:xfrm>
              <a:off x="7964280" y="2187360"/>
              <a:ext cx="5547600" cy="5272920"/>
            </a:xfrm>
            <a:custGeom>
              <a:avLst/>
              <a:gdLst>
                <a:gd name="textAreaLeft" fmla="*/ 0 w 5547600"/>
                <a:gd name="textAreaRight" fmla="*/ 5548680 w 5547600"/>
                <a:gd name="textAreaTop" fmla="*/ 0 h 5272920"/>
                <a:gd name="textAreaBottom" fmla="*/ 5274000 h 5272920"/>
              </a:gdLst>
              <a:ahLst/>
              <a:cxnLst/>
              <a:rect l="textAreaLeft" t="textAreaTop" r="textAreaRight" b="textAreaBottom"/>
              <a:pathLst>
                <a:path w="5548607" h="5274056">
                  <a:moveTo>
                    <a:pt x="2133450" y="40640"/>
                  </a:moveTo>
                  <a:cubicBezTo>
                    <a:pt x="2157707" y="40640"/>
                    <a:pt x="2181837" y="43942"/>
                    <a:pt x="2205460" y="50292"/>
                  </a:cubicBezTo>
                  <a:lnTo>
                    <a:pt x="5306418" y="895731"/>
                  </a:lnTo>
                  <a:cubicBezTo>
                    <a:pt x="5425037" y="928116"/>
                    <a:pt x="5507841" y="1036574"/>
                    <a:pt x="5507841" y="1159510"/>
                  </a:cubicBezTo>
                  <a:lnTo>
                    <a:pt x="5507841" y="4939411"/>
                  </a:lnTo>
                  <a:cubicBezTo>
                    <a:pt x="5507841" y="5101590"/>
                    <a:pt x="5375888" y="5233543"/>
                    <a:pt x="5213709" y="5233543"/>
                  </a:cubicBezTo>
                  <a:lnTo>
                    <a:pt x="335003" y="5233543"/>
                  </a:lnTo>
                  <a:cubicBezTo>
                    <a:pt x="236197" y="5233543"/>
                    <a:pt x="147551" y="5186680"/>
                    <a:pt x="91925" y="5105019"/>
                  </a:cubicBezTo>
                  <a:cubicBezTo>
                    <a:pt x="36299" y="5023359"/>
                    <a:pt x="25123" y="4923663"/>
                    <a:pt x="61318" y="4831715"/>
                  </a:cubicBezTo>
                  <a:lnTo>
                    <a:pt x="1879069" y="213995"/>
                  </a:lnTo>
                  <a:cubicBezTo>
                    <a:pt x="1920471" y="108712"/>
                    <a:pt x="2020293" y="40640"/>
                    <a:pt x="2133323" y="40640"/>
                  </a:cubicBezTo>
                  <a:moveTo>
                    <a:pt x="2133450" y="0"/>
                  </a:moveTo>
                  <a:cubicBezTo>
                    <a:pt x="2007212" y="0"/>
                    <a:pt x="1889610" y="76581"/>
                    <a:pt x="1841350" y="199009"/>
                  </a:cubicBezTo>
                  <a:lnTo>
                    <a:pt x="23599" y="4816729"/>
                  </a:lnTo>
                  <a:cubicBezTo>
                    <a:pt x="-62888" y="5036312"/>
                    <a:pt x="99037" y="5274056"/>
                    <a:pt x="335130" y="5274056"/>
                  </a:cubicBezTo>
                  <a:lnTo>
                    <a:pt x="5213836" y="5274056"/>
                  </a:lnTo>
                  <a:cubicBezTo>
                    <a:pt x="5398747" y="5274056"/>
                    <a:pt x="5548608" y="5124197"/>
                    <a:pt x="5548608" y="4939285"/>
                  </a:cubicBezTo>
                  <a:lnTo>
                    <a:pt x="5548608" y="1159383"/>
                  </a:lnTo>
                  <a:cubicBezTo>
                    <a:pt x="5548608" y="1017778"/>
                    <a:pt x="5453866" y="893699"/>
                    <a:pt x="5317214" y="856488"/>
                  </a:cubicBezTo>
                  <a:lnTo>
                    <a:pt x="2216254" y="11049"/>
                  </a:lnTo>
                  <a:cubicBezTo>
                    <a:pt x="2188695" y="3556"/>
                    <a:pt x="2160882" y="0"/>
                    <a:pt x="2133577" y="0"/>
                  </a:cubicBezTo>
                  <a:lnTo>
                    <a:pt x="2133577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  <p:grpSp>
        <p:nvGrpSpPr>
          <p:cNvPr id="386" name="Рисунок 2"/>
          <p:cNvGrpSpPr/>
          <p:nvPr/>
        </p:nvGrpSpPr>
        <p:grpSpPr>
          <a:xfrm>
            <a:off x="10582560" y="1005840"/>
            <a:ext cx="2442240" cy="633960"/>
            <a:chOff x="10582560" y="1005840"/>
            <a:chExt cx="2442240" cy="633960"/>
          </a:xfrm>
        </p:grpSpPr>
        <p:sp>
          <p:nvSpPr>
            <p:cNvPr id="387" name="Полилиния: фигура 9"/>
            <p:cNvSpPr/>
            <p:nvPr/>
          </p:nvSpPr>
          <p:spPr>
            <a:xfrm>
              <a:off x="11111400" y="1005840"/>
              <a:ext cx="198000" cy="247680"/>
            </a:xfrm>
            <a:custGeom>
              <a:avLst/>
              <a:gdLst>
                <a:gd name="textAreaLeft" fmla="*/ 0 w 198000"/>
                <a:gd name="textAreaRight" fmla="*/ 199080 w 198000"/>
                <a:gd name="textAreaTop" fmla="*/ 0 h 247680"/>
                <a:gd name="textAreaBottom" fmla="*/ 248760 h 247680"/>
              </a:gdLst>
              <a:ahLst/>
              <a:cxnLst/>
              <a:rect l="textAreaLeft" t="textAreaTop" r="textAreaRight" b="textAreaBottom"/>
              <a:pathLst>
                <a:path w="199135" h="248919">
                  <a:moveTo>
                    <a:pt x="76073" y="43434"/>
                  </a:moveTo>
                  <a:lnTo>
                    <a:pt x="0" y="43434"/>
                  </a:lnTo>
                  <a:lnTo>
                    <a:pt x="0" y="0"/>
                  </a:lnTo>
                  <a:lnTo>
                    <a:pt x="199136" y="0"/>
                  </a:lnTo>
                  <a:lnTo>
                    <a:pt x="199136" y="43434"/>
                  </a:lnTo>
                  <a:lnTo>
                    <a:pt x="123063" y="43434"/>
                  </a:lnTo>
                  <a:lnTo>
                    <a:pt x="123063" y="248920"/>
                  </a:lnTo>
                  <a:lnTo>
                    <a:pt x="76073" y="248920"/>
                  </a:lnTo>
                  <a:lnTo>
                    <a:pt x="76073" y="4343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88" name="Полилиния: фигура 10"/>
            <p:cNvSpPr/>
            <p:nvPr/>
          </p:nvSpPr>
          <p:spPr>
            <a:xfrm>
              <a:off x="11288520" y="1073520"/>
              <a:ext cx="177840" cy="185400"/>
            </a:xfrm>
            <a:custGeom>
              <a:avLst/>
              <a:gdLst>
                <a:gd name="textAreaLeft" fmla="*/ 0 w 177840"/>
                <a:gd name="textAreaRight" fmla="*/ 178920 w 17784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78943" h="186436">
                  <a:moveTo>
                    <a:pt x="91313" y="147955"/>
                  </a:moveTo>
                  <a:cubicBezTo>
                    <a:pt x="115189" y="147955"/>
                    <a:pt x="125095" y="137668"/>
                    <a:pt x="136144" y="123825"/>
                  </a:cubicBezTo>
                  <a:lnTo>
                    <a:pt x="171704" y="141605"/>
                  </a:lnTo>
                  <a:cubicBezTo>
                    <a:pt x="153924" y="171831"/>
                    <a:pt x="129413" y="186436"/>
                    <a:pt x="90678" y="186436"/>
                  </a:cubicBezTo>
                  <a:cubicBezTo>
                    <a:pt x="41656" y="186436"/>
                    <a:pt x="0" y="149098"/>
                    <a:pt x="0" y="93218"/>
                  </a:cubicBezTo>
                  <a:cubicBezTo>
                    <a:pt x="0" y="37338"/>
                    <a:pt x="41656" y="0"/>
                    <a:pt x="92837" y="0"/>
                  </a:cubicBezTo>
                  <a:cubicBezTo>
                    <a:pt x="144018" y="0"/>
                    <a:pt x="178943" y="36576"/>
                    <a:pt x="178943" y="88138"/>
                  </a:cubicBezTo>
                  <a:lnTo>
                    <a:pt x="178943" y="103759"/>
                  </a:lnTo>
                  <a:lnTo>
                    <a:pt x="43053" y="103759"/>
                  </a:lnTo>
                  <a:cubicBezTo>
                    <a:pt x="45848" y="130810"/>
                    <a:pt x="65151" y="147828"/>
                    <a:pt x="91440" y="147828"/>
                  </a:cubicBezTo>
                  <a:close/>
                  <a:moveTo>
                    <a:pt x="43688" y="69723"/>
                  </a:moveTo>
                  <a:lnTo>
                    <a:pt x="137161" y="69723"/>
                  </a:lnTo>
                  <a:cubicBezTo>
                    <a:pt x="132842" y="47625"/>
                    <a:pt x="116205" y="34163"/>
                    <a:pt x="91313" y="34163"/>
                  </a:cubicBezTo>
                  <a:cubicBezTo>
                    <a:pt x="67818" y="34163"/>
                    <a:pt x="50038" y="49784"/>
                    <a:pt x="43688" y="697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89" name="Полилиния: фигура 11"/>
            <p:cNvSpPr/>
            <p:nvPr/>
          </p:nvSpPr>
          <p:spPr>
            <a:xfrm>
              <a:off x="11470680" y="1078560"/>
              <a:ext cx="175680" cy="175320"/>
            </a:xfrm>
            <a:custGeom>
              <a:avLst/>
              <a:gdLst>
                <a:gd name="textAreaLeft" fmla="*/ 0 w 175680"/>
                <a:gd name="textAreaRight" fmla="*/ 176760 w 17568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76783" h="176402">
                  <a:moveTo>
                    <a:pt x="118110" y="0"/>
                  </a:moveTo>
                  <a:lnTo>
                    <a:pt x="170053" y="0"/>
                  </a:lnTo>
                  <a:lnTo>
                    <a:pt x="114935" y="82169"/>
                  </a:lnTo>
                  <a:lnTo>
                    <a:pt x="176784" y="176403"/>
                  </a:lnTo>
                  <a:lnTo>
                    <a:pt x="124460" y="176403"/>
                  </a:lnTo>
                  <a:lnTo>
                    <a:pt x="88138" y="118491"/>
                  </a:lnTo>
                  <a:lnTo>
                    <a:pt x="51562" y="176403"/>
                  </a:lnTo>
                  <a:lnTo>
                    <a:pt x="0" y="176403"/>
                  </a:lnTo>
                  <a:lnTo>
                    <a:pt x="64389" y="83185"/>
                  </a:lnTo>
                  <a:lnTo>
                    <a:pt x="7493" y="0"/>
                  </a:lnTo>
                  <a:lnTo>
                    <a:pt x="58674" y="0"/>
                  </a:lnTo>
                  <a:lnTo>
                    <a:pt x="88138" y="47244"/>
                  </a:lnTo>
                  <a:lnTo>
                    <a:pt x="1179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0" name="Полилиния: фигура 12"/>
            <p:cNvSpPr/>
            <p:nvPr/>
          </p:nvSpPr>
          <p:spPr>
            <a:xfrm>
              <a:off x="11668320" y="1078560"/>
              <a:ext cx="162000" cy="175320"/>
            </a:xfrm>
            <a:custGeom>
              <a:avLst/>
              <a:gdLst>
                <a:gd name="textAreaLeft" fmla="*/ 0 w 162000"/>
                <a:gd name="textAreaRight" fmla="*/ 163080 w 16200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62940" h="176402">
                  <a:moveTo>
                    <a:pt x="0" y="0"/>
                  </a:moveTo>
                  <a:lnTo>
                    <a:pt x="44831" y="0"/>
                  </a:lnTo>
                  <a:lnTo>
                    <a:pt x="44831" y="65786"/>
                  </a:lnTo>
                  <a:lnTo>
                    <a:pt x="118110" y="65786"/>
                  </a:lnTo>
                  <a:lnTo>
                    <a:pt x="118110" y="0"/>
                  </a:lnTo>
                  <a:lnTo>
                    <a:pt x="162940" y="0"/>
                  </a:lnTo>
                  <a:lnTo>
                    <a:pt x="162940" y="176403"/>
                  </a:lnTo>
                  <a:lnTo>
                    <a:pt x="118110" y="176403"/>
                  </a:lnTo>
                  <a:lnTo>
                    <a:pt x="118110" y="104902"/>
                  </a:lnTo>
                  <a:lnTo>
                    <a:pt x="44831" y="104902"/>
                  </a:lnTo>
                  <a:lnTo>
                    <a:pt x="44831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1" name="Полилиния: фигура 13"/>
            <p:cNvSpPr/>
            <p:nvPr/>
          </p:nvSpPr>
          <p:spPr>
            <a:xfrm>
              <a:off x="11863440" y="107352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193" y="93345"/>
                  </a:moveTo>
                  <a:cubicBezTo>
                    <a:pt x="147193" y="60960"/>
                    <a:pt x="122682" y="42164"/>
                    <a:pt x="96393" y="42164"/>
                  </a:cubicBezTo>
                  <a:cubicBezTo>
                    <a:pt x="70104" y="42164"/>
                    <a:pt x="45593" y="60960"/>
                    <a:pt x="45593" y="93345"/>
                  </a:cubicBezTo>
                  <a:cubicBezTo>
                    <a:pt x="45593" y="125730"/>
                    <a:pt x="70104" y="144526"/>
                    <a:pt x="96393" y="144526"/>
                  </a:cubicBezTo>
                  <a:cubicBezTo>
                    <a:pt x="122682" y="144526"/>
                    <a:pt x="147193" y="125730"/>
                    <a:pt x="147193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2" name="Полилиния: фигура 14"/>
            <p:cNvSpPr/>
            <p:nvPr/>
          </p:nvSpPr>
          <p:spPr>
            <a:xfrm>
              <a:off x="12070800" y="1078560"/>
              <a:ext cx="173880" cy="177840"/>
            </a:xfrm>
            <a:custGeom>
              <a:avLst/>
              <a:gdLst>
                <a:gd name="textAreaLeft" fmla="*/ 0 w 173880"/>
                <a:gd name="textAreaRight" fmla="*/ 174960 w 173880"/>
                <a:gd name="textAreaTop" fmla="*/ 0 h 177840"/>
                <a:gd name="textAreaBottom" fmla="*/ 178920 h 177840"/>
              </a:gdLst>
              <a:ahLst/>
              <a:cxnLst/>
              <a:rect l="textAreaLeft" t="textAreaTop" r="textAreaRight" b="textAreaBottom"/>
              <a:pathLst>
                <a:path w="175006" h="178943">
                  <a:moveTo>
                    <a:pt x="0" y="176403"/>
                  </a:moveTo>
                  <a:lnTo>
                    <a:pt x="0" y="136906"/>
                  </a:lnTo>
                  <a:cubicBezTo>
                    <a:pt x="0" y="136906"/>
                    <a:pt x="4573" y="139065"/>
                    <a:pt x="12447" y="139065"/>
                  </a:cubicBezTo>
                  <a:cubicBezTo>
                    <a:pt x="23495" y="139065"/>
                    <a:pt x="28829" y="131572"/>
                    <a:pt x="30607" y="99949"/>
                  </a:cubicBezTo>
                  <a:lnTo>
                    <a:pt x="36323" y="0"/>
                  </a:lnTo>
                  <a:lnTo>
                    <a:pt x="175006" y="0"/>
                  </a:lnTo>
                  <a:lnTo>
                    <a:pt x="175006" y="176403"/>
                  </a:lnTo>
                  <a:lnTo>
                    <a:pt x="130175" y="176403"/>
                  </a:lnTo>
                  <a:lnTo>
                    <a:pt x="130175" y="40513"/>
                  </a:lnTo>
                  <a:lnTo>
                    <a:pt x="75438" y="40513"/>
                  </a:lnTo>
                  <a:lnTo>
                    <a:pt x="72263" y="101727"/>
                  </a:lnTo>
                  <a:cubicBezTo>
                    <a:pt x="69724" y="152527"/>
                    <a:pt x="55500" y="178943"/>
                    <a:pt x="15749" y="178943"/>
                  </a:cubicBezTo>
                  <a:cubicBezTo>
                    <a:pt x="7620" y="178943"/>
                    <a:pt x="127" y="176403"/>
                    <a:pt x="127" y="17640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3" name="Полилиния: фигура 15"/>
            <p:cNvSpPr/>
            <p:nvPr/>
          </p:nvSpPr>
          <p:spPr>
            <a:xfrm>
              <a:off x="12277800" y="107352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320" y="93345"/>
                  </a:moveTo>
                  <a:cubicBezTo>
                    <a:pt x="147320" y="60960"/>
                    <a:pt x="122809" y="42164"/>
                    <a:pt x="96520" y="42164"/>
                  </a:cubicBezTo>
                  <a:cubicBezTo>
                    <a:pt x="70231" y="42164"/>
                    <a:pt x="45720" y="60960"/>
                    <a:pt x="45720" y="93345"/>
                  </a:cubicBezTo>
                  <a:cubicBezTo>
                    <a:pt x="45720" y="125730"/>
                    <a:pt x="70231" y="144526"/>
                    <a:pt x="96520" y="144526"/>
                  </a:cubicBezTo>
                  <a:cubicBezTo>
                    <a:pt x="122809" y="144526"/>
                    <a:pt x="147320" y="125730"/>
                    <a:pt x="147320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4" name="Полилиния: фигура 16"/>
            <p:cNvSpPr/>
            <p:nvPr/>
          </p:nvSpPr>
          <p:spPr>
            <a:xfrm>
              <a:off x="12502800" y="1078560"/>
              <a:ext cx="119520" cy="175320"/>
            </a:xfrm>
            <a:custGeom>
              <a:avLst/>
              <a:gdLst>
                <a:gd name="textAreaLeft" fmla="*/ 0 w 119520"/>
                <a:gd name="textAreaRight" fmla="*/ 120600 w 11952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20522" h="176402">
                  <a:moveTo>
                    <a:pt x="0" y="0"/>
                  </a:moveTo>
                  <a:lnTo>
                    <a:pt x="120523" y="0"/>
                  </a:lnTo>
                  <a:lnTo>
                    <a:pt x="120523" y="40513"/>
                  </a:lnTo>
                  <a:lnTo>
                    <a:pt x="44831" y="40513"/>
                  </a:lnTo>
                  <a:lnTo>
                    <a:pt x="44831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5" name="Полилиния: фигура 17"/>
            <p:cNvSpPr/>
            <p:nvPr/>
          </p:nvSpPr>
          <p:spPr>
            <a:xfrm>
              <a:off x="12655080" y="1078560"/>
              <a:ext cx="164520" cy="175320"/>
            </a:xfrm>
            <a:custGeom>
              <a:avLst/>
              <a:gdLst>
                <a:gd name="textAreaLeft" fmla="*/ 0 w 164520"/>
                <a:gd name="textAreaRight" fmla="*/ 165600 w 16452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65735" h="176402">
                  <a:moveTo>
                    <a:pt x="0" y="0"/>
                  </a:moveTo>
                  <a:lnTo>
                    <a:pt x="42673" y="0"/>
                  </a:lnTo>
                  <a:lnTo>
                    <a:pt x="42673" y="116332"/>
                  </a:lnTo>
                  <a:lnTo>
                    <a:pt x="119507" y="0"/>
                  </a:lnTo>
                  <a:lnTo>
                    <a:pt x="165736" y="0"/>
                  </a:lnTo>
                  <a:lnTo>
                    <a:pt x="165736" y="176403"/>
                  </a:lnTo>
                  <a:lnTo>
                    <a:pt x="123063" y="176403"/>
                  </a:lnTo>
                  <a:lnTo>
                    <a:pt x="123063" y="60071"/>
                  </a:lnTo>
                  <a:lnTo>
                    <a:pt x="46228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6" name="Полилиния: фигура 18"/>
            <p:cNvSpPr/>
            <p:nvPr/>
          </p:nvSpPr>
          <p:spPr>
            <a:xfrm>
              <a:off x="12860280" y="1078560"/>
              <a:ext cx="164520" cy="175320"/>
            </a:xfrm>
            <a:custGeom>
              <a:avLst/>
              <a:gdLst>
                <a:gd name="textAreaLeft" fmla="*/ 0 w 164520"/>
                <a:gd name="textAreaRight" fmla="*/ 165600 w 16452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65735" h="176402">
                  <a:moveTo>
                    <a:pt x="0" y="0"/>
                  </a:moveTo>
                  <a:lnTo>
                    <a:pt x="42672" y="0"/>
                  </a:lnTo>
                  <a:lnTo>
                    <a:pt x="42672" y="116332"/>
                  </a:lnTo>
                  <a:lnTo>
                    <a:pt x="119507" y="0"/>
                  </a:lnTo>
                  <a:lnTo>
                    <a:pt x="165736" y="0"/>
                  </a:lnTo>
                  <a:lnTo>
                    <a:pt x="165736" y="176403"/>
                  </a:lnTo>
                  <a:lnTo>
                    <a:pt x="123063" y="176403"/>
                  </a:lnTo>
                  <a:lnTo>
                    <a:pt x="123063" y="60071"/>
                  </a:lnTo>
                  <a:lnTo>
                    <a:pt x="46228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7" name="Полилиния: фигура 19"/>
            <p:cNvSpPr/>
            <p:nvPr/>
          </p:nvSpPr>
          <p:spPr>
            <a:xfrm>
              <a:off x="10582560" y="1459440"/>
              <a:ext cx="149040" cy="175320"/>
            </a:xfrm>
            <a:custGeom>
              <a:avLst/>
              <a:gdLst>
                <a:gd name="textAreaLeft" fmla="*/ 0 w 149040"/>
                <a:gd name="textAreaRight" fmla="*/ 150120 w 14904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50114" h="176402">
                  <a:moveTo>
                    <a:pt x="0" y="0"/>
                  </a:moveTo>
                  <a:lnTo>
                    <a:pt x="82169" y="0"/>
                  </a:lnTo>
                  <a:cubicBezTo>
                    <a:pt x="122047" y="0"/>
                    <a:pt x="143637" y="19177"/>
                    <a:pt x="143637" y="43688"/>
                  </a:cubicBezTo>
                  <a:cubicBezTo>
                    <a:pt x="143637" y="64262"/>
                    <a:pt x="133350" y="75311"/>
                    <a:pt x="117348" y="83185"/>
                  </a:cubicBezTo>
                  <a:cubicBezTo>
                    <a:pt x="135890" y="88519"/>
                    <a:pt x="150114" y="101981"/>
                    <a:pt x="150114" y="124841"/>
                  </a:cubicBezTo>
                  <a:cubicBezTo>
                    <a:pt x="150114" y="155829"/>
                    <a:pt x="122428" y="176403"/>
                    <a:pt x="86106" y="176403"/>
                  </a:cubicBezTo>
                  <a:lnTo>
                    <a:pt x="0" y="176403"/>
                  </a:lnTo>
                  <a:lnTo>
                    <a:pt x="0" y="0"/>
                  </a:lnTo>
                  <a:close/>
                  <a:moveTo>
                    <a:pt x="78232" y="67564"/>
                  </a:moveTo>
                  <a:cubicBezTo>
                    <a:pt x="93853" y="67564"/>
                    <a:pt x="101346" y="62992"/>
                    <a:pt x="101346" y="50800"/>
                  </a:cubicBezTo>
                  <a:cubicBezTo>
                    <a:pt x="101346" y="38608"/>
                    <a:pt x="93853" y="34036"/>
                    <a:pt x="78232" y="34036"/>
                  </a:cubicBezTo>
                  <a:lnTo>
                    <a:pt x="44069" y="34036"/>
                  </a:lnTo>
                  <a:lnTo>
                    <a:pt x="44069" y="67437"/>
                  </a:lnTo>
                  <a:lnTo>
                    <a:pt x="78232" y="67437"/>
                  </a:lnTo>
                  <a:close/>
                  <a:moveTo>
                    <a:pt x="80010" y="142240"/>
                  </a:moveTo>
                  <a:cubicBezTo>
                    <a:pt x="98552" y="142240"/>
                    <a:pt x="105664" y="134112"/>
                    <a:pt x="105664" y="121666"/>
                  </a:cubicBezTo>
                  <a:cubicBezTo>
                    <a:pt x="105664" y="109220"/>
                    <a:pt x="98552" y="101727"/>
                    <a:pt x="80010" y="101727"/>
                  </a:cubicBezTo>
                  <a:lnTo>
                    <a:pt x="44069" y="101727"/>
                  </a:lnTo>
                  <a:lnTo>
                    <a:pt x="44069" y="142240"/>
                  </a:lnTo>
                  <a:lnTo>
                    <a:pt x="80010" y="14224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8" name="Полилиния: фигура 21"/>
            <p:cNvSpPr/>
            <p:nvPr/>
          </p:nvSpPr>
          <p:spPr>
            <a:xfrm>
              <a:off x="10753200" y="145440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320" y="93345"/>
                  </a:moveTo>
                  <a:cubicBezTo>
                    <a:pt x="147320" y="60960"/>
                    <a:pt x="122809" y="42164"/>
                    <a:pt x="96520" y="42164"/>
                  </a:cubicBezTo>
                  <a:cubicBezTo>
                    <a:pt x="70231" y="42164"/>
                    <a:pt x="45720" y="60960"/>
                    <a:pt x="45720" y="93345"/>
                  </a:cubicBezTo>
                  <a:cubicBezTo>
                    <a:pt x="45720" y="125730"/>
                    <a:pt x="70231" y="144526"/>
                    <a:pt x="96520" y="144526"/>
                  </a:cubicBezTo>
                  <a:cubicBezTo>
                    <a:pt x="122809" y="144526"/>
                    <a:pt x="147320" y="125730"/>
                    <a:pt x="147320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99" name="Полилиния: фигура 22"/>
            <p:cNvSpPr/>
            <p:nvPr/>
          </p:nvSpPr>
          <p:spPr>
            <a:xfrm>
              <a:off x="10971720" y="1454400"/>
              <a:ext cx="146160" cy="185400"/>
            </a:xfrm>
            <a:custGeom>
              <a:avLst/>
              <a:gdLst>
                <a:gd name="textAreaLeft" fmla="*/ 0 w 146160"/>
                <a:gd name="textAreaRight" fmla="*/ 147240 w 14616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47320" h="186436">
                  <a:moveTo>
                    <a:pt x="147320" y="130302"/>
                  </a:moveTo>
                  <a:cubicBezTo>
                    <a:pt x="147320" y="163703"/>
                    <a:pt x="119888" y="186436"/>
                    <a:pt x="70104" y="186436"/>
                  </a:cubicBezTo>
                  <a:cubicBezTo>
                    <a:pt x="24638" y="186436"/>
                    <a:pt x="0" y="161925"/>
                    <a:pt x="0" y="129540"/>
                  </a:cubicBezTo>
                  <a:cubicBezTo>
                    <a:pt x="0" y="121412"/>
                    <a:pt x="2160" y="112776"/>
                    <a:pt x="4318" y="108204"/>
                  </a:cubicBezTo>
                  <a:lnTo>
                    <a:pt x="42037" y="120269"/>
                  </a:lnTo>
                  <a:cubicBezTo>
                    <a:pt x="41022" y="122809"/>
                    <a:pt x="40260" y="125603"/>
                    <a:pt x="40260" y="129159"/>
                  </a:cubicBezTo>
                  <a:cubicBezTo>
                    <a:pt x="40260" y="143764"/>
                    <a:pt x="55245" y="151511"/>
                    <a:pt x="70104" y="151511"/>
                  </a:cubicBezTo>
                  <a:cubicBezTo>
                    <a:pt x="91822" y="151511"/>
                    <a:pt x="103887" y="141859"/>
                    <a:pt x="103887" y="128397"/>
                  </a:cubicBezTo>
                  <a:cubicBezTo>
                    <a:pt x="103887" y="114935"/>
                    <a:pt x="92202" y="107442"/>
                    <a:pt x="72263" y="107442"/>
                  </a:cubicBezTo>
                  <a:lnTo>
                    <a:pt x="57658" y="107442"/>
                  </a:lnTo>
                  <a:lnTo>
                    <a:pt x="57658" y="71882"/>
                  </a:lnTo>
                  <a:lnTo>
                    <a:pt x="71120" y="71882"/>
                  </a:lnTo>
                  <a:cubicBezTo>
                    <a:pt x="90298" y="71882"/>
                    <a:pt x="98552" y="64008"/>
                    <a:pt x="98552" y="52705"/>
                  </a:cubicBezTo>
                  <a:cubicBezTo>
                    <a:pt x="98552" y="42037"/>
                    <a:pt x="90678" y="34925"/>
                    <a:pt x="74041" y="34925"/>
                  </a:cubicBezTo>
                  <a:cubicBezTo>
                    <a:pt x="56262" y="34925"/>
                    <a:pt x="44831" y="41656"/>
                    <a:pt x="44831" y="50165"/>
                  </a:cubicBezTo>
                  <a:cubicBezTo>
                    <a:pt x="44831" y="52959"/>
                    <a:pt x="45212" y="54737"/>
                    <a:pt x="45848" y="56515"/>
                  </a:cubicBezTo>
                  <a:lnTo>
                    <a:pt x="7748" y="69342"/>
                  </a:lnTo>
                  <a:cubicBezTo>
                    <a:pt x="5588" y="63627"/>
                    <a:pt x="4191" y="58293"/>
                    <a:pt x="4191" y="51562"/>
                  </a:cubicBezTo>
                  <a:cubicBezTo>
                    <a:pt x="4191" y="23495"/>
                    <a:pt x="29464" y="0"/>
                    <a:pt x="74295" y="0"/>
                  </a:cubicBezTo>
                  <a:cubicBezTo>
                    <a:pt x="119126" y="0"/>
                    <a:pt x="140081" y="20320"/>
                    <a:pt x="140081" y="47244"/>
                  </a:cubicBezTo>
                  <a:cubicBezTo>
                    <a:pt x="140081" y="68199"/>
                    <a:pt x="128398" y="81026"/>
                    <a:pt x="110237" y="88138"/>
                  </a:cubicBezTo>
                  <a:cubicBezTo>
                    <a:pt x="131953" y="94234"/>
                    <a:pt x="147193" y="107696"/>
                    <a:pt x="147193" y="1300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00" name="Полилиния: фигура 23"/>
            <p:cNvSpPr/>
            <p:nvPr/>
          </p:nvSpPr>
          <p:spPr>
            <a:xfrm>
              <a:off x="11149200" y="1459440"/>
              <a:ext cx="213840" cy="175320"/>
            </a:xfrm>
            <a:custGeom>
              <a:avLst/>
              <a:gdLst>
                <a:gd name="textAreaLeft" fmla="*/ 0 w 213840"/>
                <a:gd name="textAreaRight" fmla="*/ 214920 w 21384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214883" h="176402">
                  <a:moveTo>
                    <a:pt x="0" y="0"/>
                  </a:moveTo>
                  <a:lnTo>
                    <a:pt x="58674" y="0"/>
                  </a:lnTo>
                  <a:lnTo>
                    <a:pt x="107442" y="123698"/>
                  </a:lnTo>
                  <a:lnTo>
                    <a:pt x="156210" y="0"/>
                  </a:lnTo>
                  <a:lnTo>
                    <a:pt x="214884" y="0"/>
                  </a:lnTo>
                  <a:lnTo>
                    <a:pt x="214884" y="176403"/>
                  </a:lnTo>
                  <a:lnTo>
                    <a:pt x="172212" y="176403"/>
                  </a:lnTo>
                  <a:lnTo>
                    <a:pt x="172212" y="64770"/>
                  </a:lnTo>
                  <a:lnTo>
                    <a:pt x="124968" y="176403"/>
                  </a:lnTo>
                  <a:lnTo>
                    <a:pt x="90170" y="176403"/>
                  </a:lnTo>
                  <a:lnTo>
                    <a:pt x="42926" y="64770"/>
                  </a:lnTo>
                  <a:lnTo>
                    <a:pt x="42926" y="176403"/>
                  </a:lnTo>
                  <a:lnTo>
                    <a:pt x="253" y="176403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01" name="Полилиния: фигура 24"/>
            <p:cNvSpPr/>
            <p:nvPr/>
          </p:nvSpPr>
          <p:spPr>
            <a:xfrm>
              <a:off x="11395800" y="145440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320" y="93345"/>
                  </a:moveTo>
                  <a:cubicBezTo>
                    <a:pt x="147320" y="60960"/>
                    <a:pt x="122809" y="42164"/>
                    <a:pt x="96520" y="42164"/>
                  </a:cubicBezTo>
                  <a:cubicBezTo>
                    <a:pt x="70231" y="42164"/>
                    <a:pt x="45720" y="60960"/>
                    <a:pt x="45720" y="93345"/>
                  </a:cubicBezTo>
                  <a:cubicBezTo>
                    <a:pt x="45720" y="125730"/>
                    <a:pt x="70231" y="144526"/>
                    <a:pt x="96520" y="144526"/>
                  </a:cubicBezTo>
                  <a:cubicBezTo>
                    <a:pt x="122809" y="144526"/>
                    <a:pt x="147320" y="125730"/>
                    <a:pt x="147320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02" name="Полилиния: фигура 26"/>
            <p:cNvSpPr/>
            <p:nvPr/>
          </p:nvSpPr>
          <p:spPr>
            <a:xfrm>
              <a:off x="11607480" y="1459440"/>
              <a:ext cx="256680" cy="175320"/>
            </a:xfrm>
            <a:custGeom>
              <a:avLst/>
              <a:gdLst>
                <a:gd name="textAreaLeft" fmla="*/ 0 w 256680"/>
                <a:gd name="textAreaRight" fmla="*/ 257760 w 25668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257683" h="176275">
                  <a:moveTo>
                    <a:pt x="187961" y="82804"/>
                  </a:moveTo>
                  <a:lnTo>
                    <a:pt x="257684" y="176276"/>
                  </a:lnTo>
                  <a:lnTo>
                    <a:pt x="203581" y="176276"/>
                  </a:lnTo>
                  <a:lnTo>
                    <a:pt x="151257" y="103378"/>
                  </a:lnTo>
                  <a:lnTo>
                    <a:pt x="151257" y="176276"/>
                  </a:lnTo>
                  <a:lnTo>
                    <a:pt x="106426" y="176276"/>
                  </a:lnTo>
                  <a:lnTo>
                    <a:pt x="106426" y="103378"/>
                  </a:lnTo>
                  <a:lnTo>
                    <a:pt x="54102" y="176276"/>
                  </a:lnTo>
                  <a:lnTo>
                    <a:pt x="0" y="176276"/>
                  </a:lnTo>
                  <a:lnTo>
                    <a:pt x="69724" y="82804"/>
                  </a:lnTo>
                  <a:lnTo>
                    <a:pt x="0" y="0"/>
                  </a:lnTo>
                  <a:lnTo>
                    <a:pt x="57277" y="0"/>
                  </a:lnTo>
                  <a:lnTo>
                    <a:pt x="106300" y="63627"/>
                  </a:lnTo>
                  <a:lnTo>
                    <a:pt x="106300" y="0"/>
                  </a:lnTo>
                  <a:lnTo>
                    <a:pt x="151130" y="0"/>
                  </a:lnTo>
                  <a:lnTo>
                    <a:pt x="151130" y="63627"/>
                  </a:lnTo>
                  <a:lnTo>
                    <a:pt x="200152" y="0"/>
                  </a:lnTo>
                  <a:lnTo>
                    <a:pt x="257429" y="0"/>
                  </a:lnTo>
                  <a:lnTo>
                    <a:pt x="187706" y="8280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03" name="Полилиния: фигура 27"/>
            <p:cNvSpPr/>
            <p:nvPr/>
          </p:nvSpPr>
          <p:spPr>
            <a:xfrm>
              <a:off x="11892240" y="1459440"/>
              <a:ext cx="162000" cy="175320"/>
            </a:xfrm>
            <a:custGeom>
              <a:avLst/>
              <a:gdLst>
                <a:gd name="textAreaLeft" fmla="*/ 0 w 162000"/>
                <a:gd name="textAreaRight" fmla="*/ 163080 w 16200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62940" h="176402">
                  <a:moveTo>
                    <a:pt x="0" y="0"/>
                  </a:moveTo>
                  <a:lnTo>
                    <a:pt x="44831" y="0"/>
                  </a:lnTo>
                  <a:lnTo>
                    <a:pt x="44831" y="65786"/>
                  </a:lnTo>
                  <a:lnTo>
                    <a:pt x="118110" y="65786"/>
                  </a:lnTo>
                  <a:lnTo>
                    <a:pt x="118110" y="0"/>
                  </a:lnTo>
                  <a:lnTo>
                    <a:pt x="162940" y="0"/>
                  </a:lnTo>
                  <a:lnTo>
                    <a:pt x="162940" y="176403"/>
                  </a:lnTo>
                  <a:lnTo>
                    <a:pt x="118110" y="176403"/>
                  </a:lnTo>
                  <a:lnTo>
                    <a:pt x="118110" y="104902"/>
                  </a:lnTo>
                  <a:lnTo>
                    <a:pt x="44831" y="104902"/>
                  </a:lnTo>
                  <a:lnTo>
                    <a:pt x="44831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04" name="Полилиния: фигура 28"/>
            <p:cNvSpPr/>
            <p:nvPr/>
          </p:nvSpPr>
          <p:spPr>
            <a:xfrm>
              <a:off x="12087000" y="145440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193" y="93345"/>
                  </a:moveTo>
                  <a:cubicBezTo>
                    <a:pt x="147193" y="60960"/>
                    <a:pt x="122682" y="42164"/>
                    <a:pt x="96393" y="42164"/>
                  </a:cubicBezTo>
                  <a:cubicBezTo>
                    <a:pt x="70104" y="42164"/>
                    <a:pt x="45593" y="60960"/>
                    <a:pt x="45593" y="93345"/>
                  </a:cubicBezTo>
                  <a:cubicBezTo>
                    <a:pt x="45593" y="125730"/>
                    <a:pt x="70104" y="144526"/>
                    <a:pt x="96393" y="144526"/>
                  </a:cubicBezTo>
                  <a:cubicBezTo>
                    <a:pt x="122682" y="144526"/>
                    <a:pt x="147193" y="125730"/>
                    <a:pt x="147193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05" name="Полилиния: фигура 29"/>
            <p:cNvSpPr/>
            <p:nvPr/>
          </p:nvSpPr>
          <p:spPr>
            <a:xfrm>
              <a:off x="12302280" y="1454400"/>
              <a:ext cx="172440" cy="185400"/>
            </a:xfrm>
            <a:custGeom>
              <a:avLst/>
              <a:gdLst>
                <a:gd name="textAreaLeft" fmla="*/ 0 w 172440"/>
                <a:gd name="textAreaRight" fmla="*/ 173520 w 17244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73608" h="186436">
                  <a:moveTo>
                    <a:pt x="92837" y="186436"/>
                  </a:moveTo>
                  <a:cubicBezTo>
                    <a:pt x="40513" y="186436"/>
                    <a:pt x="0" y="149479"/>
                    <a:pt x="0" y="93218"/>
                  </a:cubicBezTo>
                  <a:cubicBezTo>
                    <a:pt x="0" y="36957"/>
                    <a:pt x="42672" y="0"/>
                    <a:pt x="92837" y="0"/>
                  </a:cubicBezTo>
                  <a:cubicBezTo>
                    <a:pt x="131191" y="0"/>
                    <a:pt x="159004" y="16764"/>
                    <a:pt x="171831" y="44069"/>
                  </a:cubicBezTo>
                  <a:lnTo>
                    <a:pt x="133477" y="66167"/>
                  </a:lnTo>
                  <a:cubicBezTo>
                    <a:pt x="122428" y="49403"/>
                    <a:pt x="108585" y="42037"/>
                    <a:pt x="92583" y="42037"/>
                  </a:cubicBezTo>
                  <a:cubicBezTo>
                    <a:pt x="66294" y="42037"/>
                    <a:pt x="45593" y="61976"/>
                    <a:pt x="45593" y="93218"/>
                  </a:cubicBezTo>
                  <a:cubicBezTo>
                    <a:pt x="45593" y="124460"/>
                    <a:pt x="65532" y="144399"/>
                    <a:pt x="92583" y="144399"/>
                  </a:cubicBezTo>
                  <a:cubicBezTo>
                    <a:pt x="114681" y="144399"/>
                    <a:pt x="125984" y="133731"/>
                    <a:pt x="136652" y="118745"/>
                  </a:cubicBezTo>
                  <a:lnTo>
                    <a:pt x="173609" y="139065"/>
                  </a:lnTo>
                  <a:cubicBezTo>
                    <a:pt x="155829" y="169291"/>
                    <a:pt x="130556" y="186309"/>
                    <a:pt x="92837" y="18630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06" name="Полилиния: фигура 30"/>
            <p:cNvSpPr/>
            <p:nvPr/>
          </p:nvSpPr>
          <p:spPr>
            <a:xfrm>
              <a:off x="12488040" y="1459440"/>
              <a:ext cx="149040" cy="175320"/>
            </a:xfrm>
            <a:custGeom>
              <a:avLst/>
              <a:gdLst>
                <a:gd name="textAreaLeft" fmla="*/ 0 w 149040"/>
                <a:gd name="textAreaRight" fmla="*/ 150120 w 14904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50114" h="176402">
                  <a:moveTo>
                    <a:pt x="52578" y="40513"/>
                  </a:moveTo>
                  <a:lnTo>
                    <a:pt x="0" y="40513"/>
                  </a:lnTo>
                  <a:lnTo>
                    <a:pt x="0" y="0"/>
                  </a:lnTo>
                  <a:lnTo>
                    <a:pt x="150114" y="0"/>
                  </a:lnTo>
                  <a:lnTo>
                    <a:pt x="150114" y="40513"/>
                  </a:lnTo>
                  <a:lnTo>
                    <a:pt x="97536" y="40513"/>
                  </a:lnTo>
                  <a:lnTo>
                    <a:pt x="97536" y="176403"/>
                  </a:lnTo>
                  <a:lnTo>
                    <a:pt x="52705" y="176403"/>
                  </a:lnTo>
                  <a:lnTo>
                    <a:pt x="52705" y="40513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07" name="Полилиния: фигура 31"/>
            <p:cNvSpPr/>
            <p:nvPr/>
          </p:nvSpPr>
          <p:spPr>
            <a:xfrm>
              <a:off x="12650400" y="1454400"/>
              <a:ext cx="177840" cy="185400"/>
            </a:xfrm>
            <a:custGeom>
              <a:avLst/>
              <a:gdLst>
                <a:gd name="textAreaLeft" fmla="*/ 0 w 177840"/>
                <a:gd name="textAreaRight" fmla="*/ 178920 w 17784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78942" h="186436">
                  <a:moveTo>
                    <a:pt x="91313" y="147955"/>
                  </a:moveTo>
                  <a:cubicBezTo>
                    <a:pt x="115188" y="147955"/>
                    <a:pt x="125095" y="137668"/>
                    <a:pt x="136144" y="123825"/>
                  </a:cubicBezTo>
                  <a:lnTo>
                    <a:pt x="171703" y="141605"/>
                  </a:lnTo>
                  <a:cubicBezTo>
                    <a:pt x="153924" y="171831"/>
                    <a:pt x="129413" y="186436"/>
                    <a:pt x="90677" y="186436"/>
                  </a:cubicBezTo>
                  <a:cubicBezTo>
                    <a:pt x="41656" y="186436"/>
                    <a:pt x="0" y="149098"/>
                    <a:pt x="0" y="93218"/>
                  </a:cubicBezTo>
                  <a:cubicBezTo>
                    <a:pt x="0" y="37338"/>
                    <a:pt x="41656" y="0"/>
                    <a:pt x="92837" y="0"/>
                  </a:cubicBezTo>
                  <a:cubicBezTo>
                    <a:pt x="144018" y="0"/>
                    <a:pt x="178943" y="36576"/>
                    <a:pt x="178943" y="88138"/>
                  </a:cubicBezTo>
                  <a:lnTo>
                    <a:pt x="178943" y="103759"/>
                  </a:lnTo>
                  <a:lnTo>
                    <a:pt x="43052" y="103759"/>
                  </a:lnTo>
                  <a:cubicBezTo>
                    <a:pt x="45847" y="130810"/>
                    <a:pt x="65150" y="147828"/>
                    <a:pt x="91439" y="147828"/>
                  </a:cubicBezTo>
                  <a:close/>
                  <a:moveTo>
                    <a:pt x="43561" y="69723"/>
                  </a:moveTo>
                  <a:lnTo>
                    <a:pt x="137033" y="69723"/>
                  </a:lnTo>
                  <a:cubicBezTo>
                    <a:pt x="132714" y="47625"/>
                    <a:pt x="116077" y="34163"/>
                    <a:pt x="91186" y="34163"/>
                  </a:cubicBezTo>
                  <a:cubicBezTo>
                    <a:pt x="67690" y="34163"/>
                    <a:pt x="49911" y="49784"/>
                    <a:pt x="43561" y="697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08" name="Полилиния: фигура 32"/>
            <p:cNvSpPr/>
            <p:nvPr/>
          </p:nvSpPr>
          <p:spPr>
            <a:xfrm>
              <a:off x="12860280" y="1395000"/>
              <a:ext cx="164520" cy="239760"/>
            </a:xfrm>
            <a:custGeom>
              <a:avLst/>
              <a:gdLst>
                <a:gd name="textAreaLeft" fmla="*/ 0 w 164520"/>
                <a:gd name="textAreaRight" fmla="*/ 165600 w 164520"/>
                <a:gd name="textAreaTop" fmla="*/ 0 h 239760"/>
                <a:gd name="textAreaBottom" fmla="*/ 240840 h 239760"/>
              </a:gdLst>
              <a:ahLst/>
              <a:cxnLst/>
              <a:rect l="textAreaLeft" t="textAreaTop" r="textAreaRight" b="textAreaBottom"/>
              <a:pathLst>
                <a:path w="165735" h="240791">
                  <a:moveTo>
                    <a:pt x="0" y="64389"/>
                  </a:moveTo>
                  <a:lnTo>
                    <a:pt x="42672" y="64389"/>
                  </a:lnTo>
                  <a:lnTo>
                    <a:pt x="42672" y="180721"/>
                  </a:lnTo>
                  <a:lnTo>
                    <a:pt x="119507" y="64389"/>
                  </a:lnTo>
                  <a:lnTo>
                    <a:pt x="165736" y="64389"/>
                  </a:lnTo>
                  <a:lnTo>
                    <a:pt x="165736" y="240792"/>
                  </a:lnTo>
                  <a:lnTo>
                    <a:pt x="123063" y="240792"/>
                  </a:lnTo>
                  <a:lnTo>
                    <a:pt x="123063" y="124460"/>
                  </a:lnTo>
                  <a:lnTo>
                    <a:pt x="46228" y="240792"/>
                  </a:lnTo>
                  <a:lnTo>
                    <a:pt x="0" y="240792"/>
                  </a:lnTo>
                  <a:lnTo>
                    <a:pt x="0" y="64389"/>
                  </a:lnTo>
                  <a:close/>
                  <a:moveTo>
                    <a:pt x="42291" y="0"/>
                  </a:moveTo>
                  <a:lnTo>
                    <a:pt x="69342" y="0"/>
                  </a:lnTo>
                  <a:cubicBezTo>
                    <a:pt x="69342" y="8509"/>
                    <a:pt x="74295" y="15240"/>
                    <a:pt x="82804" y="15240"/>
                  </a:cubicBezTo>
                  <a:cubicBezTo>
                    <a:pt x="91313" y="15240"/>
                    <a:pt x="96266" y="8509"/>
                    <a:pt x="96266" y="0"/>
                  </a:cubicBezTo>
                  <a:lnTo>
                    <a:pt x="123317" y="0"/>
                  </a:lnTo>
                  <a:cubicBezTo>
                    <a:pt x="123317" y="23114"/>
                    <a:pt x="106934" y="40132"/>
                    <a:pt x="82804" y="40132"/>
                  </a:cubicBezTo>
                  <a:cubicBezTo>
                    <a:pt x="58674" y="40132"/>
                    <a:pt x="42291" y="23114"/>
                    <a:pt x="42291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  <p:grpSp>
        <p:nvGrpSpPr>
          <p:cNvPr id="409" name="Рисунок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410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411" name="Полилиния: фигура 38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12" name="Полилиния: фигура 40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13" name="Полилиния: фигура 41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14" name="Полилиния: фигура 42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15" name="Полилиния: фигура 43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16" name="Полилиния: фигура 44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17" name="Полилиния: фигура 45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18" name="Полилиния: фигура 46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19" name="Полилиния: фигура 47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20" name="Полилиния: фигура 48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421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422" name="Полилиния: фигура 36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rgbClr val="FF4F12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23" name="Полилиния: фигура 37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691200" y="309960"/>
            <a:ext cx="12447000" cy="129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691200" y="1818720"/>
            <a:ext cx="1244700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Группа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462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463" name="Полилиния: фигура 4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64" name="Полилиния: фигура 5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65" name="Полилиния: фигура 6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66" name="Полилиния: фигура 7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67" name="Полилиния: фигура 8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68" name="Полилиния: фигура 9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69" name="Полилиния: фигура 10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70" name="Полилиния: фигура 11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71" name="Полилиния: фигура 12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72" name="Полилиния: фигура 13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473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474" name="Полилиния: фигура 15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475" name="Полилиния: фигура 16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grpSp>
        <p:nvGrpSpPr>
          <p:cNvPr id="476" name="Рисунок 2"/>
          <p:cNvGrpSpPr/>
          <p:nvPr/>
        </p:nvGrpSpPr>
        <p:grpSpPr>
          <a:xfrm>
            <a:off x="10080720" y="311040"/>
            <a:ext cx="3431160" cy="2513880"/>
            <a:chOff x="10080720" y="311040"/>
            <a:chExt cx="3431160" cy="2513880"/>
          </a:xfrm>
        </p:grpSpPr>
        <p:sp>
          <p:nvSpPr>
            <p:cNvPr id="477" name="Полилиния: фигура 6"/>
            <p:cNvSpPr/>
            <p:nvPr/>
          </p:nvSpPr>
          <p:spPr>
            <a:xfrm>
              <a:off x="10101240" y="331200"/>
              <a:ext cx="3390480" cy="2473200"/>
            </a:xfrm>
            <a:custGeom>
              <a:avLst/>
              <a:gdLst>
                <a:gd name="textAreaLeft" fmla="*/ 0 w 3390480"/>
                <a:gd name="textAreaRight" fmla="*/ 3391560 w 3390480"/>
                <a:gd name="textAreaTop" fmla="*/ 0 h 2473200"/>
                <a:gd name="textAreaBottom" fmla="*/ 2474280 h 2473200"/>
              </a:gdLst>
              <a:ahLst/>
              <a:cxnLst/>
              <a:rect l="textAreaLeft" t="textAreaTop" r="textAreaRight" b="textAreaBottom"/>
              <a:pathLst>
                <a:path w="3391549" h="2474340">
                  <a:moveTo>
                    <a:pt x="3098306" y="2474341"/>
                  </a:moveTo>
                  <a:cubicBezTo>
                    <a:pt x="3072272" y="2474341"/>
                    <a:pt x="3045982" y="2470785"/>
                    <a:pt x="3020455" y="2463800"/>
                  </a:cubicBezTo>
                  <a:lnTo>
                    <a:pt x="216422" y="1699260"/>
                  </a:lnTo>
                  <a:cubicBezTo>
                    <a:pt x="136031" y="1677289"/>
                    <a:pt x="68467" y="1622044"/>
                    <a:pt x="31129" y="1547622"/>
                  </a:cubicBezTo>
                  <a:cubicBezTo>
                    <a:pt x="-6209" y="1473200"/>
                    <a:pt x="-10146" y="1385951"/>
                    <a:pt x="20334" y="1308354"/>
                  </a:cubicBezTo>
                  <a:lnTo>
                    <a:pt x="456960" y="199263"/>
                  </a:lnTo>
                  <a:cubicBezTo>
                    <a:pt x="504585" y="78232"/>
                    <a:pt x="619393" y="0"/>
                    <a:pt x="749568" y="0"/>
                  </a:cubicBezTo>
                  <a:lnTo>
                    <a:pt x="3077098" y="0"/>
                  </a:lnTo>
                  <a:cubicBezTo>
                    <a:pt x="3250451" y="0"/>
                    <a:pt x="3391550" y="141097"/>
                    <a:pt x="3391550" y="314452"/>
                  </a:cubicBezTo>
                  <a:lnTo>
                    <a:pt x="3391550" y="2180463"/>
                  </a:lnTo>
                  <a:cubicBezTo>
                    <a:pt x="3391550" y="2259965"/>
                    <a:pt x="3360434" y="2334387"/>
                    <a:pt x="3303919" y="2389886"/>
                  </a:cubicBezTo>
                  <a:cubicBezTo>
                    <a:pt x="3248421" y="2444369"/>
                    <a:pt x="3175396" y="2474341"/>
                    <a:pt x="3098560" y="2474341"/>
                  </a:cubicBezTo>
                  <a:lnTo>
                    <a:pt x="3098560" y="2474341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78" name="Полилиния: фигура 7"/>
            <p:cNvSpPr/>
            <p:nvPr/>
          </p:nvSpPr>
          <p:spPr>
            <a:xfrm>
              <a:off x="10080720" y="311040"/>
              <a:ext cx="3431160" cy="2513880"/>
            </a:xfrm>
            <a:custGeom>
              <a:avLst/>
              <a:gdLst>
                <a:gd name="textAreaLeft" fmla="*/ 0 w 3431160"/>
                <a:gd name="textAreaRight" fmla="*/ 3432240 w 3431160"/>
                <a:gd name="textAreaTop" fmla="*/ 0 h 2513880"/>
                <a:gd name="textAreaBottom" fmla="*/ 2514960 h 2513880"/>
              </a:gdLst>
              <a:ahLst/>
              <a:cxnLst/>
              <a:rect l="textAreaLeft" t="textAreaTop" r="textAreaRight" b="textAreaBottom"/>
              <a:pathLst>
                <a:path w="3432153" h="2514854">
                  <a:moveTo>
                    <a:pt x="3097636" y="40640"/>
                  </a:moveTo>
                  <a:cubicBezTo>
                    <a:pt x="3259815" y="40640"/>
                    <a:pt x="3391767" y="172593"/>
                    <a:pt x="3391767" y="334772"/>
                  </a:cubicBezTo>
                  <a:lnTo>
                    <a:pt x="3391767" y="2200783"/>
                  </a:lnTo>
                  <a:cubicBezTo>
                    <a:pt x="3391767" y="2351659"/>
                    <a:pt x="3269466" y="2474341"/>
                    <a:pt x="3118971" y="2474341"/>
                  </a:cubicBezTo>
                  <a:cubicBezTo>
                    <a:pt x="3094715" y="2474341"/>
                    <a:pt x="3070330" y="2471039"/>
                    <a:pt x="3046454" y="2464562"/>
                  </a:cubicBezTo>
                  <a:lnTo>
                    <a:pt x="242422" y="1700022"/>
                  </a:lnTo>
                  <a:cubicBezTo>
                    <a:pt x="167618" y="1679575"/>
                    <a:pt x="104753" y="1628140"/>
                    <a:pt x="69955" y="1558798"/>
                  </a:cubicBezTo>
                  <a:cubicBezTo>
                    <a:pt x="35157" y="1489456"/>
                    <a:pt x="31601" y="1408303"/>
                    <a:pt x="59922" y="1336167"/>
                  </a:cubicBezTo>
                  <a:lnTo>
                    <a:pt x="496548" y="227076"/>
                  </a:lnTo>
                  <a:cubicBezTo>
                    <a:pt x="541125" y="113919"/>
                    <a:pt x="648567" y="40640"/>
                    <a:pt x="770234" y="40640"/>
                  </a:cubicBezTo>
                  <a:lnTo>
                    <a:pt x="3097763" y="40640"/>
                  </a:lnTo>
                  <a:moveTo>
                    <a:pt x="3097636" y="0"/>
                  </a:moveTo>
                  <a:lnTo>
                    <a:pt x="770106" y="0"/>
                  </a:lnTo>
                  <a:cubicBezTo>
                    <a:pt x="632565" y="0"/>
                    <a:pt x="508994" y="84201"/>
                    <a:pt x="458575" y="212090"/>
                  </a:cubicBezTo>
                  <a:lnTo>
                    <a:pt x="21949" y="1321181"/>
                  </a:lnTo>
                  <a:cubicBezTo>
                    <a:pt x="-46503" y="1495171"/>
                    <a:pt x="51160" y="1689989"/>
                    <a:pt x="231499" y="1739138"/>
                  </a:cubicBezTo>
                  <a:lnTo>
                    <a:pt x="3035533" y="2503678"/>
                  </a:lnTo>
                  <a:cubicBezTo>
                    <a:pt x="3063472" y="2511298"/>
                    <a:pt x="3091413" y="2514854"/>
                    <a:pt x="3118717" y="2514854"/>
                  </a:cubicBezTo>
                  <a:cubicBezTo>
                    <a:pt x="3286485" y="2514854"/>
                    <a:pt x="3432153" y="2378710"/>
                    <a:pt x="3432153" y="2200656"/>
                  </a:cubicBezTo>
                  <a:lnTo>
                    <a:pt x="3432153" y="334772"/>
                  </a:lnTo>
                  <a:cubicBezTo>
                    <a:pt x="3432153" y="149860"/>
                    <a:pt x="3282293" y="0"/>
                    <a:pt x="3097381" y="0"/>
                  </a:cubicBezTo>
                  <a:lnTo>
                    <a:pt x="3097381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  <p:pic>
        <p:nvPicPr>
          <p:cNvPr id="479" name="Рисунок 1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47400" y="331200"/>
            <a:ext cx="9981000" cy="71496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80" name="Рисунок 106"/>
          <p:cNvGrpSpPr/>
          <p:nvPr/>
        </p:nvGrpSpPr>
        <p:grpSpPr>
          <a:xfrm>
            <a:off x="7964280" y="2187360"/>
            <a:ext cx="5547600" cy="5272920"/>
            <a:chOff x="7964280" y="2187360"/>
            <a:chExt cx="5547600" cy="5272920"/>
          </a:xfrm>
        </p:grpSpPr>
        <p:sp>
          <p:nvSpPr>
            <p:cNvPr id="481" name="Полилиния: фигура 3"/>
            <p:cNvSpPr/>
            <p:nvPr/>
          </p:nvSpPr>
          <p:spPr>
            <a:xfrm>
              <a:off x="7984800" y="2207880"/>
              <a:ext cx="5506920" cy="5232600"/>
            </a:xfrm>
            <a:custGeom>
              <a:avLst/>
              <a:gdLst>
                <a:gd name="textAreaLeft" fmla="*/ 0 w 5506920"/>
                <a:gd name="textAreaRight" fmla="*/ 5508000 w 5506920"/>
                <a:gd name="textAreaTop" fmla="*/ 0 h 5232600"/>
                <a:gd name="textAreaBottom" fmla="*/ 5233680 h 5232600"/>
              </a:gdLst>
              <a:ahLst/>
              <a:cxnLst/>
              <a:rect l="textAreaLeft" t="textAreaTop" r="textAreaRight" b="textAreaBottom"/>
              <a:pathLst>
                <a:path w="5508026" h="5233542">
                  <a:moveTo>
                    <a:pt x="314869" y="5233416"/>
                  </a:moveTo>
                  <a:cubicBezTo>
                    <a:pt x="209205" y="5233416"/>
                    <a:pt x="114463" y="5183378"/>
                    <a:pt x="55027" y="5096002"/>
                  </a:cubicBezTo>
                  <a:cubicBezTo>
                    <a:pt x="-4409" y="5008626"/>
                    <a:pt x="-16347" y="4902201"/>
                    <a:pt x="22388" y="4803902"/>
                  </a:cubicBezTo>
                  <a:lnTo>
                    <a:pt x="1840139" y="186182"/>
                  </a:lnTo>
                  <a:cubicBezTo>
                    <a:pt x="1884589" y="73152"/>
                    <a:pt x="1991904" y="0"/>
                    <a:pt x="2113316" y="0"/>
                  </a:cubicBezTo>
                  <a:cubicBezTo>
                    <a:pt x="2139351" y="0"/>
                    <a:pt x="2165386" y="3556"/>
                    <a:pt x="2190659" y="10414"/>
                  </a:cubicBezTo>
                  <a:lnTo>
                    <a:pt x="5291618" y="855853"/>
                  </a:lnTo>
                  <a:cubicBezTo>
                    <a:pt x="5418999" y="890651"/>
                    <a:pt x="5508027" y="1007110"/>
                    <a:pt x="5508027" y="1139190"/>
                  </a:cubicBezTo>
                  <a:lnTo>
                    <a:pt x="5508027" y="4919091"/>
                  </a:lnTo>
                  <a:cubicBezTo>
                    <a:pt x="5508027" y="5092446"/>
                    <a:pt x="5366930" y="5233543"/>
                    <a:pt x="5193574" y="5233543"/>
                  </a:cubicBezTo>
                  <a:lnTo>
                    <a:pt x="314869" y="5233543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82" name="Полилиния: фигура 4"/>
            <p:cNvSpPr/>
            <p:nvPr/>
          </p:nvSpPr>
          <p:spPr>
            <a:xfrm>
              <a:off x="7964280" y="2187360"/>
              <a:ext cx="5547600" cy="5272920"/>
            </a:xfrm>
            <a:custGeom>
              <a:avLst/>
              <a:gdLst>
                <a:gd name="textAreaLeft" fmla="*/ 0 w 5547600"/>
                <a:gd name="textAreaRight" fmla="*/ 5548680 w 5547600"/>
                <a:gd name="textAreaTop" fmla="*/ 0 h 5272920"/>
                <a:gd name="textAreaBottom" fmla="*/ 5274000 h 5272920"/>
              </a:gdLst>
              <a:ahLst/>
              <a:cxnLst/>
              <a:rect l="textAreaLeft" t="textAreaTop" r="textAreaRight" b="textAreaBottom"/>
              <a:pathLst>
                <a:path w="5548607" h="5274056">
                  <a:moveTo>
                    <a:pt x="2133450" y="40640"/>
                  </a:moveTo>
                  <a:cubicBezTo>
                    <a:pt x="2157707" y="40640"/>
                    <a:pt x="2181837" y="43942"/>
                    <a:pt x="2205460" y="50292"/>
                  </a:cubicBezTo>
                  <a:lnTo>
                    <a:pt x="5306418" y="895731"/>
                  </a:lnTo>
                  <a:cubicBezTo>
                    <a:pt x="5425037" y="928116"/>
                    <a:pt x="5507841" y="1036574"/>
                    <a:pt x="5507841" y="1159510"/>
                  </a:cubicBezTo>
                  <a:lnTo>
                    <a:pt x="5507841" y="4939411"/>
                  </a:lnTo>
                  <a:cubicBezTo>
                    <a:pt x="5507841" y="5101590"/>
                    <a:pt x="5375888" y="5233543"/>
                    <a:pt x="5213709" y="5233543"/>
                  </a:cubicBezTo>
                  <a:lnTo>
                    <a:pt x="335003" y="5233543"/>
                  </a:lnTo>
                  <a:cubicBezTo>
                    <a:pt x="236197" y="5233543"/>
                    <a:pt x="147551" y="5186680"/>
                    <a:pt x="91925" y="5105019"/>
                  </a:cubicBezTo>
                  <a:cubicBezTo>
                    <a:pt x="36299" y="5023359"/>
                    <a:pt x="25123" y="4923663"/>
                    <a:pt x="61318" y="4831715"/>
                  </a:cubicBezTo>
                  <a:lnTo>
                    <a:pt x="1879069" y="213995"/>
                  </a:lnTo>
                  <a:cubicBezTo>
                    <a:pt x="1920471" y="108712"/>
                    <a:pt x="2020293" y="40640"/>
                    <a:pt x="2133323" y="40640"/>
                  </a:cubicBezTo>
                  <a:moveTo>
                    <a:pt x="2133450" y="0"/>
                  </a:moveTo>
                  <a:cubicBezTo>
                    <a:pt x="2007212" y="0"/>
                    <a:pt x="1889610" y="76581"/>
                    <a:pt x="1841350" y="199009"/>
                  </a:cubicBezTo>
                  <a:lnTo>
                    <a:pt x="23599" y="4816729"/>
                  </a:lnTo>
                  <a:cubicBezTo>
                    <a:pt x="-62888" y="5036312"/>
                    <a:pt x="99037" y="5274056"/>
                    <a:pt x="335130" y="5274056"/>
                  </a:cubicBezTo>
                  <a:lnTo>
                    <a:pt x="5213836" y="5274056"/>
                  </a:lnTo>
                  <a:cubicBezTo>
                    <a:pt x="5398747" y="5274056"/>
                    <a:pt x="5548608" y="5124197"/>
                    <a:pt x="5548608" y="4939285"/>
                  </a:cubicBezTo>
                  <a:lnTo>
                    <a:pt x="5548608" y="1159383"/>
                  </a:lnTo>
                  <a:cubicBezTo>
                    <a:pt x="5548608" y="1017778"/>
                    <a:pt x="5453866" y="893699"/>
                    <a:pt x="5317214" y="856488"/>
                  </a:cubicBezTo>
                  <a:lnTo>
                    <a:pt x="2216254" y="11049"/>
                  </a:lnTo>
                  <a:cubicBezTo>
                    <a:pt x="2188695" y="3556"/>
                    <a:pt x="2160882" y="0"/>
                    <a:pt x="2133577" y="0"/>
                  </a:cubicBezTo>
                  <a:lnTo>
                    <a:pt x="2133577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  <p:grpSp>
        <p:nvGrpSpPr>
          <p:cNvPr id="483" name="Рисунок 2"/>
          <p:cNvGrpSpPr/>
          <p:nvPr/>
        </p:nvGrpSpPr>
        <p:grpSpPr>
          <a:xfrm>
            <a:off x="10582560" y="1005840"/>
            <a:ext cx="2442240" cy="633960"/>
            <a:chOff x="10582560" y="1005840"/>
            <a:chExt cx="2442240" cy="633960"/>
          </a:xfrm>
        </p:grpSpPr>
        <p:sp>
          <p:nvSpPr>
            <p:cNvPr id="484" name="Полилиния: фигура 9"/>
            <p:cNvSpPr/>
            <p:nvPr/>
          </p:nvSpPr>
          <p:spPr>
            <a:xfrm>
              <a:off x="11111400" y="1005840"/>
              <a:ext cx="198000" cy="247680"/>
            </a:xfrm>
            <a:custGeom>
              <a:avLst/>
              <a:gdLst>
                <a:gd name="textAreaLeft" fmla="*/ 0 w 198000"/>
                <a:gd name="textAreaRight" fmla="*/ 199080 w 198000"/>
                <a:gd name="textAreaTop" fmla="*/ 0 h 247680"/>
                <a:gd name="textAreaBottom" fmla="*/ 248760 h 247680"/>
              </a:gdLst>
              <a:ahLst/>
              <a:cxnLst/>
              <a:rect l="textAreaLeft" t="textAreaTop" r="textAreaRight" b="textAreaBottom"/>
              <a:pathLst>
                <a:path w="199135" h="248919">
                  <a:moveTo>
                    <a:pt x="76073" y="43434"/>
                  </a:moveTo>
                  <a:lnTo>
                    <a:pt x="0" y="43434"/>
                  </a:lnTo>
                  <a:lnTo>
                    <a:pt x="0" y="0"/>
                  </a:lnTo>
                  <a:lnTo>
                    <a:pt x="199136" y="0"/>
                  </a:lnTo>
                  <a:lnTo>
                    <a:pt x="199136" y="43434"/>
                  </a:lnTo>
                  <a:lnTo>
                    <a:pt x="123063" y="43434"/>
                  </a:lnTo>
                  <a:lnTo>
                    <a:pt x="123063" y="248920"/>
                  </a:lnTo>
                  <a:lnTo>
                    <a:pt x="76073" y="248920"/>
                  </a:lnTo>
                  <a:lnTo>
                    <a:pt x="76073" y="4343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85" name="Полилиния: фигура 10"/>
            <p:cNvSpPr/>
            <p:nvPr/>
          </p:nvSpPr>
          <p:spPr>
            <a:xfrm>
              <a:off x="11288520" y="1073520"/>
              <a:ext cx="177840" cy="185400"/>
            </a:xfrm>
            <a:custGeom>
              <a:avLst/>
              <a:gdLst>
                <a:gd name="textAreaLeft" fmla="*/ 0 w 177840"/>
                <a:gd name="textAreaRight" fmla="*/ 178920 w 17784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78943" h="186436">
                  <a:moveTo>
                    <a:pt x="91313" y="147955"/>
                  </a:moveTo>
                  <a:cubicBezTo>
                    <a:pt x="115189" y="147955"/>
                    <a:pt x="125095" y="137668"/>
                    <a:pt x="136144" y="123825"/>
                  </a:cubicBezTo>
                  <a:lnTo>
                    <a:pt x="171704" y="141605"/>
                  </a:lnTo>
                  <a:cubicBezTo>
                    <a:pt x="153924" y="171831"/>
                    <a:pt x="129413" y="186436"/>
                    <a:pt x="90678" y="186436"/>
                  </a:cubicBezTo>
                  <a:cubicBezTo>
                    <a:pt x="41656" y="186436"/>
                    <a:pt x="0" y="149098"/>
                    <a:pt x="0" y="93218"/>
                  </a:cubicBezTo>
                  <a:cubicBezTo>
                    <a:pt x="0" y="37338"/>
                    <a:pt x="41656" y="0"/>
                    <a:pt x="92837" y="0"/>
                  </a:cubicBezTo>
                  <a:cubicBezTo>
                    <a:pt x="144018" y="0"/>
                    <a:pt x="178943" y="36576"/>
                    <a:pt x="178943" y="88138"/>
                  </a:cubicBezTo>
                  <a:lnTo>
                    <a:pt x="178943" y="103759"/>
                  </a:lnTo>
                  <a:lnTo>
                    <a:pt x="43053" y="103759"/>
                  </a:lnTo>
                  <a:cubicBezTo>
                    <a:pt x="45848" y="130810"/>
                    <a:pt x="65151" y="147828"/>
                    <a:pt x="91440" y="147828"/>
                  </a:cubicBezTo>
                  <a:close/>
                  <a:moveTo>
                    <a:pt x="43688" y="69723"/>
                  </a:moveTo>
                  <a:lnTo>
                    <a:pt x="137161" y="69723"/>
                  </a:lnTo>
                  <a:cubicBezTo>
                    <a:pt x="132842" y="47625"/>
                    <a:pt x="116205" y="34163"/>
                    <a:pt x="91313" y="34163"/>
                  </a:cubicBezTo>
                  <a:cubicBezTo>
                    <a:pt x="67818" y="34163"/>
                    <a:pt x="50038" y="49784"/>
                    <a:pt x="43688" y="697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86" name="Полилиния: фигура 11"/>
            <p:cNvSpPr/>
            <p:nvPr/>
          </p:nvSpPr>
          <p:spPr>
            <a:xfrm>
              <a:off x="11470680" y="1078560"/>
              <a:ext cx="175680" cy="175320"/>
            </a:xfrm>
            <a:custGeom>
              <a:avLst/>
              <a:gdLst>
                <a:gd name="textAreaLeft" fmla="*/ 0 w 175680"/>
                <a:gd name="textAreaRight" fmla="*/ 176760 w 17568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76783" h="176402">
                  <a:moveTo>
                    <a:pt x="118110" y="0"/>
                  </a:moveTo>
                  <a:lnTo>
                    <a:pt x="170053" y="0"/>
                  </a:lnTo>
                  <a:lnTo>
                    <a:pt x="114935" y="82169"/>
                  </a:lnTo>
                  <a:lnTo>
                    <a:pt x="176784" y="176403"/>
                  </a:lnTo>
                  <a:lnTo>
                    <a:pt x="124460" y="176403"/>
                  </a:lnTo>
                  <a:lnTo>
                    <a:pt x="88138" y="118491"/>
                  </a:lnTo>
                  <a:lnTo>
                    <a:pt x="51562" y="176403"/>
                  </a:lnTo>
                  <a:lnTo>
                    <a:pt x="0" y="176403"/>
                  </a:lnTo>
                  <a:lnTo>
                    <a:pt x="64389" y="83185"/>
                  </a:lnTo>
                  <a:lnTo>
                    <a:pt x="7493" y="0"/>
                  </a:lnTo>
                  <a:lnTo>
                    <a:pt x="58674" y="0"/>
                  </a:lnTo>
                  <a:lnTo>
                    <a:pt x="88138" y="47244"/>
                  </a:lnTo>
                  <a:lnTo>
                    <a:pt x="1179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87" name="Полилиния: фигура 12"/>
            <p:cNvSpPr/>
            <p:nvPr/>
          </p:nvSpPr>
          <p:spPr>
            <a:xfrm>
              <a:off x="11668320" y="1078560"/>
              <a:ext cx="162000" cy="175320"/>
            </a:xfrm>
            <a:custGeom>
              <a:avLst/>
              <a:gdLst>
                <a:gd name="textAreaLeft" fmla="*/ 0 w 162000"/>
                <a:gd name="textAreaRight" fmla="*/ 163080 w 16200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62940" h="176402">
                  <a:moveTo>
                    <a:pt x="0" y="0"/>
                  </a:moveTo>
                  <a:lnTo>
                    <a:pt x="44831" y="0"/>
                  </a:lnTo>
                  <a:lnTo>
                    <a:pt x="44831" y="65786"/>
                  </a:lnTo>
                  <a:lnTo>
                    <a:pt x="118110" y="65786"/>
                  </a:lnTo>
                  <a:lnTo>
                    <a:pt x="118110" y="0"/>
                  </a:lnTo>
                  <a:lnTo>
                    <a:pt x="162940" y="0"/>
                  </a:lnTo>
                  <a:lnTo>
                    <a:pt x="162940" y="176403"/>
                  </a:lnTo>
                  <a:lnTo>
                    <a:pt x="118110" y="176403"/>
                  </a:lnTo>
                  <a:lnTo>
                    <a:pt x="118110" y="104902"/>
                  </a:lnTo>
                  <a:lnTo>
                    <a:pt x="44831" y="104902"/>
                  </a:lnTo>
                  <a:lnTo>
                    <a:pt x="44831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88" name="Полилиния: фигура 13"/>
            <p:cNvSpPr/>
            <p:nvPr/>
          </p:nvSpPr>
          <p:spPr>
            <a:xfrm>
              <a:off x="11863440" y="107352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193" y="93345"/>
                  </a:moveTo>
                  <a:cubicBezTo>
                    <a:pt x="147193" y="60960"/>
                    <a:pt x="122682" y="42164"/>
                    <a:pt x="96393" y="42164"/>
                  </a:cubicBezTo>
                  <a:cubicBezTo>
                    <a:pt x="70104" y="42164"/>
                    <a:pt x="45593" y="60960"/>
                    <a:pt x="45593" y="93345"/>
                  </a:cubicBezTo>
                  <a:cubicBezTo>
                    <a:pt x="45593" y="125730"/>
                    <a:pt x="70104" y="144526"/>
                    <a:pt x="96393" y="144526"/>
                  </a:cubicBezTo>
                  <a:cubicBezTo>
                    <a:pt x="122682" y="144526"/>
                    <a:pt x="147193" y="125730"/>
                    <a:pt x="147193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89" name="Полилиния: фигура 14"/>
            <p:cNvSpPr/>
            <p:nvPr/>
          </p:nvSpPr>
          <p:spPr>
            <a:xfrm>
              <a:off x="12070800" y="1078560"/>
              <a:ext cx="173880" cy="177840"/>
            </a:xfrm>
            <a:custGeom>
              <a:avLst/>
              <a:gdLst>
                <a:gd name="textAreaLeft" fmla="*/ 0 w 173880"/>
                <a:gd name="textAreaRight" fmla="*/ 174960 w 173880"/>
                <a:gd name="textAreaTop" fmla="*/ 0 h 177840"/>
                <a:gd name="textAreaBottom" fmla="*/ 178920 h 177840"/>
              </a:gdLst>
              <a:ahLst/>
              <a:cxnLst/>
              <a:rect l="textAreaLeft" t="textAreaTop" r="textAreaRight" b="textAreaBottom"/>
              <a:pathLst>
                <a:path w="175006" h="178943">
                  <a:moveTo>
                    <a:pt x="0" y="176403"/>
                  </a:moveTo>
                  <a:lnTo>
                    <a:pt x="0" y="136906"/>
                  </a:lnTo>
                  <a:cubicBezTo>
                    <a:pt x="0" y="136906"/>
                    <a:pt x="4573" y="139065"/>
                    <a:pt x="12447" y="139065"/>
                  </a:cubicBezTo>
                  <a:cubicBezTo>
                    <a:pt x="23495" y="139065"/>
                    <a:pt x="28829" y="131572"/>
                    <a:pt x="30607" y="99949"/>
                  </a:cubicBezTo>
                  <a:lnTo>
                    <a:pt x="36323" y="0"/>
                  </a:lnTo>
                  <a:lnTo>
                    <a:pt x="175006" y="0"/>
                  </a:lnTo>
                  <a:lnTo>
                    <a:pt x="175006" y="176403"/>
                  </a:lnTo>
                  <a:lnTo>
                    <a:pt x="130175" y="176403"/>
                  </a:lnTo>
                  <a:lnTo>
                    <a:pt x="130175" y="40513"/>
                  </a:lnTo>
                  <a:lnTo>
                    <a:pt x="75438" y="40513"/>
                  </a:lnTo>
                  <a:lnTo>
                    <a:pt x="72263" y="101727"/>
                  </a:lnTo>
                  <a:cubicBezTo>
                    <a:pt x="69724" y="152527"/>
                    <a:pt x="55500" y="178943"/>
                    <a:pt x="15749" y="178943"/>
                  </a:cubicBezTo>
                  <a:cubicBezTo>
                    <a:pt x="7620" y="178943"/>
                    <a:pt x="127" y="176403"/>
                    <a:pt x="127" y="17640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0" name="Полилиния: фигура 15"/>
            <p:cNvSpPr/>
            <p:nvPr/>
          </p:nvSpPr>
          <p:spPr>
            <a:xfrm>
              <a:off x="12277800" y="107352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320" y="93345"/>
                  </a:moveTo>
                  <a:cubicBezTo>
                    <a:pt x="147320" y="60960"/>
                    <a:pt x="122809" y="42164"/>
                    <a:pt x="96520" y="42164"/>
                  </a:cubicBezTo>
                  <a:cubicBezTo>
                    <a:pt x="70231" y="42164"/>
                    <a:pt x="45720" y="60960"/>
                    <a:pt x="45720" y="93345"/>
                  </a:cubicBezTo>
                  <a:cubicBezTo>
                    <a:pt x="45720" y="125730"/>
                    <a:pt x="70231" y="144526"/>
                    <a:pt x="96520" y="144526"/>
                  </a:cubicBezTo>
                  <a:cubicBezTo>
                    <a:pt x="122809" y="144526"/>
                    <a:pt x="147320" y="125730"/>
                    <a:pt x="147320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1" name="Полилиния: фигура 16"/>
            <p:cNvSpPr/>
            <p:nvPr/>
          </p:nvSpPr>
          <p:spPr>
            <a:xfrm>
              <a:off x="12502800" y="1078560"/>
              <a:ext cx="119520" cy="175320"/>
            </a:xfrm>
            <a:custGeom>
              <a:avLst/>
              <a:gdLst>
                <a:gd name="textAreaLeft" fmla="*/ 0 w 119520"/>
                <a:gd name="textAreaRight" fmla="*/ 120600 w 11952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20522" h="176402">
                  <a:moveTo>
                    <a:pt x="0" y="0"/>
                  </a:moveTo>
                  <a:lnTo>
                    <a:pt x="120523" y="0"/>
                  </a:lnTo>
                  <a:lnTo>
                    <a:pt x="120523" y="40513"/>
                  </a:lnTo>
                  <a:lnTo>
                    <a:pt x="44831" y="40513"/>
                  </a:lnTo>
                  <a:lnTo>
                    <a:pt x="44831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2" name="Полилиния: фигура 17"/>
            <p:cNvSpPr/>
            <p:nvPr/>
          </p:nvSpPr>
          <p:spPr>
            <a:xfrm>
              <a:off x="12655080" y="1078560"/>
              <a:ext cx="164520" cy="175320"/>
            </a:xfrm>
            <a:custGeom>
              <a:avLst/>
              <a:gdLst>
                <a:gd name="textAreaLeft" fmla="*/ 0 w 164520"/>
                <a:gd name="textAreaRight" fmla="*/ 165600 w 16452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65735" h="176402">
                  <a:moveTo>
                    <a:pt x="0" y="0"/>
                  </a:moveTo>
                  <a:lnTo>
                    <a:pt x="42673" y="0"/>
                  </a:lnTo>
                  <a:lnTo>
                    <a:pt x="42673" y="116332"/>
                  </a:lnTo>
                  <a:lnTo>
                    <a:pt x="119507" y="0"/>
                  </a:lnTo>
                  <a:lnTo>
                    <a:pt x="165736" y="0"/>
                  </a:lnTo>
                  <a:lnTo>
                    <a:pt x="165736" y="176403"/>
                  </a:lnTo>
                  <a:lnTo>
                    <a:pt x="123063" y="176403"/>
                  </a:lnTo>
                  <a:lnTo>
                    <a:pt x="123063" y="60071"/>
                  </a:lnTo>
                  <a:lnTo>
                    <a:pt x="46228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3" name="Полилиния: фигура 18"/>
            <p:cNvSpPr/>
            <p:nvPr/>
          </p:nvSpPr>
          <p:spPr>
            <a:xfrm>
              <a:off x="12860280" y="1078560"/>
              <a:ext cx="164520" cy="175320"/>
            </a:xfrm>
            <a:custGeom>
              <a:avLst/>
              <a:gdLst>
                <a:gd name="textAreaLeft" fmla="*/ 0 w 164520"/>
                <a:gd name="textAreaRight" fmla="*/ 165600 w 16452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65735" h="176402">
                  <a:moveTo>
                    <a:pt x="0" y="0"/>
                  </a:moveTo>
                  <a:lnTo>
                    <a:pt x="42672" y="0"/>
                  </a:lnTo>
                  <a:lnTo>
                    <a:pt x="42672" y="116332"/>
                  </a:lnTo>
                  <a:lnTo>
                    <a:pt x="119507" y="0"/>
                  </a:lnTo>
                  <a:lnTo>
                    <a:pt x="165736" y="0"/>
                  </a:lnTo>
                  <a:lnTo>
                    <a:pt x="165736" y="176403"/>
                  </a:lnTo>
                  <a:lnTo>
                    <a:pt x="123063" y="176403"/>
                  </a:lnTo>
                  <a:lnTo>
                    <a:pt x="123063" y="60071"/>
                  </a:lnTo>
                  <a:lnTo>
                    <a:pt x="46228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4" name="Полилиния: фигура 19"/>
            <p:cNvSpPr/>
            <p:nvPr/>
          </p:nvSpPr>
          <p:spPr>
            <a:xfrm>
              <a:off x="10582560" y="1459440"/>
              <a:ext cx="149040" cy="175320"/>
            </a:xfrm>
            <a:custGeom>
              <a:avLst/>
              <a:gdLst>
                <a:gd name="textAreaLeft" fmla="*/ 0 w 149040"/>
                <a:gd name="textAreaRight" fmla="*/ 150120 w 14904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50114" h="176402">
                  <a:moveTo>
                    <a:pt x="0" y="0"/>
                  </a:moveTo>
                  <a:lnTo>
                    <a:pt x="82169" y="0"/>
                  </a:lnTo>
                  <a:cubicBezTo>
                    <a:pt x="122047" y="0"/>
                    <a:pt x="143637" y="19177"/>
                    <a:pt x="143637" y="43688"/>
                  </a:cubicBezTo>
                  <a:cubicBezTo>
                    <a:pt x="143637" y="64262"/>
                    <a:pt x="133350" y="75311"/>
                    <a:pt x="117348" y="83185"/>
                  </a:cubicBezTo>
                  <a:cubicBezTo>
                    <a:pt x="135890" y="88519"/>
                    <a:pt x="150114" y="101981"/>
                    <a:pt x="150114" y="124841"/>
                  </a:cubicBezTo>
                  <a:cubicBezTo>
                    <a:pt x="150114" y="155829"/>
                    <a:pt x="122428" y="176403"/>
                    <a:pt x="86106" y="176403"/>
                  </a:cubicBezTo>
                  <a:lnTo>
                    <a:pt x="0" y="176403"/>
                  </a:lnTo>
                  <a:lnTo>
                    <a:pt x="0" y="0"/>
                  </a:lnTo>
                  <a:close/>
                  <a:moveTo>
                    <a:pt x="78232" y="67564"/>
                  </a:moveTo>
                  <a:cubicBezTo>
                    <a:pt x="93853" y="67564"/>
                    <a:pt x="101346" y="62992"/>
                    <a:pt x="101346" y="50800"/>
                  </a:cubicBezTo>
                  <a:cubicBezTo>
                    <a:pt x="101346" y="38608"/>
                    <a:pt x="93853" y="34036"/>
                    <a:pt x="78232" y="34036"/>
                  </a:cubicBezTo>
                  <a:lnTo>
                    <a:pt x="44069" y="34036"/>
                  </a:lnTo>
                  <a:lnTo>
                    <a:pt x="44069" y="67437"/>
                  </a:lnTo>
                  <a:lnTo>
                    <a:pt x="78232" y="67437"/>
                  </a:lnTo>
                  <a:close/>
                  <a:moveTo>
                    <a:pt x="80010" y="142240"/>
                  </a:moveTo>
                  <a:cubicBezTo>
                    <a:pt x="98552" y="142240"/>
                    <a:pt x="105664" y="134112"/>
                    <a:pt x="105664" y="121666"/>
                  </a:cubicBezTo>
                  <a:cubicBezTo>
                    <a:pt x="105664" y="109220"/>
                    <a:pt x="98552" y="101727"/>
                    <a:pt x="80010" y="101727"/>
                  </a:cubicBezTo>
                  <a:lnTo>
                    <a:pt x="44069" y="101727"/>
                  </a:lnTo>
                  <a:lnTo>
                    <a:pt x="44069" y="142240"/>
                  </a:lnTo>
                  <a:lnTo>
                    <a:pt x="80010" y="14224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5" name="Полилиния: фигура 21"/>
            <p:cNvSpPr/>
            <p:nvPr/>
          </p:nvSpPr>
          <p:spPr>
            <a:xfrm>
              <a:off x="10753200" y="145440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320" y="93345"/>
                  </a:moveTo>
                  <a:cubicBezTo>
                    <a:pt x="147320" y="60960"/>
                    <a:pt x="122809" y="42164"/>
                    <a:pt x="96520" y="42164"/>
                  </a:cubicBezTo>
                  <a:cubicBezTo>
                    <a:pt x="70231" y="42164"/>
                    <a:pt x="45720" y="60960"/>
                    <a:pt x="45720" y="93345"/>
                  </a:cubicBezTo>
                  <a:cubicBezTo>
                    <a:pt x="45720" y="125730"/>
                    <a:pt x="70231" y="144526"/>
                    <a:pt x="96520" y="144526"/>
                  </a:cubicBezTo>
                  <a:cubicBezTo>
                    <a:pt x="122809" y="144526"/>
                    <a:pt x="147320" y="125730"/>
                    <a:pt x="147320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6" name="Полилиния: фигура 22"/>
            <p:cNvSpPr/>
            <p:nvPr/>
          </p:nvSpPr>
          <p:spPr>
            <a:xfrm>
              <a:off x="10971720" y="1454400"/>
              <a:ext cx="146160" cy="185400"/>
            </a:xfrm>
            <a:custGeom>
              <a:avLst/>
              <a:gdLst>
                <a:gd name="textAreaLeft" fmla="*/ 0 w 146160"/>
                <a:gd name="textAreaRight" fmla="*/ 147240 w 14616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47320" h="186436">
                  <a:moveTo>
                    <a:pt x="147320" y="130302"/>
                  </a:moveTo>
                  <a:cubicBezTo>
                    <a:pt x="147320" y="163703"/>
                    <a:pt x="119888" y="186436"/>
                    <a:pt x="70104" y="186436"/>
                  </a:cubicBezTo>
                  <a:cubicBezTo>
                    <a:pt x="24638" y="186436"/>
                    <a:pt x="0" y="161925"/>
                    <a:pt x="0" y="129540"/>
                  </a:cubicBezTo>
                  <a:cubicBezTo>
                    <a:pt x="0" y="121412"/>
                    <a:pt x="2160" y="112776"/>
                    <a:pt x="4318" y="108204"/>
                  </a:cubicBezTo>
                  <a:lnTo>
                    <a:pt x="42037" y="120269"/>
                  </a:lnTo>
                  <a:cubicBezTo>
                    <a:pt x="41022" y="122809"/>
                    <a:pt x="40260" y="125603"/>
                    <a:pt x="40260" y="129159"/>
                  </a:cubicBezTo>
                  <a:cubicBezTo>
                    <a:pt x="40260" y="143764"/>
                    <a:pt x="55245" y="151511"/>
                    <a:pt x="70104" y="151511"/>
                  </a:cubicBezTo>
                  <a:cubicBezTo>
                    <a:pt x="91822" y="151511"/>
                    <a:pt x="103887" y="141859"/>
                    <a:pt x="103887" y="128397"/>
                  </a:cubicBezTo>
                  <a:cubicBezTo>
                    <a:pt x="103887" y="114935"/>
                    <a:pt x="92202" y="107442"/>
                    <a:pt x="72263" y="107442"/>
                  </a:cubicBezTo>
                  <a:lnTo>
                    <a:pt x="57658" y="107442"/>
                  </a:lnTo>
                  <a:lnTo>
                    <a:pt x="57658" y="71882"/>
                  </a:lnTo>
                  <a:lnTo>
                    <a:pt x="71120" y="71882"/>
                  </a:lnTo>
                  <a:cubicBezTo>
                    <a:pt x="90298" y="71882"/>
                    <a:pt x="98552" y="64008"/>
                    <a:pt x="98552" y="52705"/>
                  </a:cubicBezTo>
                  <a:cubicBezTo>
                    <a:pt x="98552" y="42037"/>
                    <a:pt x="90678" y="34925"/>
                    <a:pt x="74041" y="34925"/>
                  </a:cubicBezTo>
                  <a:cubicBezTo>
                    <a:pt x="56262" y="34925"/>
                    <a:pt x="44831" y="41656"/>
                    <a:pt x="44831" y="50165"/>
                  </a:cubicBezTo>
                  <a:cubicBezTo>
                    <a:pt x="44831" y="52959"/>
                    <a:pt x="45212" y="54737"/>
                    <a:pt x="45848" y="56515"/>
                  </a:cubicBezTo>
                  <a:lnTo>
                    <a:pt x="7748" y="69342"/>
                  </a:lnTo>
                  <a:cubicBezTo>
                    <a:pt x="5588" y="63627"/>
                    <a:pt x="4191" y="58293"/>
                    <a:pt x="4191" y="51562"/>
                  </a:cubicBezTo>
                  <a:cubicBezTo>
                    <a:pt x="4191" y="23495"/>
                    <a:pt x="29464" y="0"/>
                    <a:pt x="74295" y="0"/>
                  </a:cubicBezTo>
                  <a:cubicBezTo>
                    <a:pt x="119126" y="0"/>
                    <a:pt x="140081" y="20320"/>
                    <a:pt x="140081" y="47244"/>
                  </a:cubicBezTo>
                  <a:cubicBezTo>
                    <a:pt x="140081" y="68199"/>
                    <a:pt x="128398" y="81026"/>
                    <a:pt x="110237" y="88138"/>
                  </a:cubicBezTo>
                  <a:cubicBezTo>
                    <a:pt x="131953" y="94234"/>
                    <a:pt x="147193" y="107696"/>
                    <a:pt x="147193" y="1300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7" name="Полилиния: фигура 23"/>
            <p:cNvSpPr/>
            <p:nvPr/>
          </p:nvSpPr>
          <p:spPr>
            <a:xfrm>
              <a:off x="11149200" y="1459440"/>
              <a:ext cx="213840" cy="175320"/>
            </a:xfrm>
            <a:custGeom>
              <a:avLst/>
              <a:gdLst>
                <a:gd name="textAreaLeft" fmla="*/ 0 w 213840"/>
                <a:gd name="textAreaRight" fmla="*/ 214920 w 21384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214883" h="176402">
                  <a:moveTo>
                    <a:pt x="0" y="0"/>
                  </a:moveTo>
                  <a:lnTo>
                    <a:pt x="58674" y="0"/>
                  </a:lnTo>
                  <a:lnTo>
                    <a:pt x="107442" y="123698"/>
                  </a:lnTo>
                  <a:lnTo>
                    <a:pt x="156210" y="0"/>
                  </a:lnTo>
                  <a:lnTo>
                    <a:pt x="214884" y="0"/>
                  </a:lnTo>
                  <a:lnTo>
                    <a:pt x="214884" y="176403"/>
                  </a:lnTo>
                  <a:lnTo>
                    <a:pt x="172212" y="176403"/>
                  </a:lnTo>
                  <a:lnTo>
                    <a:pt x="172212" y="64770"/>
                  </a:lnTo>
                  <a:lnTo>
                    <a:pt x="124968" y="176403"/>
                  </a:lnTo>
                  <a:lnTo>
                    <a:pt x="90170" y="176403"/>
                  </a:lnTo>
                  <a:lnTo>
                    <a:pt x="42926" y="64770"/>
                  </a:lnTo>
                  <a:lnTo>
                    <a:pt x="42926" y="176403"/>
                  </a:lnTo>
                  <a:lnTo>
                    <a:pt x="253" y="176403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8" name="Полилиния: фигура 24"/>
            <p:cNvSpPr/>
            <p:nvPr/>
          </p:nvSpPr>
          <p:spPr>
            <a:xfrm>
              <a:off x="11395800" y="145440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320" y="93345"/>
                  </a:moveTo>
                  <a:cubicBezTo>
                    <a:pt x="147320" y="60960"/>
                    <a:pt x="122809" y="42164"/>
                    <a:pt x="96520" y="42164"/>
                  </a:cubicBezTo>
                  <a:cubicBezTo>
                    <a:pt x="70231" y="42164"/>
                    <a:pt x="45720" y="60960"/>
                    <a:pt x="45720" y="93345"/>
                  </a:cubicBezTo>
                  <a:cubicBezTo>
                    <a:pt x="45720" y="125730"/>
                    <a:pt x="70231" y="144526"/>
                    <a:pt x="96520" y="144526"/>
                  </a:cubicBezTo>
                  <a:cubicBezTo>
                    <a:pt x="122809" y="144526"/>
                    <a:pt x="147320" y="125730"/>
                    <a:pt x="147320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499" name="Полилиния: фигура 26"/>
            <p:cNvSpPr/>
            <p:nvPr/>
          </p:nvSpPr>
          <p:spPr>
            <a:xfrm>
              <a:off x="11607480" y="1459440"/>
              <a:ext cx="256680" cy="175320"/>
            </a:xfrm>
            <a:custGeom>
              <a:avLst/>
              <a:gdLst>
                <a:gd name="textAreaLeft" fmla="*/ 0 w 256680"/>
                <a:gd name="textAreaRight" fmla="*/ 257760 w 25668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257683" h="176275">
                  <a:moveTo>
                    <a:pt x="187961" y="82804"/>
                  </a:moveTo>
                  <a:lnTo>
                    <a:pt x="257684" y="176276"/>
                  </a:lnTo>
                  <a:lnTo>
                    <a:pt x="203581" y="176276"/>
                  </a:lnTo>
                  <a:lnTo>
                    <a:pt x="151257" y="103378"/>
                  </a:lnTo>
                  <a:lnTo>
                    <a:pt x="151257" y="176276"/>
                  </a:lnTo>
                  <a:lnTo>
                    <a:pt x="106426" y="176276"/>
                  </a:lnTo>
                  <a:lnTo>
                    <a:pt x="106426" y="103378"/>
                  </a:lnTo>
                  <a:lnTo>
                    <a:pt x="54102" y="176276"/>
                  </a:lnTo>
                  <a:lnTo>
                    <a:pt x="0" y="176276"/>
                  </a:lnTo>
                  <a:lnTo>
                    <a:pt x="69724" y="82804"/>
                  </a:lnTo>
                  <a:lnTo>
                    <a:pt x="0" y="0"/>
                  </a:lnTo>
                  <a:lnTo>
                    <a:pt x="57277" y="0"/>
                  </a:lnTo>
                  <a:lnTo>
                    <a:pt x="106300" y="63627"/>
                  </a:lnTo>
                  <a:lnTo>
                    <a:pt x="106300" y="0"/>
                  </a:lnTo>
                  <a:lnTo>
                    <a:pt x="151130" y="0"/>
                  </a:lnTo>
                  <a:lnTo>
                    <a:pt x="151130" y="63627"/>
                  </a:lnTo>
                  <a:lnTo>
                    <a:pt x="200152" y="0"/>
                  </a:lnTo>
                  <a:lnTo>
                    <a:pt x="257429" y="0"/>
                  </a:lnTo>
                  <a:lnTo>
                    <a:pt x="187706" y="8280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500" name="Полилиния: фигура 27"/>
            <p:cNvSpPr/>
            <p:nvPr/>
          </p:nvSpPr>
          <p:spPr>
            <a:xfrm>
              <a:off x="11892240" y="1459440"/>
              <a:ext cx="162000" cy="175320"/>
            </a:xfrm>
            <a:custGeom>
              <a:avLst/>
              <a:gdLst>
                <a:gd name="textAreaLeft" fmla="*/ 0 w 162000"/>
                <a:gd name="textAreaRight" fmla="*/ 163080 w 16200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62940" h="176402">
                  <a:moveTo>
                    <a:pt x="0" y="0"/>
                  </a:moveTo>
                  <a:lnTo>
                    <a:pt x="44831" y="0"/>
                  </a:lnTo>
                  <a:lnTo>
                    <a:pt x="44831" y="65786"/>
                  </a:lnTo>
                  <a:lnTo>
                    <a:pt x="118110" y="65786"/>
                  </a:lnTo>
                  <a:lnTo>
                    <a:pt x="118110" y="0"/>
                  </a:lnTo>
                  <a:lnTo>
                    <a:pt x="162940" y="0"/>
                  </a:lnTo>
                  <a:lnTo>
                    <a:pt x="162940" y="176403"/>
                  </a:lnTo>
                  <a:lnTo>
                    <a:pt x="118110" y="176403"/>
                  </a:lnTo>
                  <a:lnTo>
                    <a:pt x="118110" y="104902"/>
                  </a:lnTo>
                  <a:lnTo>
                    <a:pt x="44831" y="104902"/>
                  </a:lnTo>
                  <a:lnTo>
                    <a:pt x="44831" y="176403"/>
                  </a:lnTo>
                  <a:lnTo>
                    <a:pt x="0" y="176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501" name="Полилиния: фигура 28"/>
            <p:cNvSpPr/>
            <p:nvPr/>
          </p:nvSpPr>
          <p:spPr>
            <a:xfrm>
              <a:off x="12087000" y="1454400"/>
              <a:ext cx="191880" cy="185400"/>
            </a:xfrm>
            <a:custGeom>
              <a:avLst/>
              <a:gdLst>
                <a:gd name="textAreaLeft" fmla="*/ 0 w 191880"/>
                <a:gd name="textAreaRight" fmla="*/ 192960 w 19188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92785" h="186436">
                  <a:moveTo>
                    <a:pt x="96393" y="186436"/>
                  </a:moveTo>
                  <a:cubicBezTo>
                    <a:pt x="48006" y="186436"/>
                    <a:pt x="0" y="155194"/>
                    <a:pt x="0" y="93218"/>
                  </a:cubicBezTo>
                  <a:cubicBezTo>
                    <a:pt x="0" y="31242"/>
                    <a:pt x="48006" y="0"/>
                    <a:pt x="96393" y="0"/>
                  </a:cubicBezTo>
                  <a:cubicBezTo>
                    <a:pt x="144780" y="0"/>
                    <a:pt x="192786" y="31242"/>
                    <a:pt x="192786" y="93218"/>
                  </a:cubicBezTo>
                  <a:cubicBezTo>
                    <a:pt x="192786" y="155194"/>
                    <a:pt x="144780" y="186436"/>
                    <a:pt x="96393" y="186436"/>
                  </a:cubicBezTo>
                  <a:close/>
                  <a:moveTo>
                    <a:pt x="147193" y="93345"/>
                  </a:moveTo>
                  <a:cubicBezTo>
                    <a:pt x="147193" y="60960"/>
                    <a:pt x="122682" y="42164"/>
                    <a:pt x="96393" y="42164"/>
                  </a:cubicBezTo>
                  <a:cubicBezTo>
                    <a:pt x="70104" y="42164"/>
                    <a:pt x="45593" y="60960"/>
                    <a:pt x="45593" y="93345"/>
                  </a:cubicBezTo>
                  <a:cubicBezTo>
                    <a:pt x="45593" y="125730"/>
                    <a:pt x="70104" y="144526"/>
                    <a:pt x="96393" y="144526"/>
                  </a:cubicBezTo>
                  <a:cubicBezTo>
                    <a:pt x="122682" y="144526"/>
                    <a:pt x="147193" y="125730"/>
                    <a:pt x="147193" y="9334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502" name="Полилиния: фигура 29"/>
            <p:cNvSpPr/>
            <p:nvPr/>
          </p:nvSpPr>
          <p:spPr>
            <a:xfrm>
              <a:off x="12302280" y="1454400"/>
              <a:ext cx="172440" cy="185400"/>
            </a:xfrm>
            <a:custGeom>
              <a:avLst/>
              <a:gdLst>
                <a:gd name="textAreaLeft" fmla="*/ 0 w 172440"/>
                <a:gd name="textAreaRight" fmla="*/ 173520 w 17244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73608" h="186436">
                  <a:moveTo>
                    <a:pt x="92837" y="186436"/>
                  </a:moveTo>
                  <a:cubicBezTo>
                    <a:pt x="40513" y="186436"/>
                    <a:pt x="0" y="149479"/>
                    <a:pt x="0" y="93218"/>
                  </a:cubicBezTo>
                  <a:cubicBezTo>
                    <a:pt x="0" y="36957"/>
                    <a:pt x="42672" y="0"/>
                    <a:pt x="92837" y="0"/>
                  </a:cubicBezTo>
                  <a:cubicBezTo>
                    <a:pt x="131191" y="0"/>
                    <a:pt x="159004" y="16764"/>
                    <a:pt x="171831" y="44069"/>
                  </a:cubicBezTo>
                  <a:lnTo>
                    <a:pt x="133477" y="66167"/>
                  </a:lnTo>
                  <a:cubicBezTo>
                    <a:pt x="122428" y="49403"/>
                    <a:pt x="108585" y="42037"/>
                    <a:pt x="92583" y="42037"/>
                  </a:cubicBezTo>
                  <a:cubicBezTo>
                    <a:pt x="66294" y="42037"/>
                    <a:pt x="45593" y="61976"/>
                    <a:pt x="45593" y="93218"/>
                  </a:cubicBezTo>
                  <a:cubicBezTo>
                    <a:pt x="45593" y="124460"/>
                    <a:pt x="65532" y="144399"/>
                    <a:pt x="92583" y="144399"/>
                  </a:cubicBezTo>
                  <a:cubicBezTo>
                    <a:pt x="114681" y="144399"/>
                    <a:pt x="125984" y="133731"/>
                    <a:pt x="136652" y="118745"/>
                  </a:cubicBezTo>
                  <a:lnTo>
                    <a:pt x="173609" y="139065"/>
                  </a:lnTo>
                  <a:cubicBezTo>
                    <a:pt x="155829" y="169291"/>
                    <a:pt x="130556" y="186309"/>
                    <a:pt x="92837" y="18630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503" name="Полилиния: фигура 30"/>
            <p:cNvSpPr/>
            <p:nvPr/>
          </p:nvSpPr>
          <p:spPr>
            <a:xfrm>
              <a:off x="12488040" y="1459440"/>
              <a:ext cx="149040" cy="175320"/>
            </a:xfrm>
            <a:custGeom>
              <a:avLst/>
              <a:gdLst>
                <a:gd name="textAreaLeft" fmla="*/ 0 w 149040"/>
                <a:gd name="textAreaRight" fmla="*/ 150120 w 149040"/>
                <a:gd name="textAreaTop" fmla="*/ 0 h 175320"/>
                <a:gd name="textAreaBottom" fmla="*/ 176400 h 175320"/>
              </a:gdLst>
              <a:ahLst/>
              <a:cxnLst/>
              <a:rect l="textAreaLeft" t="textAreaTop" r="textAreaRight" b="textAreaBottom"/>
              <a:pathLst>
                <a:path w="150114" h="176402">
                  <a:moveTo>
                    <a:pt x="52578" y="40513"/>
                  </a:moveTo>
                  <a:lnTo>
                    <a:pt x="0" y="40513"/>
                  </a:lnTo>
                  <a:lnTo>
                    <a:pt x="0" y="0"/>
                  </a:lnTo>
                  <a:lnTo>
                    <a:pt x="150114" y="0"/>
                  </a:lnTo>
                  <a:lnTo>
                    <a:pt x="150114" y="40513"/>
                  </a:lnTo>
                  <a:lnTo>
                    <a:pt x="97536" y="40513"/>
                  </a:lnTo>
                  <a:lnTo>
                    <a:pt x="97536" y="176403"/>
                  </a:lnTo>
                  <a:lnTo>
                    <a:pt x="52705" y="176403"/>
                  </a:lnTo>
                  <a:lnTo>
                    <a:pt x="52705" y="40513"/>
                  </a:ln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504" name="Полилиния: фигура 31"/>
            <p:cNvSpPr/>
            <p:nvPr/>
          </p:nvSpPr>
          <p:spPr>
            <a:xfrm>
              <a:off x="12650400" y="1454400"/>
              <a:ext cx="177840" cy="185400"/>
            </a:xfrm>
            <a:custGeom>
              <a:avLst/>
              <a:gdLst>
                <a:gd name="textAreaLeft" fmla="*/ 0 w 177840"/>
                <a:gd name="textAreaRight" fmla="*/ 178920 w 177840"/>
                <a:gd name="textAreaTop" fmla="*/ 0 h 185400"/>
                <a:gd name="textAreaBottom" fmla="*/ 186480 h 185400"/>
              </a:gdLst>
              <a:ahLst/>
              <a:cxnLst/>
              <a:rect l="textAreaLeft" t="textAreaTop" r="textAreaRight" b="textAreaBottom"/>
              <a:pathLst>
                <a:path w="178942" h="186436">
                  <a:moveTo>
                    <a:pt x="91313" y="147955"/>
                  </a:moveTo>
                  <a:cubicBezTo>
                    <a:pt x="115188" y="147955"/>
                    <a:pt x="125095" y="137668"/>
                    <a:pt x="136144" y="123825"/>
                  </a:cubicBezTo>
                  <a:lnTo>
                    <a:pt x="171703" y="141605"/>
                  </a:lnTo>
                  <a:cubicBezTo>
                    <a:pt x="153924" y="171831"/>
                    <a:pt x="129413" y="186436"/>
                    <a:pt x="90677" y="186436"/>
                  </a:cubicBezTo>
                  <a:cubicBezTo>
                    <a:pt x="41656" y="186436"/>
                    <a:pt x="0" y="149098"/>
                    <a:pt x="0" y="93218"/>
                  </a:cubicBezTo>
                  <a:cubicBezTo>
                    <a:pt x="0" y="37338"/>
                    <a:pt x="41656" y="0"/>
                    <a:pt x="92837" y="0"/>
                  </a:cubicBezTo>
                  <a:cubicBezTo>
                    <a:pt x="144018" y="0"/>
                    <a:pt x="178943" y="36576"/>
                    <a:pt x="178943" y="88138"/>
                  </a:cubicBezTo>
                  <a:lnTo>
                    <a:pt x="178943" y="103759"/>
                  </a:lnTo>
                  <a:lnTo>
                    <a:pt x="43052" y="103759"/>
                  </a:lnTo>
                  <a:cubicBezTo>
                    <a:pt x="45847" y="130810"/>
                    <a:pt x="65150" y="147828"/>
                    <a:pt x="91439" y="147828"/>
                  </a:cubicBezTo>
                  <a:close/>
                  <a:moveTo>
                    <a:pt x="43561" y="69723"/>
                  </a:moveTo>
                  <a:lnTo>
                    <a:pt x="137033" y="69723"/>
                  </a:lnTo>
                  <a:cubicBezTo>
                    <a:pt x="132714" y="47625"/>
                    <a:pt x="116077" y="34163"/>
                    <a:pt x="91186" y="34163"/>
                  </a:cubicBezTo>
                  <a:cubicBezTo>
                    <a:pt x="67690" y="34163"/>
                    <a:pt x="49911" y="49784"/>
                    <a:pt x="43561" y="697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505" name="Полилиния: фигура 32"/>
            <p:cNvSpPr/>
            <p:nvPr/>
          </p:nvSpPr>
          <p:spPr>
            <a:xfrm>
              <a:off x="12860280" y="1395000"/>
              <a:ext cx="164520" cy="239760"/>
            </a:xfrm>
            <a:custGeom>
              <a:avLst/>
              <a:gdLst>
                <a:gd name="textAreaLeft" fmla="*/ 0 w 164520"/>
                <a:gd name="textAreaRight" fmla="*/ 165600 w 164520"/>
                <a:gd name="textAreaTop" fmla="*/ 0 h 239760"/>
                <a:gd name="textAreaBottom" fmla="*/ 240840 h 239760"/>
              </a:gdLst>
              <a:ahLst/>
              <a:cxnLst/>
              <a:rect l="textAreaLeft" t="textAreaTop" r="textAreaRight" b="textAreaBottom"/>
              <a:pathLst>
                <a:path w="165735" h="240791">
                  <a:moveTo>
                    <a:pt x="0" y="64389"/>
                  </a:moveTo>
                  <a:lnTo>
                    <a:pt x="42672" y="64389"/>
                  </a:lnTo>
                  <a:lnTo>
                    <a:pt x="42672" y="180721"/>
                  </a:lnTo>
                  <a:lnTo>
                    <a:pt x="119507" y="64389"/>
                  </a:lnTo>
                  <a:lnTo>
                    <a:pt x="165736" y="64389"/>
                  </a:lnTo>
                  <a:lnTo>
                    <a:pt x="165736" y="240792"/>
                  </a:lnTo>
                  <a:lnTo>
                    <a:pt x="123063" y="240792"/>
                  </a:lnTo>
                  <a:lnTo>
                    <a:pt x="123063" y="124460"/>
                  </a:lnTo>
                  <a:lnTo>
                    <a:pt x="46228" y="240792"/>
                  </a:lnTo>
                  <a:lnTo>
                    <a:pt x="0" y="240792"/>
                  </a:lnTo>
                  <a:lnTo>
                    <a:pt x="0" y="64389"/>
                  </a:lnTo>
                  <a:close/>
                  <a:moveTo>
                    <a:pt x="42291" y="0"/>
                  </a:moveTo>
                  <a:lnTo>
                    <a:pt x="69342" y="0"/>
                  </a:lnTo>
                  <a:cubicBezTo>
                    <a:pt x="69342" y="8509"/>
                    <a:pt x="74295" y="15240"/>
                    <a:pt x="82804" y="15240"/>
                  </a:cubicBezTo>
                  <a:cubicBezTo>
                    <a:pt x="91313" y="15240"/>
                    <a:pt x="96266" y="8509"/>
                    <a:pt x="96266" y="0"/>
                  </a:cubicBezTo>
                  <a:lnTo>
                    <a:pt x="123317" y="0"/>
                  </a:lnTo>
                  <a:cubicBezTo>
                    <a:pt x="123317" y="23114"/>
                    <a:pt x="106934" y="40132"/>
                    <a:pt x="82804" y="40132"/>
                  </a:cubicBezTo>
                  <a:cubicBezTo>
                    <a:pt x="58674" y="40132"/>
                    <a:pt x="42291" y="23114"/>
                    <a:pt x="42291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  <p:grpSp>
        <p:nvGrpSpPr>
          <p:cNvPr id="506" name="Рисунок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507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508" name="Полилиния: фигура 38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09" name="Полилиния: фигура 40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10" name="Полилиния: фигура 41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11" name="Полилиния: фигура 42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12" name="Полилиния: фигура 43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13" name="Полилиния: фигура 44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14" name="Полилиния: фигура 45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15" name="Полилиния: фигура 46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16" name="Полилиния: фигура 47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17" name="Полилиния: фигура 48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518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519" name="Полилиния: фигура 36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rgbClr val="FF4F12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520" name="Полилиния: фигура 37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sp>
        <p:nvSpPr>
          <p:cNvPr id="521" name="PlaceHolder 1"/>
          <p:cNvSpPr>
            <a:spLocks noGrp="1"/>
          </p:cNvSpPr>
          <p:nvPr>
            <p:ph type="title"/>
          </p:nvPr>
        </p:nvSpPr>
        <p:spPr>
          <a:xfrm>
            <a:off x="730080" y="588600"/>
            <a:ext cx="858384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522" name="PlaceHolder 2"/>
          <p:cNvSpPr>
            <a:spLocks noGrp="1"/>
          </p:cNvSpPr>
          <p:nvPr>
            <p:ph type="body"/>
          </p:nvPr>
        </p:nvSpPr>
        <p:spPr>
          <a:xfrm>
            <a:off x="788040" y="2082960"/>
            <a:ext cx="3457800" cy="227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4419360" y="2082960"/>
            <a:ext cx="3457800" cy="227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  <p:sp>
        <p:nvSpPr>
          <p:cNvPr id="524" name="PlaceHolder 4"/>
          <p:cNvSpPr>
            <a:spLocks noGrp="1"/>
          </p:cNvSpPr>
          <p:nvPr>
            <p:ph type="body"/>
          </p:nvPr>
        </p:nvSpPr>
        <p:spPr>
          <a:xfrm>
            <a:off x="788040" y="4577760"/>
            <a:ext cx="3457800" cy="227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  <p:sp>
        <p:nvSpPr>
          <p:cNvPr id="525" name="PlaceHolder 5"/>
          <p:cNvSpPr>
            <a:spLocks noGrp="1"/>
          </p:cNvSpPr>
          <p:nvPr>
            <p:ph type="body"/>
          </p:nvPr>
        </p:nvSpPr>
        <p:spPr>
          <a:xfrm>
            <a:off x="4419360" y="4577760"/>
            <a:ext cx="3457800" cy="227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4" name="Группа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3335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3336" name="Полилиния: фигура 4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37" name="Полилиния: фигура 5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38" name="Полилиния: фигура 6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39" name="Полилиния: фигура 7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40" name="Полилиния: фигура 8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41" name="Полилиния: фигура 9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42" name="Полилиния: фигура 10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43" name="Полилиния: фигура 11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44" name="Полилиния: фигура 12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45" name="Полилиния: фигура 13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3346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3347" name="Полилиния: фигура 15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rgbClr val="FF4F12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48" name="Полилиния: фигура 16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sp>
        <p:nvSpPr>
          <p:cNvPr id="3349" name="Прямоугольник: скругленные углы 5"/>
          <p:cNvSpPr/>
          <p:nvPr/>
        </p:nvSpPr>
        <p:spPr>
          <a:xfrm>
            <a:off x="6901200" y="4618800"/>
            <a:ext cx="6453360" cy="2687400"/>
          </a:xfrm>
          <a:prstGeom prst="roundRect">
            <a:avLst>
              <a:gd name="adj" fmla="val 3293"/>
            </a:avLst>
          </a:prstGeom>
          <a:solidFill>
            <a:srgbClr val="F1F3F5"/>
          </a:solidFill>
          <a:ln>
            <a:noFill/>
          </a:ln>
          <a:effectLst>
            <a:outerShdw blurRad="50760" dist="5076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sp>
        <p:nvSpPr>
          <p:cNvPr id="3350" name="Прямоугольник: скругленные углы 17"/>
          <p:cNvSpPr/>
          <p:nvPr/>
        </p:nvSpPr>
        <p:spPr>
          <a:xfrm>
            <a:off x="476280" y="4611960"/>
            <a:ext cx="6214320" cy="2687400"/>
          </a:xfrm>
          <a:prstGeom prst="roundRect">
            <a:avLst>
              <a:gd name="adj" fmla="val 3293"/>
            </a:avLst>
          </a:prstGeom>
          <a:solidFill>
            <a:srgbClr val="F1F3F5"/>
          </a:solidFill>
          <a:ln>
            <a:noFill/>
          </a:ln>
          <a:effectLst>
            <a:outerShdw blurRad="50760" dist="5076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pic>
        <p:nvPicPr>
          <p:cNvPr id="3351" name="Рисунок 29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73040" y="251640"/>
            <a:ext cx="9820800" cy="1438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52" name="Рисунок 31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0042560" y="238320"/>
            <a:ext cx="3306240" cy="143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3" name="Прямоугольник: скругленные углы 1"/>
          <p:cNvSpPr/>
          <p:nvPr/>
        </p:nvSpPr>
        <p:spPr>
          <a:xfrm>
            <a:off x="6901200" y="1846800"/>
            <a:ext cx="6453360" cy="2602440"/>
          </a:xfrm>
          <a:prstGeom prst="roundRect">
            <a:avLst>
              <a:gd name="adj" fmla="val 3293"/>
            </a:avLst>
          </a:prstGeom>
          <a:solidFill>
            <a:srgbClr val="F1F3F5"/>
          </a:solidFill>
          <a:ln>
            <a:noFill/>
          </a:ln>
          <a:effectLst>
            <a:outerShdw blurRad="50760" dist="5076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sp>
        <p:nvSpPr>
          <p:cNvPr id="3354" name="Прямоугольник: скругленные углы 3"/>
          <p:cNvSpPr/>
          <p:nvPr/>
        </p:nvSpPr>
        <p:spPr>
          <a:xfrm>
            <a:off x="476280" y="1839960"/>
            <a:ext cx="6214320" cy="2602440"/>
          </a:xfrm>
          <a:prstGeom prst="roundRect">
            <a:avLst>
              <a:gd name="adj" fmla="val 3293"/>
            </a:avLst>
          </a:prstGeom>
          <a:solidFill>
            <a:srgbClr val="F1F3F5"/>
          </a:solidFill>
          <a:ln>
            <a:noFill/>
          </a:ln>
          <a:effectLst>
            <a:outerShdw blurRad="50760" dist="5076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1036800">
              <a:lnSpc>
                <a:spcPct val="100000"/>
              </a:lnSpc>
            </a:pPr>
            <a:endParaRPr lang="ru-RU" sz="2040" b="0" u="none" strike="noStrike">
              <a:solidFill>
                <a:schemeClr val="lt1"/>
              </a:solidFill>
              <a:effectLst/>
              <a:uFillTx/>
              <a:latin typeface="Rostelecom Basis"/>
            </a:endParaRPr>
          </a:p>
        </p:txBody>
      </p:sp>
      <p:grpSp>
        <p:nvGrpSpPr>
          <p:cNvPr id="3355" name="Рисунок 2"/>
          <p:cNvGrpSpPr/>
          <p:nvPr/>
        </p:nvGrpSpPr>
        <p:grpSpPr>
          <a:xfrm>
            <a:off x="11224080" y="680760"/>
            <a:ext cx="1758960" cy="447120"/>
            <a:chOff x="11224080" y="680760"/>
            <a:chExt cx="1758960" cy="447120"/>
          </a:xfrm>
        </p:grpSpPr>
        <p:grpSp>
          <p:nvGrpSpPr>
            <p:cNvPr id="3356" name="Рисунок 2"/>
            <p:cNvGrpSpPr/>
            <p:nvPr/>
          </p:nvGrpSpPr>
          <p:grpSpPr>
            <a:xfrm>
              <a:off x="11544840" y="889920"/>
              <a:ext cx="1438200" cy="185760"/>
              <a:chOff x="11544840" y="889920"/>
              <a:chExt cx="1438200" cy="185760"/>
            </a:xfrm>
          </p:grpSpPr>
          <p:sp>
            <p:nvSpPr>
              <p:cNvPr id="3357" name="Полилиния: фигура 14"/>
              <p:cNvSpPr/>
              <p:nvPr/>
            </p:nvSpPr>
            <p:spPr>
              <a:xfrm>
                <a:off x="12553560" y="943200"/>
                <a:ext cx="118800" cy="128520"/>
              </a:xfrm>
              <a:custGeom>
                <a:avLst/>
                <a:gdLst>
                  <a:gd name="textAreaLeft" fmla="*/ 0 w 118800"/>
                  <a:gd name="textAreaRight" fmla="*/ 119880 w 1188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58" name="Полилиния: фигура 15"/>
              <p:cNvSpPr/>
              <p:nvPr/>
            </p:nvSpPr>
            <p:spPr>
              <a:xfrm>
                <a:off x="11544840" y="889920"/>
                <a:ext cx="150480" cy="181800"/>
              </a:xfrm>
              <a:custGeom>
                <a:avLst/>
                <a:gdLst>
                  <a:gd name="textAreaLeft" fmla="*/ 0 w 150480"/>
                  <a:gd name="textAreaRight" fmla="*/ 151560 w 150480"/>
                  <a:gd name="textAreaTop" fmla="*/ 0 h 181800"/>
                  <a:gd name="textAreaBottom" fmla="*/ 182880 h 18180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59" name="Полилиния: фигура 16"/>
              <p:cNvSpPr/>
              <p:nvPr/>
            </p:nvSpPr>
            <p:spPr>
              <a:xfrm>
                <a:off x="11703240" y="939600"/>
                <a:ext cx="140760" cy="136080"/>
              </a:xfrm>
              <a:custGeom>
                <a:avLst/>
                <a:gdLst>
                  <a:gd name="textAreaLeft" fmla="*/ 0 w 140760"/>
                  <a:gd name="textAreaRight" fmla="*/ 141840 w 1407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60" name="Полилиния: фигура 18"/>
              <p:cNvSpPr/>
              <p:nvPr/>
            </p:nvSpPr>
            <p:spPr>
              <a:xfrm>
                <a:off x="11861280" y="939600"/>
                <a:ext cx="126360" cy="136080"/>
              </a:xfrm>
              <a:custGeom>
                <a:avLst/>
                <a:gdLst>
                  <a:gd name="textAreaLeft" fmla="*/ 0 w 126360"/>
                  <a:gd name="textAreaRight" fmla="*/ 127440 w 12636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61" name="Полилиния: фигура 19"/>
              <p:cNvSpPr/>
              <p:nvPr/>
            </p:nvSpPr>
            <p:spPr>
              <a:xfrm>
                <a:off x="12257640" y="943200"/>
                <a:ext cx="124920" cy="130320"/>
              </a:xfrm>
              <a:custGeom>
                <a:avLst/>
                <a:gdLst>
                  <a:gd name="textAreaLeft" fmla="*/ 0 w 124920"/>
                  <a:gd name="textAreaRight" fmla="*/ 126000 w 124920"/>
                  <a:gd name="textAreaTop" fmla="*/ 0 h 130320"/>
                  <a:gd name="textAreaBottom" fmla="*/ 131400 h 13032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62" name="Полилиния: фигура 21"/>
              <p:cNvSpPr/>
              <p:nvPr/>
            </p:nvSpPr>
            <p:spPr>
              <a:xfrm>
                <a:off x="1211832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63" name="Полилиния: фигура 22"/>
              <p:cNvSpPr/>
              <p:nvPr/>
            </p:nvSpPr>
            <p:spPr>
              <a:xfrm>
                <a:off x="12402000" y="939600"/>
                <a:ext cx="130320" cy="13608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64" name="Полилиния: фигура 23"/>
              <p:cNvSpPr/>
              <p:nvPr/>
            </p:nvSpPr>
            <p:spPr>
              <a:xfrm>
                <a:off x="11999160" y="943200"/>
                <a:ext cx="109080" cy="128520"/>
              </a:xfrm>
              <a:custGeom>
                <a:avLst/>
                <a:gdLst>
                  <a:gd name="textAreaLeft" fmla="*/ 0 w 109080"/>
                  <a:gd name="textAreaRight" fmla="*/ 110160 w 10908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65" name="Полилиния: фигура 24"/>
              <p:cNvSpPr/>
              <p:nvPr/>
            </p:nvSpPr>
            <p:spPr>
              <a:xfrm>
                <a:off x="12668040" y="939600"/>
                <a:ext cx="140400" cy="136080"/>
              </a:xfrm>
              <a:custGeom>
                <a:avLst/>
                <a:gdLst>
                  <a:gd name="textAreaLeft" fmla="*/ 0 w 140400"/>
                  <a:gd name="textAreaRight" fmla="*/ 141480 w 140400"/>
                  <a:gd name="textAreaTop" fmla="*/ 0 h 136080"/>
                  <a:gd name="textAreaBottom" fmla="*/ 137160 h 13608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66" name="Полилиния: фигура 25"/>
              <p:cNvSpPr/>
              <p:nvPr/>
            </p:nvSpPr>
            <p:spPr>
              <a:xfrm>
                <a:off x="12826440" y="943200"/>
                <a:ext cx="156600" cy="128520"/>
              </a:xfrm>
              <a:custGeom>
                <a:avLst/>
                <a:gdLst>
                  <a:gd name="textAreaLeft" fmla="*/ 0 w 156600"/>
                  <a:gd name="textAreaRight" fmla="*/ 157680 w 156600"/>
                  <a:gd name="textAreaTop" fmla="*/ 0 h 128520"/>
                  <a:gd name="textAreaBottom" fmla="*/ 129600 h 128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3367" name="Рисунок 2"/>
            <p:cNvGrpSpPr/>
            <p:nvPr/>
          </p:nvGrpSpPr>
          <p:grpSpPr>
            <a:xfrm>
              <a:off x="11224080" y="680760"/>
              <a:ext cx="268920" cy="447120"/>
              <a:chOff x="11224080" y="680760"/>
              <a:chExt cx="268920" cy="447120"/>
            </a:xfrm>
          </p:grpSpPr>
          <p:sp>
            <p:nvSpPr>
              <p:cNvPr id="3368" name="Полилиния: фигура 11"/>
              <p:cNvSpPr/>
              <p:nvPr/>
            </p:nvSpPr>
            <p:spPr>
              <a:xfrm>
                <a:off x="11233080" y="1013760"/>
                <a:ext cx="198720" cy="114120"/>
              </a:xfrm>
              <a:custGeom>
                <a:avLst/>
                <a:gdLst>
                  <a:gd name="textAreaLeft" fmla="*/ 0 w 198720"/>
                  <a:gd name="textAreaRight" fmla="*/ 199800 w 198720"/>
                  <a:gd name="textAreaTop" fmla="*/ 0 h 114120"/>
                  <a:gd name="textAreaBottom" fmla="*/ 115200 h 11412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rgbClr val="FF4F12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369" name="Полилиния: фигура 12"/>
              <p:cNvSpPr/>
              <p:nvPr/>
            </p:nvSpPr>
            <p:spPr>
              <a:xfrm>
                <a:off x="11224080" y="680760"/>
                <a:ext cx="268920" cy="444600"/>
              </a:xfrm>
              <a:custGeom>
                <a:avLst/>
                <a:gdLst>
                  <a:gd name="textAreaLeft" fmla="*/ 0 w 268920"/>
                  <a:gd name="textAreaRight" fmla="*/ 270000 w 268920"/>
                  <a:gd name="textAreaTop" fmla="*/ 0 h 444600"/>
                  <a:gd name="textAreaBottom" fmla="*/ 445680 h 44460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sp>
        <p:nvSpPr>
          <p:cNvPr id="3370" name="PlaceHolder 1"/>
          <p:cNvSpPr>
            <a:spLocks noGrp="1"/>
          </p:cNvSpPr>
          <p:nvPr>
            <p:ph type="title"/>
          </p:nvPr>
        </p:nvSpPr>
        <p:spPr>
          <a:xfrm>
            <a:off x="730080" y="588600"/>
            <a:ext cx="858384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3371" name="PlaceHolder 2"/>
          <p:cNvSpPr>
            <a:spLocks noGrp="1"/>
          </p:cNvSpPr>
          <p:nvPr>
            <p:ph type="body"/>
          </p:nvPr>
        </p:nvSpPr>
        <p:spPr>
          <a:xfrm>
            <a:off x="788040" y="2082960"/>
            <a:ext cx="3457800" cy="227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  <p:sp>
        <p:nvSpPr>
          <p:cNvPr id="3372" name="PlaceHolder 3"/>
          <p:cNvSpPr>
            <a:spLocks noGrp="1"/>
          </p:cNvSpPr>
          <p:nvPr>
            <p:ph type="body"/>
          </p:nvPr>
        </p:nvSpPr>
        <p:spPr>
          <a:xfrm>
            <a:off x="4419360" y="2082960"/>
            <a:ext cx="3457800" cy="227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  <p:sp>
        <p:nvSpPr>
          <p:cNvPr id="3373" name="PlaceHolder 4"/>
          <p:cNvSpPr>
            <a:spLocks noGrp="1"/>
          </p:cNvSpPr>
          <p:nvPr>
            <p:ph type="body"/>
          </p:nvPr>
        </p:nvSpPr>
        <p:spPr>
          <a:xfrm>
            <a:off x="788040" y="4577760"/>
            <a:ext cx="3457800" cy="227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  <p:sp>
        <p:nvSpPr>
          <p:cNvPr id="3374" name="PlaceHolder 5"/>
          <p:cNvSpPr>
            <a:spLocks noGrp="1"/>
          </p:cNvSpPr>
          <p:nvPr>
            <p:ph type="body"/>
          </p:nvPr>
        </p:nvSpPr>
        <p:spPr>
          <a:xfrm>
            <a:off x="4419360" y="4577760"/>
            <a:ext cx="3457800" cy="227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FFFFFF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8" name="Рисунок 2"/>
          <p:cNvGrpSpPr/>
          <p:nvPr/>
        </p:nvGrpSpPr>
        <p:grpSpPr>
          <a:xfrm>
            <a:off x="9715680" y="6472080"/>
            <a:ext cx="3342960" cy="432720"/>
            <a:chOff x="9715680" y="6472080"/>
            <a:chExt cx="3342960" cy="432720"/>
          </a:xfrm>
        </p:grpSpPr>
        <p:sp>
          <p:nvSpPr>
            <p:cNvPr id="3479" name="Полилиния: фигура 36"/>
            <p:cNvSpPr/>
            <p:nvPr/>
          </p:nvSpPr>
          <p:spPr>
            <a:xfrm>
              <a:off x="12060000" y="6596280"/>
              <a:ext cx="277560" cy="300240"/>
            </a:xfrm>
            <a:custGeom>
              <a:avLst/>
              <a:gdLst>
                <a:gd name="textAreaLeft" fmla="*/ 0 w 277560"/>
                <a:gd name="textAreaRight" fmla="*/ 278640 w 277560"/>
                <a:gd name="textAreaTop" fmla="*/ 0 h 300240"/>
                <a:gd name="textAreaBottom" fmla="*/ 301320 h 300240"/>
              </a:gdLst>
              <a:ahLst/>
              <a:cxnLst/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80" name="Полилиния: фигура 37"/>
            <p:cNvSpPr/>
            <p:nvPr/>
          </p:nvSpPr>
          <p:spPr>
            <a:xfrm>
              <a:off x="9715680" y="6472080"/>
              <a:ext cx="351360" cy="424080"/>
            </a:xfrm>
            <a:custGeom>
              <a:avLst/>
              <a:gdLst>
                <a:gd name="textAreaLeft" fmla="*/ 0 w 351360"/>
                <a:gd name="textAreaRight" fmla="*/ 352440 w 351360"/>
                <a:gd name="textAreaTop" fmla="*/ 0 h 424080"/>
                <a:gd name="textAreaBottom" fmla="*/ 425160 h 424080"/>
              </a:gdLst>
              <a:ahLst/>
              <a:cxnLst/>
              <a:rect l="textAreaLeft" t="textAreaTop" r="textAreaRight" b="textAreaBottom"/>
              <a:pathLst>
                <a:path w="151638" h="183019">
                  <a:moveTo>
                    <a:pt x="83132" y="0"/>
                  </a:moveTo>
                  <a:lnTo>
                    <a:pt x="0" y="0"/>
                  </a:lnTo>
                  <a:lnTo>
                    <a:pt x="0" y="183020"/>
                  </a:lnTo>
                  <a:lnTo>
                    <a:pt x="34520" y="183020"/>
                  </a:lnTo>
                  <a:lnTo>
                    <a:pt x="34520" y="119250"/>
                  </a:lnTo>
                  <a:lnTo>
                    <a:pt x="83132" y="119250"/>
                  </a:lnTo>
                  <a:cubicBezTo>
                    <a:pt x="124461" y="119250"/>
                    <a:pt x="151638" y="98053"/>
                    <a:pt x="151638" y="59625"/>
                  </a:cubicBezTo>
                  <a:cubicBezTo>
                    <a:pt x="151638" y="21197"/>
                    <a:pt x="124401" y="0"/>
                    <a:pt x="83132" y="0"/>
                  </a:cubicBezTo>
                  <a:moveTo>
                    <a:pt x="82066" y="88401"/>
                  </a:moveTo>
                  <a:lnTo>
                    <a:pt x="34461" y="88401"/>
                  </a:lnTo>
                  <a:lnTo>
                    <a:pt x="34461" y="30908"/>
                  </a:lnTo>
                  <a:lnTo>
                    <a:pt x="82066" y="30908"/>
                  </a:lnTo>
                  <a:cubicBezTo>
                    <a:pt x="106105" y="30908"/>
                    <a:pt x="117118" y="42395"/>
                    <a:pt x="117118" y="59684"/>
                  </a:cubicBezTo>
                  <a:cubicBezTo>
                    <a:pt x="117118" y="76855"/>
                    <a:pt x="106105" y="88401"/>
                    <a:pt x="82066" y="88401"/>
                  </a:cubicBezTo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81" name="Полилиния: фигура 38"/>
            <p:cNvSpPr/>
            <p:nvPr/>
          </p:nvSpPr>
          <p:spPr>
            <a:xfrm>
              <a:off x="10084320" y="6587640"/>
              <a:ext cx="327960" cy="317160"/>
            </a:xfrm>
            <a:custGeom>
              <a:avLst/>
              <a:gdLst>
                <a:gd name="textAreaLeft" fmla="*/ 0 w 327960"/>
                <a:gd name="textAreaRight" fmla="*/ 329040 w 327960"/>
                <a:gd name="textAreaTop" fmla="*/ 0 h 317160"/>
                <a:gd name="textAreaBottom" fmla="*/ 318240 h 317160"/>
              </a:gdLst>
              <a:ahLst/>
              <a:cxnLst/>
              <a:rect l="textAreaLeft" t="textAreaTop" r="textAreaRight" b="textAreaBottom"/>
              <a:pathLst>
                <a:path w="141690" h="137013">
                  <a:moveTo>
                    <a:pt x="70875" y="0"/>
                  </a:moveTo>
                  <a:cubicBezTo>
                    <a:pt x="35349" y="0"/>
                    <a:pt x="0" y="23033"/>
                    <a:pt x="0" y="68507"/>
                  </a:cubicBezTo>
                  <a:cubicBezTo>
                    <a:pt x="0" y="113980"/>
                    <a:pt x="35289" y="137013"/>
                    <a:pt x="70875" y="137013"/>
                  </a:cubicBezTo>
                  <a:cubicBezTo>
                    <a:pt x="106401" y="137013"/>
                    <a:pt x="141691" y="114039"/>
                    <a:pt x="141691" y="68507"/>
                  </a:cubicBezTo>
                  <a:cubicBezTo>
                    <a:pt x="141750" y="23033"/>
                    <a:pt x="106461" y="0"/>
                    <a:pt x="70875" y="0"/>
                  </a:cubicBezTo>
                  <a:moveTo>
                    <a:pt x="70875" y="106164"/>
                  </a:moveTo>
                  <a:cubicBezTo>
                    <a:pt x="51513" y="106164"/>
                    <a:pt x="33513" y="92309"/>
                    <a:pt x="33513" y="68507"/>
                  </a:cubicBezTo>
                  <a:cubicBezTo>
                    <a:pt x="33513" y="44704"/>
                    <a:pt x="51572" y="30849"/>
                    <a:pt x="70875" y="30849"/>
                  </a:cubicBezTo>
                  <a:cubicBezTo>
                    <a:pt x="90237" y="30849"/>
                    <a:pt x="108237" y="44704"/>
                    <a:pt x="108237" y="68507"/>
                  </a:cubicBezTo>
                  <a:cubicBezTo>
                    <a:pt x="108296" y="92309"/>
                    <a:pt x="90237" y="106164"/>
                    <a:pt x="70875" y="106164"/>
                  </a:cubicBezTo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82" name="Полилиния: фигура 39"/>
            <p:cNvSpPr/>
            <p:nvPr/>
          </p:nvSpPr>
          <p:spPr>
            <a:xfrm>
              <a:off x="10451160" y="6587640"/>
              <a:ext cx="295200" cy="317160"/>
            </a:xfrm>
            <a:custGeom>
              <a:avLst/>
              <a:gdLst>
                <a:gd name="textAreaLeft" fmla="*/ 0 w 295200"/>
                <a:gd name="textAreaRight" fmla="*/ 296280 w 295200"/>
                <a:gd name="textAreaTop" fmla="*/ 0 h 317160"/>
                <a:gd name="textAreaBottom" fmla="*/ 318240 h 317160"/>
              </a:gdLst>
              <a:ahLst/>
              <a:cxnLst/>
              <a:rect l="textAreaLeft" t="textAreaTop" r="textAreaRight" b="textAreaBottom"/>
              <a:pathLst>
                <a:path w="127539" h="137013">
                  <a:moveTo>
                    <a:pt x="67914" y="106164"/>
                  </a:moveTo>
                  <a:cubicBezTo>
                    <a:pt x="48020" y="106164"/>
                    <a:pt x="33395" y="91776"/>
                    <a:pt x="33395" y="68507"/>
                  </a:cubicBezTo>
                  <a:cubicBezTo>
                    <a:pt x="33395" y="45474"/>
                    <a:pt x="48553" y="30849"/>
                    <a:pt x="67914" y="30849"/>
                  </a:cubicBezTo>
                  <a:cubicBezTo>
                    <a:pt x="79697" y="30849"/>
                    <a:pt x="89882" y="36355"/>
                    <a:pt x="97993" y="48612"/>
                  </a:cubicBezTo>
                  <a:lnTo>
                    <a:pt x="126237" y="32388"/>
                  </a:lnTo>
                  <a:cubicBezTo>
                    <a:pt x="116822" y="12257"/>
                    <a:pt x="96454" y="0"/>
                    <a:pt x="68211" y="0"/>
                  </a:cubicBezTo>
                  <a:cubicBezTo>
                    <a:pt x="31322" y="0"/>
                    <a:pt x="0" y="27178"/>
                    <a:pt x="0" y="68507"/>
                  </a:cubicBezTo>
                  <a:cubicBezTo>
                    <a:pt x="0" y="109836"/>
                    <a:pt x="29783" y="137013"/>
                    <a:pt x="68211" y="137013"/>
                  </a:cubicBezTo>
                  <a:cubicBezTo>
                    <a:pt x="95921" y="137013"/>
                    <a:pt x="114454" y="124461"/>
                    <a:pt x="127540" y="102257"/>
                  </a:cubicBezTo>
                  <a:lnTo>
                    <a:pt x="100362" y="87336"/>
                  </a:lnTo>
                  <a:cubicBezTo>
                    <a:pt x="92487" y="98289"/>
                    <a:pt x="84138" y="106164"/>
                    <a:pt x="67914" y="106164"/>
                  </a:cubicBezTo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83" name="Полилиния: фигура 40"/>
            <p:cNvSpPr/>
            <p:nvPr/>
          </p:nvSpPr>
          <p:spPr>
            <a:xfrm>
              <a:off x="11372040" y="6596280"/>
              <a:ext cx="291960" cy="303840"/>
            </a:xfrm>
            <a:custGeom>
              <a:avLst/>
              <a:gdLst>
                <a:gd name="textAreaLeft" fmla="*/ 0 w 291960"/>
                <a:gd name="textAreaRight" fmla="*/ 293040 w 291960"/>
                <a:gd name="textAreaTop" fmla="*/ 0 h 303840"/>
                <a:gd name="textAreaBottom" fmla="*/ 304920 h 303840"/>
              </a:gdLst>
              <a:ahLst/>
              <a:cxnLst/>
              <a:rect l="textAreaLeft" t="textAreaTop" r="textAreaRight" b="textAreaBottom"/>
              <a:pathLst>
                <a:path w="126118" h="131269">
                  <a:moveTo>
                    <a:pt x="22322" y="73480"/>
                  </a:moveTo>
                  <a:cubicBezTo>
                    <a:pt x="20783" y="93375"/>
                    <a:pt x="16816" y="97816"/>
                    <a:pt x="10007" y="97816"/>
                  </a:cubicBezTo>
                  <a:cubicBezTo>
                    <a:pt x="5388" y="97816"/>
                    <a:pt x="3197" y="97283"/>
                    <a:pt x="0" y="96454"/>
                  </a:cubicBezTo>
                  <a:lnTo>
                    <a:pt x="178" y="130026"/>
                  </a:lnTo>
                  <a:cubicBezTo>
                    <a:pt x="178" y="130026"/>
                    <a:pt x="4263" y="131270"/>
                    <a:pt x="11842" y="131270"/>
                  </a:cubicBezTo>
                  <a:cubicBezTo>
                    <a:pt x="39789" y="131270"/>
                    <a:pt x="50270" y="113211"/>
                    <a:pt x="52875" y="74783"/>
                  </a:cubicBezTo>
                  <a:lnTo>
                    <a:pt x="56072" y="29546"/>
                  </a:lnTo>
                  <a:lnTo>
                    <a:pt x="93197" y="29546"/>
                  </a:lnTo>
                  <a:lnTo>
                    <a:pt x="93197" y="129434"/>
                  </a:lnTo>
                  <a:lnTo>
                    <a:pt x="126118" y="129434"/>
                  </a:lnTo>
                  <a:lnTo>
                    <a:pt x="126118" y="0"/>
                  </a:lnTo>
                  <a:lnTo>
                    <a:pt x="27829" y="0"/>
                  </a:lnTo>
                  <a:lnTo>
                    <a:pt x="22322" y="73480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84" name="Полилиния: фигура 41"/>
            <p:cNvSpPr/>
            <p:nvPr/>
          </p:nvSpPr>
          <p:spPr>
            <a:xfrm>
              <a:off x="11048040" y="6587640"/>
              <a:ext cx="304560" cy="317160"/>
            </a:xfrm>
            <a:custGeom>
              <a:avLst/>
              <a:gdLst>
                <a:gd name="textAreaLeft" fmla="*/ 0 w 304560"/>
                <a:gd name="textAreaRight" fmla="*/ 305640 w 304560"/>
                <a:gd name="textAreaTop" fmla="*/ 0 h 317160"/>
                <a:gd name="textAreaBottom" fmla="*/ 318240 h 317160"/>
              </a:gdLst>
              <a:ahLst/>
              <a:cxnLst/>
              <a:rect l="textAreaLeft" t="textAreaTop" r="textAreaRight" b="textAreaBottom"/>
              <a:pathLst>
                <a:path w="131565" h="137013">
                  <a:moveTo>
                    <a:pt x="68211" y="0"/>
                  </a:moveTo>
                  <a:cubicBezTo>
                    <a:pt x="30553" y="0"/>
                    <a:pt x="0" y="27474"/>
                    <a:pt x="0" y="68507"/>
                  </a:cubicBezTo>
                  <a:cubicBezTo>
                    <a:pt x="0" y="109539"/>
                    <a:pt x="30612" y="137013"/>
                    <a:pt x="66671" y="137013"/>
                  </a:cubicBezTo>
                  <a:cubicBezTo>
                    <a:pt x="95151" y="137013"/>
                    <a:pt x="113211" y="126296"/>
                    <a:pt x="126296" y="104092"/>
                  </a:cubicBezTo>
                  <a:lnTo>
                    <a:pt x="100125" y="91007"/>
                  </a:lnTo>
                  <a:cubicBezTo>
                    <a:pt x="92013" y="101191"/>
                    <a:pt x="84730" y="108770"/>
                    <a:pt x="67204" y="108770"/>
                  </a:cubicBezTo>
                  <a:cubicBezTo>
                    <a:pt x="47842" y="108770"/>
                    <a:pt x="33750" y="96217"/>
                    <a:pt x="31678" y="76382"/>
                  </a:cubicBezTo>
                  <a:lnTo>
                    <a:pt x="131566" y="76382"/>
                  </a:lnTo>
                  <a:lnTo>
                    <a:pt x="131566" y="64895"/>
                  </a:lnTo>
                  <a:cubicBezTo>
                    <a:pt x="131507" y="26941"/>
                    <a:pt x="105336" y="0"/>
                    <a:pt x="68211" y="0"/>
                  </a:cubicBezTo>
                  <a:moveTo>
                    <a:pt x="32151" y="51276"/>
                  </a:moveTo>
                  <a:cubicBezTo>
                    <a:pt x="36829" y="36651"/>
                    <a:pt x="49914" y="25105"/>
                    <a:pt x="67204" y="25105"/>
                  </a:cubicBezTo>
                  <a:cubicBezTo>
                    <a:pt x="85500" y="25105"/>
                    <a:pt x="97816" y="35053"/>
                    <a:pt x="100954" y="51276"/>
                  </a:cubicBezTo>
                  <a:lnTo>
                    <a:pt x="32151" y="51276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85" name="Полилиния: фигура 42"/>
            <p:cNvSpPr/>
            <p:nvPr/>
          </p:nvSpPr>
          <p:spPr>
            <a:xfrm>
              <a:off x="11707920" y="6587640"/>
              <a:ext cx="304560" cy="317160"/>
            </a:xfrm>
            <a:custGeom>
              <a:avLst/>
              <a:gdLst>
                <a:gd name="textAreaLeft" fmla="*/ 0 w 304560"/>
                <a:gd name="textAreaRight" fmla="*/ 305640 w 304560"/>
                <a:gd name="textAreaTop" fmla="*/ 0 h 317160"/>
                <a:gd name="textAreaBottom" fmla="*/ 318240 h 317160"/>
              </a:gdLst>
              <a:ahLst/>
              <a:cxnLst/>
              <a:rect l="textAreaLeft" t="textAreaTop" r="textAreaRight" b="textAreaBottom"/>
              <a:pathLst>
                <a:path w="131565" h="137013">
                  <a:moveTo>
                    <a:pt x="68211" y="0"/>
                  </a:moveTo>
                  <a:cubicBezTo>
                    <a:pt x="30553" y="0"/>
                    <a:pt x="0" y="27474"/>
                    <a:pt x="0" y="68507"/>
                  </a:cubicBezTo>
                  <a:cubicBezTo>
                    <a:pt x="0" y="109539"/>
                    <a:pt x="30612" y="137013"/>
                    <a:pt x="66671" y="137013"/>
                  </a:cubicBezTo>
                  <a:cubicBezTo>
                    <a:pt x="95151" y="137013"/>
                    <a:pt x="113211" y="126296"/>
                    <a:pt x="126296" y="104092"/>
                  </a:cubicBezTo>
                  <a:lnTo>
                    <a:pt x="100125" y="91007"/>
                  </a:lnTo>
                  <a:cubicBezTo>
                    <a:pt x="92013" y="101191"/>
                    <a:pt x="84730" y="108770"/>
                    <a:pt x="67204" y="108770"/>
                  </a:cubicBezTo>
                  <a:cubicBezTo>
                    <a:pt x="47842" y="108770"/>
                    <a:pt x="33750" y="96217"/>
                    <a:pt x="31678" y="76382"/>
                  </a:cubicBezTo>
                  <a:lnTo>
                    <a:pt x="131566" y="76382"/>
                  </a:lnTo>
                  <a:lnTo>
                    <a:pt x="131566" y="64895"/>
                  </a:lnTo>
                  <a:cubicBezTo>
                    <a:pt x="131447" y="26941"/>
                    <a:pt x="105336" y="0"/>
                    <a:pt x="68211" y="0"/>
                  </a:cubicBezTo>
                  <a:moveTo>
                    <a:pt x="32092" y="51276"/>
                  </a:moveTo>
                  <a:cubicBezTo>
                    <a:pt x="36770" y="36651"/>
                    <a:pt x="49855" y="25105"/>
                    <a:pt x="67145" y="25105"/>
                  </a:cubicBezTo>
                  <a:cubicBezTo>
                    <a:pt x="85441" y="25105"/>
                    <a:pt x="97757" y="35053"/>
                    <a:pt x="100895" y="51276"/>
                  </a:cubicBezTo>
                  <a:lnTo>
                    <a:pt x="32092" y="51276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86" name="Полилиния: фигура 43"/>
            <p:cNvSpPr/>
            <p:nvPr/>
          </p:nvSpPr>
          <p:spPr>
            <a:xfrm>
              <a:off x="10771200" y="6596280"/>
              <a:ext cx="255240" cy="300240"/>
            </a:xfrm>
            <a:custGeom>
              <a:avLst/>
              <a:gdLst>
                <a:gd name="textAreaLeft" fmla="*/ 0 w 255240"/>
                <a:gd name="textAreaRight" fmla="*/ 256320 w 255240"/>
                <a:gd name="textAreaTop" fmla="*/ 0 h 300240"/>
                <a:gd name="textAreaBottom" fmla="*/ 301320 h 300240"/>
              </a:gdLst>
              <a:ahLst/>
              <a:cxnLst/>
              <a:rect l="textAreaLeft" t="textAreaTop" r="textAreaRight" b="textAreaBottom"/>
              <a:pathLst>
                <a:path w="110309" h="129671">
                  <a:moveTo>
                    <a:pt x="0" y="28776"/>
                  </a:moveTo>
                  <a:lnTo>
                    <a:pt x="38664" y="28776"/>
                  </a:lnTo>
                  <a:lnTo>
                    <a:pt x="38664" y="129671"/>
                  </a:lnTo>
                  <a:lnTo>
                    <a:pt x="71586" y="129671"/>
                  </a:lnTo>
                  <a:lnTo>
                    <a:pt x="71586" y="28776"/>
                  </a:lnTo>
                  <a:lnTo>
                    <a:pt x="110309" y="28776"/>
                  </a:lnTo>
                  <a:lnTo>
                    <a:pt x="1103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87" name="Полилиния: фигура 44"/>
            <p:cNvSpPr/>
            <p:nvPr/>
          </p:nvSpPr>
          <p:spPr>
            <a:xfrm>
              <a:off x="12326040" y="6587640"/>
              <a:ext cx="327960" cy="317160"/>
            </a:xfrm>
            <a:custGeom>
              <a:avLst/>
              <a:gdLst>
                <a:gd name="textAreaLeft" fmla="*/ 0 w 327960"/>
                <a:gd name="textAreaRight" fmla="*/ 329040 w 327960"/>
                <a:gd name="textAreaTop" fmla="*/ 0 h 317160"/>
                <a:gd name="textAreaBottom" fmla="*/ 318240 h 317160"/>
              </a:gdLst>
              <a:ahLst/>
              <a:cxnLst/>
              <a:rect l="textAreaLeft" t="textAreaTop" r="textAreaRight" b="textAreaBottom"/>
              <a:pathLst>
                <a:path w="141631" h="137013">
                  <a:moveTo>
                    <a:pt x="70816" y="0"/>
                  </a:moveTo>
                  <a:cubicBezTo>
                    <a:pt x="35290" y="0"/>
                    <a:pt x="0" y="23033"/>
                    <a:pt x="0" y="68507"/>
                  </a:cubicBezTo>
                  <a:cubicBezTo>
                    <a:pt x="0" y="113980"/>
                    <a:pt x="35290" y="137013"/>
                    <a:pt x="70816" y="137013"/>
                  </a:cubicBezTo>
                  <a:cubicBezTo>
                    <a:pt x="106342" y="137013"/>
                    <a:pt x="141632" y="113980"/>
                    <a:pt x="141632" y="68507"/>
                  </a:cubicBezTo>
                  <a:cubicBezTo>
                    <a:pt x="141632" y="23033"/>
                    <a:pt x="106342" y="0"/>
                    <a:pt x="70816" y="0"/>
                  </a:cubicBezTo>
                  <a:moveTo>
                    <a:pt x="70816" y="106164"/>
                  </a:moveTo>
                  <a:cubicBezTo>
                    <a:pt x="51454" y="106164"/>
                    <a:pt x="33454" y="92309"/>
                    <a:pt x="33454" y="68507"/>
                  </a:cubicBezTo>
                  <a:cubicBezTo>
                    <a:pt x="33454" y="44704"/>
                    <a:pt x="51513" y="30849"/>
                    <a:pt x="70816" y="30849"/>
                  </a:cubicBezTo>
                  <a:cubicBezTo>
                    <a:pt x="90178" y="30849"/>
                    <a:pt x="108178" y="44704"/>
                    <a:pt x="108178" y="68507"/>
                  </a:cubicBezTo>
                  <a:cubicBezTo>
                    <a:pt x="108178" y="92309"/>
                    <a:pt x="90118" y="106164"/>
                    <a:pt x="70816" y="106164"/>
                  </a:cubicBezTo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88" name="Полилиния: фигура 45"/>
            <p:cNvSpPr/>
            <p:nvPr/>
          </p:nvSpPr>
          <p:spPr>
            <a:xfrm>
              <a:off x="12693600" y="6596280"/>
              <a:ext cx="365040" cy="299520"/>
            </a:xfrm>
            <a:custGeom>
              <a:avLst/>
              <a:gdLst>
                <a:gd name="textAreaLeft" fmla="*/ 0 w 365040"/>
                <a:gd name="textAreaRight" fmla="*/ 366120 w 365040"/>
                <a:gd name="textAreaTop" fmla="*/ 0 h 299520"/>
                <a:gd name="textAreaBottom" fmla="*/ 300600 h 299520"/>
              </a:gdLst>
              <a:ahLst/>
              <a:cxnLst/>
              <a:rect l="textAreaLeft" t="textAreaTop" r="textAreaRight" b="textAreaBottom"/>
              <a:pathLst>
                <a:path w="157618" h="129434">
                  <a:moveTo>
                    <a:pt x="114572" y="0"/>
                  </a:moveTo>
                  <a:lnTo>
                    <a:pt x="78809" y="90770"/>
                  </a:lnTo>
                  <a:lnTo>
                    <a:pt x="43046" y="0"/>
                  </a:lnTo>
                  <a:lnTo>
                    <a:pt x="0" y="0"/>
                  </a:lnTo>
                  <a:lnTo>
                    <a:pt x="0" y="129434"/>
                  </a:lnTo>
                  <a:lnTo>
                    <a:pt x="31322" y="129434"/>
                  </a:lnTo>
                  <a:lnTo>
                    <a:pt x="31322" y="47487"/>
                  </a:lnTo>
                  <a:lnTo>
                    <a:pt x="66020" y="129434"/>
                  </a:lnTo>
                  <a:lnTo>
                    <a:pt x="91599" y="129434"/>
                  </a:lnTo>
                  <a:lnTo>
                    <a:pt x="126296" y="47487"/>
                  </a:lnTo>
                  <a:lnTo>
                    <a:pt x="126296" y="129434"/>
                  </a:lnTo>
                  <a:lnTo>
                    <a:pt x="157618" y="129434"/>
                  </a:lnTo>
                  <a:lnTo>
                    <a:pt x="157618" y="0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  <p:grpSp>
        <p:nvGrpSpPr>
          <p:cNvPr id="3489" name="Рисунок 2"/>
          <p:cNvGrpSpPr/>
          <p:nvPr/>
        </p:nvGrpSpPr>
        <p:grpSpPr>
          <a:xfrm>
            <a:off x="8970840" y="5986440"/>
            <a:ext cx="626040" cy="1039680"/>
            <a:chOff x="8970840" y="5986440"/>
            <a:chExt cx="626040" cy="1039680"/>
          </a:xfrm>
        </p:grpSpPr>
        <p:sp>
          <p:nvSpPr>
            <p:cNvPr id="3490" name="Полилиния: фигура 34"/>
            <p:cNvSpPr/>
            <p:nvPr/>
          </p:nvSpPr>
          <p:spPr>
            <a:xfrm>
              <a:off x="8992080" y="6760080"/>
              <a:ext cx="462960" cy="266040"/>
            </a:xfrm>
            <a:custGeom>
              <a:avLst/>
              <a:gdLst>
                <a:gd name="textAreaLeft" fmla="*/ 0 w 462960"/>
                <a:gd name="textAreaRight" fmla="*/ 464040 w 462960"/>
                <a:gd name="textAreaTop" fmla="*/ 0 h 266040"/>
                <a:gd name="textAreaBottom" fmla="*/ 267120 h 266040"/>
              </a:gdLst>
              <a:ahLst/>
              <a:cxnLst/>
              <a:rect l="textAreaLeft" t="textAreaTop" r="textAreaRight" b="textAreaBottom"/>
              <a:pathLst>
                <a:path w="199657" h="115046">
                  <a:moveTo>
                    <a:pt x="13026" y="112914"/>
                  </a:moveTo>
                  <a:lnTo>
                    <a:pt x="13026" y="112914"/>
                  </a:lnTo>
                  <a:lnTo>
                    <a:pt x="13026" y="112914"/>
                  </a:lnTo>
                  <a:cubicBezTo>
                    <a:pt x="13026" y="112914"/>
                    <a:pt x="13026" y="112914"/>
                    <a:pt x="13026" y="112914"/>
                  </a:cubicBezTo>
                  <a:cubicBezTo>
                    <a:pt x="13322" y="113033"/>
                    <a:pt x="13559" y="113151"/>
                    <a:pt x="13855" y="113270"/>
                  </a:cubicBezTo>
                  <a:cubicBezTo>
                    <a:pt x="14092" y="113329"/>
                    <a:pt x="14388" y="113447"/>
                    <a:pt x="14743" y="113507"/>
                  </a:cubicBezTo>
                  <a:cubicBezTo>
                    <a:pt x="17882" y="114513"/>
                    <a:pt x="21197" y="115046"/>
                    <a:pt x="24691" y="115046"/>
                  </a:cubicBezTo>
                  <a:cubicBezTo>
                    <a:pt x="24691" y="115046"/>
                    <a:pt x="31382" y="115046"/>
                    <a:pt x="42099" y="115046"/>
                  </a:cubicBezTo>
                  <a:cubicBezTo>
                    <a:pt x="58441" y="115046"/>
                    <a:pt x="84138" y="115046"/>
                    <a:pt x="110132" y="115046"/>
                  </a:cubicBezTo>
                  <a:cubicBezTo>
                    <a:pt x="154540" y="115046"/>
                    <a:pt x="199658" y="115046"/>
                    <a:pt x="199658" y="115046"/>
                  </a:cubicBezTo>
                  <a:lnTo>
                    <a:pt x="84849" y="0"/>
                  </a:lnTo>
                  <a:lnTo>
                    <a:pt x="84849" y="0"/>
                  </a:lnTo>
                  <a:cubicBezTo>
                    <a:pt x="84849" y="0"/>
                    <a:pt x="84849" y="0"/>
                    <a:pt x="84789" y="59"/>
                  </a:cubicBezTo>
                  <a:cubicBezTo>
                    <a:pt x="63592" y="21138"/>
                    <a:pt x="49559" y="35112"/>
                    <a:pt x="39197" y="45414"/>
                  </a:cubicBezTo>
                  <a:cubicBezTo>
                    <a:pt x="30020" y="54592"/>
                    <a:pt x="23743" y="60868"/>
                    <a:pt x="17941" y="66730"/>
                  </a:cubicBezTo>
                  <a:cubicBezTo>
                    <a:pt x="10599" y="74013"/>
                    <a:pt x="5743" y="78868"/>
                    <a:pt x="5743" y="78928"/>
                  </a:cubicBezTo>
                  <a:lnTo>
                    <a:pt x="5743" y="78928"/>
                  </a:lnTo>
                  <a:cubicBezTo>
                    <a:pt x="5743" y="78928"/>
                    <a:pt x="5743" y="78928"/>
                    <a:pt x="5743" y="78928"/>
                  </a:cubicBezTo>
                  <a:cubicBezTo>
                    <a:pt x="2191" y="82717"/>
                    <a:pt x="0" y="88164"/>
                    <a:pt x="0" y="93789"/>
                  </a:cubicBezTo>
                  <a:cubicBezTo>
                    <a:pt x="0" y="102553"/>
                    <a:pt x="5388" y="109776"/>
                    <a:pt x="13026" y="112914"/>
                  </a:cubicBez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  <p:sp>
          <p:nvSpPr>
            <p:cNvPr id="3491" name="Полилиния: фигура 35"/>
            <p:cNvSpPr/>
            <p:nvPr/>
          </p:nvSpPr>
          <p:spPr>
            <a:xfrm>
              <a:off x="8970840" y="5986440"/>
              <a:ext cx="626040" cy="1034640"/>
            </a:xfrm>
            <a:custGeom>
              <a:avLst/>
              <a:gdLst>
                <a:gd name="textAreaLeft" fmla="*/ 0 w 626040"/>
                <a:gd name="textAreaRight" fmla="*/ 627120 w 626040"/>
                <a:gd name="textAreaTop" fmla="*/ 0 h 1034640"/>
                <a:gd name="textAreaBottom" fmla="*/ 1035720 h 1034640"/>
              </a:gdLst>
              <a:ahLst/>
              <a:cxnLst/>
              <a:rect l="textAreaLeft" t="textAreaTop" r="textAreaRight" b="textAreaBottom"/>
              <a:pathLst>
                <a:path w="269927" h="445796">
                  <a:moveTo>
                    <a:pt x="9046" y="426612"/>
                  </a:moveTo>
                  <a:cubicBezTo>
                    <a:pt x="9046" y="420987"/>
                    <a:pt x="11237" y="415539"/>
                    <a:pt x="14789" y="411750"/>
                  </a:cubicBezTo>
                  <a:cubicBezTo>
                    <a:pt x="14789" y="411750"/>
                    <a:pt x="14789" y="411750"/>
                    <a:pt x="14789" y="411750"/>
                  </a:cubicBezTo>
                  <a:lnTo>
                    <a:pt x="14789" y="411750"/>
                  </a:lnTo>
                  <a:cubicBezTo>
                    <a:pt x="14789" y="411750"/>
                    <a:pt x="19704" y="406836"/>
                    <a:pt x="26987" y="399553"/>
                  </a:cubicBezTo>
                  <a:cubicBezTo>
                    <a:pt x="32789" y="393632"/>
                    <a:pt x="39066" y="387355"/>
                    <a:pt x="48243" y="378237"/>
                  </a:cubicBezTo>
                  <a:cubicBezTo>
                    <a:pt x="58605" y="367934"/>
                    <a:pt x="72579" y="354020"/>
                    <a:pt x="93835" y="332882"/>
                  </a:cubicBezTo>
                  <a:cubicBezTo>
                    <a:pt x="93895" y="332822"/>
                    <a:pt x="93895" y="332822"/>
                    <a:pt x="93895" y="332822"/>
                  </a:cubicBezTo>
                  <a:lnTo>
                    <a:pt x="93895" y="332822"/>
                  </a:lnTo>
                  <a:cubicBezTo>
                    <a:pt x="100112" y="326605"/>
                    <a:pt x="106980" y="319796"/>
                    <a:pt x="114559" y="312276"/>
                  </a:cubicBezTo>
                  <a:cubicBezTo>
                    <a:pt x="114677" y="312158"/>
                    <a:pt x="114855" y="311980"/>
                    <a:pt x="114974" y="311862"/>
                  </a:cubicBezTo>
                  <a:cubicBezTo>
                    <a:pt x="149316" y="277697"/>
                    <a:pt x="198224" y="229026"/>
                    <a:pt x="269928" y="157618"/>
                  </a:cubicBezTo>
                  <a:lnTo>
                    <a:pt x="112427" y="0"/>
                  </a:lnTo>
                  <a:lnTo>
                    <a:pt x="23197" y="89289"/>
                  </a:lnTo>
                  <a:cubicBezTo>
                    <a:pt x="-3448" y="115934"/>
                    <a:pt x="164" y="133401"/>
                    <a:pt x="164" y="169224"/>
                  </a:cubicBezTo>
                  <a:cubicBezTo>
                    <a:pt x="164" y="205105"/>
                    <a:pt x="164" y="414178"/>
                    <a:pt x="164" y="414237"/>
                  </a:cubicBezTo>
                  <a:cubicBezTo>
                    <a:pt x="164" y="428743"/>
                    <a:pt x="9283" y="441000"/>
                    <a:pt x="22072" y="445796"/>
                  </a:cubicBezTo>
                  <a:lnTo>
                    <a:pt x="22072" y="445796"/>
                  </a:lnTo>
                  <a:cubicBezTo>
                    <a:pt x="14434" y="442658"/>
                    <a:pt x="9046" y="435434"/>
                    <a:pt x="9046" y="426612"/>
                  </a:cubicBezTo>
                  <a:close/>
                </a:path>
              </a:pathLst>
            </a:custGeom>
            <a:solidFill>
              <a:srgbClr val="7700FF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  <p:sp>
        <p:nvSpPr>
          <p:cNvPr id="3492" name="Полилиния: фигура 1"/>
          <p:cNvSpPr/>
          <p:nvPr/>
        </p:nvSpPr>
        <p:spPr>
          <a:xfrm>
            <a:off x="6914520" y="2088000"/>
            <a:ext cx="6597360" cy="5372280"/>
          </a:xfrm>
          <a:custGeom>
            <a:avLst/>
            <a:gdLst>
              <a:gd name="textAreaLeft" fmla="*/ 0 w 6597360"/>
              <a:gd name="textAreaRight" fmla="*/ 6598440 w 6597360"/>
              <a:gd name="textAreaTop" fmla="*/ 0 h 5372280"/>
              <a:gd name="textAreaBottom" fmla="*/ 5373360 h 5372280"/>
            </a:gdLst>
            <a:ahLst/>
            <a:cxnLst/>
            <a:rect l="textAreaLeft" t="textAreaTop" r="textAreaRight" b="textAreaBottom"/>
            <a:pathLst>
              <a:path w="6598433" h="5373478">
                <a:moveTo>
                  <a:pt x="6598434" y="311487"/>
                </a:moveTo>
                <a:cubicBezTo>
                  <a:pt x="6598434" y="51255"/>
                  <a:pt x="6297757" y="-93829"/>
                  <a:pt x="6094091" y="68096"/>
                </a:cubicBezTo>
                <a:lnTo>
                  <a:pt x="113517" y="4822862"/>
                </a:lnTo>
                <a:cubicBezTo>
                  <a:pt x="-111163" y="5008464"/>
                  <a:pt x="20032" y="5373479"/>
                  <a:pt x="311497" y="5373479"/>
                </a:cubicBezTo>
                <a:lnTo>
                  <a:pt x="6287537" y="5373479"/>
                </a:lnTo>
                <a:cubicBezTo>
                  <a:pt x="6459250" y="5373479"/>
                  <a:pt x="6598434" y="5234295"/>
                  <a:pt x="6598434" y="5062583"/>
                </a:cubicBezTo>
                <a:lnTo>
                  <a:pt x="6598434" y="311487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1036800">
              <a:lnSpc>
                <a:spcPct val="100000"/>
              </a:lnSpc>
            </a:pPr>
            <a:endParaRPr lang="ru-RU" sz="2040" b="0" u="none" strike="noStrike">
              <a:solidFill>
                <a:schemeClr val="dk1"/>
              </a:solidFill>
              <a:effectLst/>
              <a:uFillTx/>
              <a:latin typeface="Rostelecom Basis"/>
            </a:endParaRPr>
          </a:p>
        </p:txBody>
      </p:sp>
      <p:sp>
        <p:nvSpPr>
          <p:cNvPr id="3493" name="Полилиния: фигура 2"/>
          <p:cNvSpPr/>
          <p:nvPr/>
        </p:nvSpPr>
        <p:spPr>
          <a:xfrm>
            <a:off x="317160" y="311040"/>
            <a:ext cx="13194720" cy="7149600"/>
          </a:xfrm>
          <a:custGeom>
            <a:avLst/>
            <a:gdLst>
              <a:gd name="textAreaLeft" fmla="*/ 0 w 13194720"/>
              <a:gd name="textAreaRight" fmla="*/ 13195800 w 13194720"/>
              <a:gd name="textAreaTop" fmla="*/ 0 h 7149600"/>
              <a:gd name="textAreaBottom" fmla="*/ 7150680 h 7149600"/>
            </a:gdLst>
            <a:ahLst/>
            <a:cxnLst/>
            <a:rect l="textAreaLeft" t="textAreaTop" r="textAreaRight" b="textAreaBottom"/>
            <a:pathLst>
              <a:path w="13195808" h="7150608">
                <a:moveTo>
                  <a:pt x="12863322" y="43180"/>
                </a:moveTo>
                <a:cubicBezTo>
                  <a:pt x="13022872" y="43180"/>
                  <a:pt x="13152628" y="172936"/>
                  <a:pt x="13152628" y="332486"/>
                </a:cubicBezTo>
                <a:lnTo>
                  <a:pt x="13152628" y="943627"/>
                </a:lnTo>
                <a:cubicBezTo>
                  <a:pt x="13152628" y="1121025"/>
                  <a:pt x="13073033" y="1286044"/>
                  <a:pt x="12934209" y="1396441"/>
                </a:cubicBezTo>
                <a:lnTo>
                  <a:pt x="5911918" y="6981631"/>
                </a:lnTo>
                <a:cubicBezTo>
                  <a:pt x="5809941" y="7062737"/>
                  <a:pt x="5682056" y="7107429"/>
                  <a:pt x="5551725" y="7107429"/>
                </a:cubicBezTo>
                <a:lnTo>
                  <a:pt x="310896" y="7107429"/>
                </a:lnTo>
                <a:cubicBezTo>
                  <a:pt x="163292" y="7107429"/>
                  <a:pt x="43180" y="6987316"/>
                  <a:pt x="43180" y="6839712"/>
                </a:cubicBezTo>
                <a:lnTo>
                  <a:pt x="43180" y="310896"/>
                </a:lnTo>
                <a:cubicBezTo>
                  <a:pt x="43180" y="163292"/>
                  <a:pt x="163292" y="43180"/>
                  <a:pt x="310896" y="43180"/>
                </a:cubicBezTo>
                <a:lnTo>
                  <a:pt x="12863322" y="43180"/>
                </a:lnTo>
                <a:moveTo>
                  <a:pt x="12863322" y="0"/>
                </a:moveTo>
                <a:lnTo>
                  <a:pt x="310896" y="0"/>
                </a:lnTo>
                <a:cubicBezTo>
                  <a:pt x="139184" y="0"/>
                  <a:pt x="0" y="139184"/>
                  <a:pt x="0" y="310896"/>
                </a:cubicBezTo>
                <a:lnTo>
                  <a:pt x="0" y="6839712"/>
                </a:lnTo>
                <a:cubicBezTo>
                  <a:pt x="0" y="7011425"/>
                  <a:pt x="139184" y="7150609"/>
                  <a:pt x="310896" y="7150609"/>
                </a:cubicBezTo>
                <a:lnTo>
                  <a:pt x="5551725" y="7150609"/>
                </a:lnTo>
                <a:cubicBezTo>
                  <a:pt x="5692276" y="7150609"/>
                  <a:pt x="5828724" y="7102967"/>
                  <a:pt x="5938761" y="7015455"/>
                </a:cubicBezTo>
                <a:lnTo>
                  <a:pt x="12961053" y="1430266"/>
                </a:lnTo>
                <a:cubicBezTo>
                  <a:pt x="13109376" y="1312312"/>
                  <a:pt x="13195808" y="1133115"/>
                  <a:pt x="13195808" y="943627"/>
                </a:cubicBezTo>
                <a:lnTo>
                  <a:pt x="13195808" y="332486"/>
                </a:lnTo>
                <a:cubicBezTo>
                  <a:pt x="13195808" y="148827"/>
                  <a:pt x="13046981" y="0"/>
                  <a:pt x="12863322" y="0"/>
                </a:cubicBezTo>
                <a:lnTo>
                  <a:pt x="1286332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1036800">
              <a:lnSpc>
                <a:spcPct val="100000"/>
              </a:lnSpc>
            </a:pPr>
            <a:endParaRPr lang="ru-RU" sz="2040" b="0" u="none" strike="noStrike">
              <a:solidFill>
                <a:schemeClr val="dk1"/>
              </a:solidFill>
              <a:effectLst/>
              <a:uFillTx/>
              <a:latin typeface="Rostelecom Basis"/>
            </a:endParaRPr>
          </a:p>
        </p:txBody>
      </p:sp>
      <p:grpSp>
        <p:nvGrpSpPr>
          <p:cNvPr id="3494" name="Рисунок 2"/>
          <p:cNvGrpSpPr/>
          <p:nvPr/>
        </p:nvGrpSpPr>
        <p:grpSpPr>
          <a:xfrm>
            <a:off x="8970840" y="5986440"/>
            <a:ext cx="4087800" cy="1039680"/>
            <a:chOff x="8970840" y="5986440"/>
            <a:chExt cx="4087800" cy="1039680"/>
          </a:xfrm>
        </p:grpSpPr>
        <p:grpSp>
          <p:nvGrpSpPr>
            <p:cNvPr id="3495" name="Рисунок 2"/>
            <p:cNvGrpSpPr/>
            <p:nvPr/>
          </p:nvGrpSpPr>
          <p:grpSpPr>
            <a:xfrm>
              <a:off x="9715680" y="6472080"/>
              <a:ext cx="3342960" cy="432720"/>
              <a:chOff x="9715680" y="6472080"/>
              <a:chExt cx="3342960" cy="432720"/>
            </a:xfrm>
          </p:grpSpPr>
          <p:sp>
            <p:nvSpPr>
              <p:cNvPr id="3496" name="Полилиния: фигура 14"/>
              <p:cNvSpPr/>
              <p:nvPr/>
            </p:nvSpPr>
            <p:spPr>
              <a:xfrm>
                <a:off x="12060000" y="6596280"/>
                <a:ext cx="277560" cy="300240"/>
              </a:xfrm>
              <a:custGeom>
                <a:avLst/>
                <a:gdLst>
                  <a:gd name="textAreaLeft" fmla="*/ 0 w 277560"/>
                  <a:gd name="textAreaRight" fmla="*/ 278640 w 277560"/>
                  <a:gd name="textAreaTop" fmla="*/ 0 h 300240"/>
                  <a:gd name="textAreaBottom" fmla="*/ 301320 h 300240"/>
                </a:gdLst>
                <a:ahLst/>
                <a:cxnLst/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497" name="Полилиния: фигура 15"/>
              <p:cNvSpPr/>
              <p:nvPr/>
            </p:nvSpPr>
            <p:spPr>
              <a:xfrm>
                <a:off x="9715680" y="6472080"/>
                <a:ext cx="351360" cy="424080"/>
              </a:xfrm>
              <a:custGeom>
                <a:avLst/>
                <a:gdLst>
                  <a:gd name="textAreaLeft" fmla="*/ 0 w 351360"/>
                  <a:gd name="textAreaRight" fmla="*/ 352440 w 351360"/>
                  <a:gd name="textAreaTop" fmla="*/ 0 h 424080"/>
                  <a:gd name="textAreaBottom" fmla="*/ 425160 h 424080"/>
                </a:gdLst>
                <a:ahLst/>
                <a:cxnLst/>
                <a:rect l="textAreaLeft" t="textAreaTop" r="textAreaRight" b="textAreaBottom"/>
                <a:pathLst>
                  <a:path w="151638" h="183019">
                    <a:moveTo>
                      <a:pt x="83132" y="0"/>
                    </a:moveTo>
                    <a:lnTo>
                      <a:pt x="0" y="0"/>
                    </a:lnTo>
                    <a:lnTo>
                      <a:pt x="0" y="183020"/>
                    </a:lnTo>
                    <a:lnTo>
                      <a:pt x="34520" y="183020"/>
                    </a:lnTo>
                    <a:lnTo>
                      <a:pt x="34520" y="119250"/>
                    </a:lnTo>
                    <a:lnTo>
                      <a:pt x="83132" y="119250"/>
                    </a:lnTo>
                    <a:cubicBezTo>
                      <a:pt x="124461" y="119250"/>
                      <a:pt x="151638" y="98053"/>
                      <a:pt x="151638" y="59625"/>
                    </a:cubicBezTo>
                    <a:cubicBezTo>
                      <a:pt x="151638" y="21197"/>
                      <a:pt x="124401" y="0"/>
                      <a:pt x="83132" y="0"/>
                    </a:cubicBezTo>
                    <a:moveTo>
                      <a:pt x="82066" y="88401"/>
                    </a:moveTo>
                    <a:lnTo>
                      <a:pt x="34461" y="88401"/>
                    </a:lnTo>
                    <a:lnTo>
                      <a:pt x="34461" y="30908"/>
                    </a:lnTo>
                    <a:lnTo>
                      <a:pt x="82066" y="30908"/>
                    </a:lnTo>
                    <a:cubicBezTo>
                      <a:pt x="106105" y="30908"/>
                      <a:pt x="117118" y="42395"/>
                      <a:pt x="117118" y="59684"/>
                    </a:cubicBezTo>
                    <a:cubicBezTo>
                      <a:pt x="117118" y="76855"/>
                      <a:pt x="106105" y="88401"/>
                      <a:pt x="82066" y="88401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498" name="Полилиния: фигура 16"/>
              <p:cNvSpPr/>
              <p:nvPr/>
            </p:nvSpPr>
            <p:spPr>
              <a:xfrm>
                <a:off x="10084320" y="6587640"/>
                <a:ext cx="327960" cy="317160"/>
              </a:xfrm>
              <a:custGeom>
                <a:avLst/>
                <a:gdLst>
                  <a:gd name="textAreaLeft" fmla="*/ 0 w 327960"/>
                  <a:gd name="textAreaRight" fmla="*/ 329040 w 327960"/>
                  <a:gd name="textAreaTop" fmla="*/ 0 h 317160"/>
                  <a:gd name="textAreaBottom" fmla="*/ 318240 h 317160"/>
                </a:gdLst>
                <a:ahLst/>
                <a:cxnLst/>
                <a:rect l="textAreaLeft" t="textAreaTop" r="textAreaRight" b="textAreaBottom"/>
                <a:pathLst>
                  <a:path w="141690" h="137013">
                    <a:moveTo>
                      <a:pt x="70875" y="0"/>
                    </a:moveTo>
                    <a:cubicBezTo>
                      <a:pt x="35349" y="0"/>
                      <a:pt x="0" y="23033"/>
                      <a:pt x="0" y="68507"/>
                    </a:cubicBezTo>
                    <a:cubicBezTo>
                      <a:pt x="0" y="113980"/>
                      <a:pt x="35289" y="137013"/>
                      <a:pt x="70875" y="137013"/>
                    </a:cubicBezTo>
                    <a:cubicBezTo>
                      <a:pt x="106401" y="137013"/>
                      <a:pt x="141691" y="114039"/>
                      <a:pt x="141691" y="68507"/>
                    </a:cubicBezTo>
                    <a:cubicBezTo>
                      <a:pt x="141750" y="23033"/>
                      <a:pt x="106461" y="0"/>
                      <a:pt x="70875" y="0"/>
                    </a:cubicBezTo>
                    <a:moveTo>
                      <a:pt x="70875" y="106164"/>
                    </a:moveTo>
                    <a:cubicBezTo>
                      <a:pt x="51513" y="106164"/>
                      <a:pt x="33513" y="92309"/>
                      <a:pt x="33513" y="68507"/>
                    </a:cubicBezTo>
                    <a:cubicBezTo>
                      <a:pt x="33513" y="44704"/>
                      <a:pt x="51572" y="30849"/>
                      <a:pt x="70875" y="30849"/>
                    </a:cubicBezTo>
                    <a:cubicBezTo>
                      <a:pt x="90237" y="30849"/>
                      <a:pt x="108237" y="44704"/>
                      <a:pt x="108237" y="68507"/>
                    </a:cubicBezTo>
                    <a:cubicBezTo>
                      <a:pt x="108296" y="92309"/>
                      <a:pt x="90237" y="106164"/>
                      <a:pt x="70875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499" name="Полилиния: фигура 17"/>
              <p:cNvSpPr/>
              <p:nvPr/>
            </p:nvSpPr>
            <p:spPr>
              <a:xfrm>
                <a:off x="10451160" y="6587640"/>
                <a:ext cx="295200" cy="317160"/>
              </a:xfrm>
              <a:custGeom>
                <a:avLst/>
                <a:gdLst>
                  <a:gd name="textAreaLeft" fmla="*/ 0 w 295200"/>
                  <a:gd name="textAreaRight" fmla="*/ 296280 w 295200"/>
                  <a:gd name="textAreaTop" fmla="*/ 0 h 317160"/>
                  <a:gd name="textAreaBottom" fmla="*/ 318240 h 317160"/>
                </a:gdLst>
                <a:ahLst/>
                <a:cxnLst/>
                <a:rect l="textAreaLeft" t="textAreaTop" r="textAreaRight" b="textAreaBottom"/>
                <a:pathLst>
                  <a:path w="127539" h="137013">
                    <a:moveTo>
                      <a:pt x="67914" y="106164"/>
                    </a:moveTo>
                    <a:cubicBezTo>
                      <a:pt x="48020" y="106164"/>
                      <a:pt x="33395" y="91776"/>
                      <a:pt x="33395" y="68507"/>
                    </a:cubicBezTo>
                    <a:cubicBezTo>
                      <a:pt x="33395" y="45474"/>
                      <a:pt x="48553" y="30849"/>
                      <a:pt x="67914" y="30849"/>
                    </a:cubicBezTo>
                    <a:cubicBezTo>
                      <a:pt x="79697" y="30849"/>
                      <a:pt x="89882" y="36355"/>
                      <a:pt x="97993" y="48612"/>
                    </a:cubicBezTo>
                    <a:lnTo>
                      <a:pt x="126237" y="32388"/>
                    </a:lnTo>
                    <a:cubicBezTo>
                      <a:pt x="116822" y="12257"/>
                      <a:pt x="96454" y="0"/>
                      <a:pt x="68211" y="0"/>
                    </a:cubicBezTo>
                    <a:cubicBezTo>
                      <a:pt x="31322" y="0"/>
                      <a:pt x="0" y="27178"/>
                      <a:pt x="0" y="68507"/>
                    </a:cubicBezTo>
                    <a:cubicBezTo>
                      <a:pt x="0" y="109836"/>
                      <a:pt x="29783" y="137013"/>
                      <a:pt x="68211" y="137013"/>
                    </a:cubicBezTo>
                    <a:cubicBezTo>
                      <a:pt x="95921" y="137013"/>
                      <a:pt x="114454" y="124461"/>
                      <a:pt x="127540" y="102257"/>
                    </a:cubicBezTo>
                    <a:lnTo>
                      <a:pt x="100362" y="87336"/>
                    </a:lnTo>
                    <a:cubicBezTo>
                      <a:pt x="92487" y="98289"/>
                      <a:pt x="84138" y="106164"/>
                      <a:pt x="67914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500" name="Полилиния: фигура 18"/>
              <p:cNvSpPr/>
              <p:nvPr/>
            </p:nvSpPr>
            <p:spPr>
              <a:xfrm>
                <a:off x="11372040" y="6596280"/>
                <a:ext cx="291960" cy="303840"/>
              </a:xfrm>
              <a:custGeom>
                <a:avLst/>
                <a:gdLst>
                  <a:gd name="textAreaLeft" fmla="*/ 0 w 291960"/>
                  <a:gd name="textAreaRight" fmla="*/ 293040 w 291960"/>
                  <a:gd name="textAreaTop" fmla="*/ 0 h 303840"/>
                  <a:gd name="textAreaBottom" fmla="*/ 304920 h 303840"/>
                </a:gdLst>
                <a:ahLst/>
                <a:cxnLst/>
                <a:rect l="textAreaLeft" t="textAreaTop" r="textAreaRight" b="textAreaBottom"/>
                <a:pathLst>
                  <a:path w="126118" h="131269">
                    <a:moveTo>
                      <a:pt x="22322" y="73480"/>
                    </a:moveTo>
                    <a:cubicBezTo>
                      <a:pt x="20783" y="93375"/>
                      <a:pt x="16816" y="97816"/>
                      <a:pt x="10007" y="97816"/>
                    </a:cubicBezTo>
                    <a:cubicBezTo>
                      <a:pt x="5388" y="97816"/>
                      <a:pt x="3197" y="97283"/>
                      <a:pt x="0" y="96454"/>
                    </a:cubicBezTo>
                    <a:lnTo>
                      <a:pt x="178" y="130026"/>
                    </a:lnTo>
                    <a:cubicBezTo>
                      <a:pt x="178" y="130026"/>
                      <a:pt x="4263" y="131270"/>
                      <a:pt x="11842" y="131270"/>
                    </a:cubicBezTo>
                    <a:cubicBezTo>
                      <a:pt x="39789" y="131270"/>
                      <a:pt x="50270" y="113211"/>
                      <a:pt x="52875" y="74783"/>
                    </a:cubicBezTo>
                    <a:lnTo>
                      <a:pt x="56072" y="29546"/>
                    </a:lnTo>
                    <a:lnTo>
                      <a:pt x="93197" y="29546"/>
                    </a:lnTo>
                    <a:lnTo>
                      <a:pt x="93197" y="129434"/>
                    </a:lnTo>
                    <a:lnTo>
                      <a:pt x="126118" y="129434"/>
                    </a:lnTo>
                    <a:lnTo>
                      <a:pt x="126118" y="0"/>
                    </a:lnTo>
                    <a:lnTo>
                      <a:pt x="27829" y="0"/>
                    </a:lnTo>
                    <a:lnTo>
                      <a:pt x="22322" y="7348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501" name="Полилиния: фигура 19"/>
              <p:cNvSpPr/>
              <p:nvPr/>
            </p:nvSpPr>
            <p:spPr>
              <a:xfrm>
                <a:off x="11048040" y="6587640"/>
                <a:ext cx="304560" cy="317160"/>
              </a:xfrm>
              <a:custGeom>
                <a:avLst/>
                <a:gdLst>
                  <a:gd name="textAreaLeft" fmla="*/ 0 w 304560"/>
                  <a:gd name="textAreaRight" fmla="*/ 305640 w 304560"/>
                  <a:gd name="textAreaTop" fmla="*/ 0 h 317160"/>
                  <a:gd name="textAreaBottom" fmla="*/ 318240 h 31716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507" y="26941"/>
                      <a:pt x="105336" y="0"/>
                      <a:pt x="68211" y="0"/>
                    </a:cubicBezTo>
                    <a:moveTo>
                      <a:pt x="32151" y="51276"/>
                    </a:moveTo>
                    <a:cubicBezTo>
                      <a:pt x="36829" y="36651"/>
                      <a:pt x="49914" y="25105"/>
                      <a:pt x="67204" y="25105"/>
                    </a:cubicBezTo>
                    <a:cubicBezTo>
                      <a:pt x="85500" y="25105"/>
                      <a:pt x="97816" y="35053"/>
                      <a:pt x="100954" y="51276"/>
                    </a:cubicBezTo>
                    <a:lnTo>
                      <a:pt x="32151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502" name="Полилиния: фигура 20"/>
              <p:cNvSpPr/>
              <p:nvPr/>
            </p:nvSpPr>
            <p:spPr>
              <a:xfrm>
                <a:off x="11707920" y="6587640"/>
                <a:ext cx="304560" cy="317160"/>
              </a:xfrm>
              <a:custGeom>
                <a:avLst/>
                <a:gdLst>
                  <a:gd name="textAreaLeft" fmla="*/ 0 w 304560"/>
                  <a:gd name="textAreaRight" fmla="*/ 305640 w 304560"/>
                  <a:gd name="textAreaTop" fmla="*/ 0 h 317160"/>
                  <a:gd name="textAreaBottom" fmla="*/ 318240 h 317160"/>
                </a:gdLst>
                <a:ahLst/>
                <a:cxnLst/>
                <a:rect l="textAreaLeft" t="textAreaTop" r="textAreaRight" b="textAreaBottom"/>
                <a:pathLst>
                  <a:path w="131565" h="137013">
                    <a:moveTo>
                      <a:pt x="68211" y="0"/>
                    </a:moveTo>
                    <a:cubicBezTo>
                      <a:pt x="30553" y="0"/>
                      <a:pt x="0" y="27474"/>
                      <a:pt x="0" y="68507"/>
                    </a:cubicBezTo>
                    <a:cubicBezTo>
                      <a:pt x="0" y="109539"/>
                      <a:pt x="30612" y="137013"/>
                      <a:pt x="66671" y="137013"/>
                    </a:cubicBezTo>
                    <a:cubicBezTo>
                      <a:pt x="95151" y="137013"/>
                      <a:pt x="113211" y="126296"/>
                      <a:pt x="126296" y="104092"/>
                    </a:cubicBezTo>
                    <a:lnTo>
                      <a:pt x="100125" y="91007"/>
                    </a:lnTo>
                    <a:cubicBezTo>
                      <a:pt x="92013" y="101191"/>
                      <a:pt x="84730" y="108770"/>
                      <a:pt x="67204" y="108770"/>
                    </a:cubicBezTo>
                    <a:cubicBezTo>
                      <a:pt x="47842" y="108770"/>
                      <a:pt x="33750" y="96217"/>
                      <a:pt x="31678" y="76382"/>
                    </a:cubicBezTo>
                    <a:lnTo>
                      <a:pt x="131566" y="76382"/>
                    </a:lnTo>
                    <a:lnTo>
                      <a:pt x="131566" y="64895"/>
                    </a:lnTo>
                    <a:cubicBezTo>
                      <a:pt x="131447" y="26941"/>
                      <a:pt x="105336" y="0"/>
                      <a:pt x="68211" y="0"/>
                    </a:cubicBezTo>
                    <a:moveTo>
                      <a:pt x="32092" y="51276"/>
                    </a:moveTo>
                    <a:cubicBezTo>
                      <a:pt x="36770" y="36651"/>
                      <a:pt x="49855" y="25105"/>
                      <a:pt x="67145" y="25105"/>
                    </a:cubicBezTo>
                    <a:cubicBezTo>
                      <a:pt x="85441" y="25105"/>
                      <a:pt x="97757" y="35053"/>
                      <a:pt x="100895" y="51276"/>
                    </a:cubicBezTo>
                    <a:lnTo>
                      <a:pt x="32092" y="51276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503" name="Полилиния: фигура 21"/>
              <p:cNvSpPr/>
              <p:nvPr/>
            </p:nvSpPr>
            <p:spPr>
              <a:xfrm>
                <a:off x="10771200" y="6596280"/>
                <a:ext cx="255240" cy="300240"/>
              </a:xfrm>
              <a:custGeom>
                <a:avLst/>
                <a:gdLst>
                  <a:gd name="textAreaLeft" fmla="*/ 0 w 255240"/>
                  <a:gd name="textAreaRight" fmla="*/ 256320 w 255240"/>
                  <a:gd name="textAreaTop" fmla="*/ 0 h 300240"/>
                  <a:gd name="textAreaBottom" fmla="*/ 301320 h 300240"/>
                </a:gdLst>
                <a:ahLst/>
                <a:cxnLst/>
                <a:rect l="textAreaLeft" t="textAreaTop" r="textAreaRight" b="textAreaBottom"/>
                <a:pathLst>
                  <a:path w="110309" h="129671">
                    <a:moveTo>
                      <a:pt x="0" y="28776"/>
                    </a:moveTo>
                    <a:lnTo>
                      <a:pt x="38664" y="28776"/>
                    </a:lnTo>
                    <a:lnTo>
                      <a:pt x="38664" y="129671"/>
                    </a:lnTo>
                    <a:lnTo>
                      <a:pt x="71586" y="129671"/>
                    </a:lnTo>
                    <a:lnTo>
                      <a:pt x="71586" y="28776"/>
                    </a:lnTo>
                    <a:lnTo>
                      <a:pt x="110309" y="28776"/>
                    </a:lnTo>
                    <a:lnTo>
                      <a:pt x="1103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504" name="Полилиния: фигура 22"/>
              <p:cNvSpPr/>
              <p:nvPr/>
            </p:nvSpPr>
            <p:spPr>
              <a:xfrm>
                <a:off x="12326040" y="6587640"/>
                <a:ext cx="327960" cy="317160"/>
              </a:xfrm>
              <a:custGeom>
                <a:avLst/>
                <a:gdLst>
                  <a:gd name="textAreaLeft" fmla="*/ 0 w 327960"/>
                  <a:gd name="textAreaRight" fmla="*/ 329040 w 327960"/>
                  <a:gd name="textAreaTop" fmla="*/ 0 h 317160"/>
                  <a:gd name="textAreaBottom" fmla="*/ 318240 h 317160"/>
                </a:gdLst>
                <a:ahLst/>
                <a:cxnLst/>
                <a:rect l="textAreaLeft" t="textAreaTop" r="textAreaRight" b="textAreaBottom"/>
                <a:pathLst>
                  <a:path w="141631" h="137013">
                    <a:moveTo>
                      <a:pt x="70816" y="0"/>
                    </a:moveTo>
                    <a:cubicBezTo>
                      <a:pt x="35290" y="0"/>
                      <a:pt x="0" y="23033"/>
                      <a:pt x="0" y="68507"/>
                    </a:cubicBezTo>
                    <a:cubicBezTo>
                      <a:pt x="0" y="113980"/>
                      <a:pt x="35290" y="137013"/>
                      <a:pt x="70816" y="137013"/>
                    </a:cubicBezTo>
                    <a:cubicBezTo>
                      <a:pt x="106342" y="137013"/>
                      <a:pt x="141632" y="113980"/>
                      <a:pt x="141632" y="68507"/>
                    </a:cubicBezTo>
                    <a:cubicBezTo>
                      <a:pt x="141632" y="23033"/>
                      <a:pt x="106342" y="0"/>
                      <a:pt x="70816" y="0"/>
                    </a:cubicBezTo>
                    <a:moveTo>
                      <a:pt x="70816" y="106164"/>
                    </a:moveTo>
                    <a:cubicBezTo>
                      <a:pt x="51454" y="106164"/>
                      <a:pt x="33454" y="92309"/>
                      <a:pt x="33454" y="68507"/>
                    </a:cubicBezTo>
                    <a:cubicBezTo>
                      <a:pt x="33454" y="44704"/>
                      <a:pt x="51513" y="30849"/>
                      <a:pt x="70816" y="30849"/>
                    </a:cubicBezTo>
                    <a:cubicBezTo>
                      <a:pt x="90178" y="30849"/>
                      <a:pt x="108178" y="44704"/>
                      <a:pt x="108178" y="68507"/>
                    </a:cubicBezTo>
                    <a:cubicBezTo>
                      <a:pt x="108178" y="92309"/>
                      <a:pt x="90118" y="106164"/>
                      <a:pt x="70816" y="106164"/>
                    </a:cubicBezTo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505" name="Полилиния: фигура 23"/>
              <p:cNvSpPr/>
              <p:nvPr/>
            </p:nvSpPr>
            <p:spPr>
              <a:xfrm>
                <a:off x="12693600" y="6596280"/>
                <a:ext cx="365040" cy="299520"/>
              </a:xfrm>
              <a:custGeom>
                <a:avLst/>
                <a:gdLst>
                  <a:gd name="textAreaLeft" fmla="*/ 0 w 365040"/>
                  <a:gd name="textAreaRight" fmla="*/ 366120 w 365040"/>
                  <a:gd name="textAreaTop" fmla="*/ 0 h 299520"/>
                  <a:gd name="textAreaBottom" fmla="*/ 300600 h 299520"/>
                </a:gdLst>
                <a:ahLst/>
                <a:cxnLst/>
                <a:rect l="textAreaLeft" t="textAreaTop" r="textAreaRight" b="textAreaBottom"/>
                <a:pathLst>
                  <a:path w="157618" h="129434">
                    <a:moveTo>
                      <a:pt x="114572" y="0"/>
                    </a:moveTo>
                    <a:lnTo>
                      <a:pt x="78809" y="90770"/>
                    </a:lnTo>
                    <a:lnTo>
                      <a:pt x="43046" y="0"/>
                    </a:lnTo>
                    <a:lnTo>
                      <a:pt x="0" y="0"/>
                    </a:lnTo>
                    <a:lnTo>
                      <a:pt x="0" y="129434"/>
                    </a:lnTo>
                    <a:lnTo>
                      <a:pt x="31322" y="129434"/>
                    </a:lnTo>
                    <a:lnTo>
                      <a:pt x="31322" y="47487"/>
                    </a:lnTo>
                    <a:lnTo>
                      <a:pt x="66020" y="129434"/>
                    </a:lnTo>
                    <a:lnTo>
                      <a:pt x="91599" y="129434"/>
                    </a:lnTo>
                    <a:lnTo>
                      <a:pt x="126296" y="47487"/>
                    </a:lnTo>
                    <a:lnTo>
                      <a:pt x="126296" y="129434"/>
                    </a:lnTo>
                    <a:lnTo>
                      <a:pt x="157618" y="129434"/>
                    </a:lnTo>
                    <a:lnTo>
                      <a:pt x="157618" y="0"/>
                    </a:lnTo>
                    <a:close/>
                  </a:path>
                </a:pathLst>
              </a:custGeom>
              <a:solidFill>
                <a:srgbClr val="101828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  <p:grpSp>
          <p:nvGrpSpPr>
            <p:cNvPr id="3506" name="Рисунок 2"/>
            <p:cNvGrpSpPr/>
            <p:nvPr/>
          </p:nvGrpSpPr>
          <p:grpSpPr>
            <a:xfrm>
              <a:off x="8970840" y="5986440"/>
              <a:ext cx="626040" cy="1039680"/>
              <a:chOff x="8970840" y="5986440"/>
              <a:chExt cx="626040" cy="1039680"/>
            </a:xfrm>
          </p:grpSpPr>
          <p:sp>
            <p:nvSpPr>
              <p:cNvPr id="3507" name="Полилиния: фигура 12"/>
              <p:cNvSpPr/>
              <p:nvPr/>
            </p:nvSpPr>
            <p:spPr>
              <a:xfrm>
                <a:off x="8992080" y="6760080"/>
                <a:ext cx="462960" cy="266040"/>
              </a:xfrm>
              <a:custGeom>
                <a:avLst/>
                <a:gdLst>
                  <a:gd name="textAreaLeft" fmla="*/ 0 w 462960"/>
                  <a:gd name="textAreaRight" fmla="*/ 464040 w 462960"/>
                  <a:gd name="textAreaTop" fmla="*/ 0 h 266040"/>
                  <a:gd name="textAreaBottom" fmla="*/ 267120 h 266040"/>
                </a:gdLst>
                <a:ahLst/>
                <a:cxnLst/>
                <a:rect l="textAreaLeft" t="textAreaTop" r="textAreaRight" b="textAreaBottom"/>
                <a:pathLst>
                  <a:path w="199657" h="115046">
                    <a:moveTo>
                      <a:pt x="13026" y="112914"/>
                    </a:moveTo>
                    <a:lnTo>
                      <a:pt x="13026" y="112914"/>
                    </a:lnTo>
                    <a:lnTo>
                      <a:pt x="13026" y="112914"/>
                    </a:lnTo>
                    <a:cubicBezTo>
                      <a:pt x="13026" y="112914"/>
                      <a:pt x="13026" y="112914"/>
                      <a:pt x="13026" y="112914"/>
                    </a:cubicBezTo>
                    <a:cubicBezTo>
                      <a:pt x="13322" y="113033"/>
                      <a:pt x="13559" y="113151"/>
                      <a:pt x="13855" y="113270"/>
                    </a:cubicBezTo>
                    <a:cubicBezTo>
                      <a:pt x="14092" y="113329"/>
                      <a:pt x="14388" y="113447"/>
                      <a:pt x="14743" y="113507"/>
                    </a:cubicBezTo>
                    <a:cubicBezTo>
                      <a:pt x="17882" y="114513"/>
                      <a:pt x="21197" y="115046"/>
                      <a:pt x="24691" y="115046"/>
                    </a:cubicBezTo>
                    <a:cubicBezTo>
                      <a:pt x="24691" y="115046"/>
                      <a:pt x="31382" y="115046"/>
                      <a:pt x="42099" y="115046"/>
                    </a:cubicBezTo>
                    <a:cubicBezTo>
                      <a:pt x="58441" y="115046"/>
                      <a:pt x="84138" y="115046"/>
                      <a:pt x="110132" y="115046"/>
                    </a:cubicBezTo>
                    <a:cubicBezTo>
                      <a:pt x="154540" y="115046"/>
                      <a:pt x="199658" y="115046"/>
                      <a:pt x="199658" y="115046"/>
                    </a:cubicBezTo>
                    <a:lnTo>
                      <a:pt x="84849" y="0"/>
                    </a:lnTo>
                    <a:lnTo>
                      <a:pt x="84849" y="0"/>
                    </a:lnTo>
                    <a:cubicBezTo>
                      <a:pt x="84849" y="0"/>
                      <a:pt x="84849" y="0"/>
                      <a:pt x="84789" y="59"/>
                    </a:cubicBezTo>
                    <a:cubicBezTo>
                      <a:pt x="63592" y="21138"/>
                      <a:pt x="49559" y="35112"/>
                      <a:pt x="39197" y="45414"/>
                    </a:cubicBezTo>
                    <a:cubicBezTo>
                      <a:pt x="30020" y="54592"/>
                      <a:pt x="23743" y="60868"/>
                      <a:pt x="17941" y="66730"/>
                    </a:cubicBezTo>
                    <a:cubicBezTo>
                      <a:pt x="10599" y="74013"/>
                      <a:pt x="5743" y="78868"/>
                      <a:pt x="5743" y="78928"/>
                    </a:cubicBezTo>
                    <a:lnTo>
                      <a:pt x="5743" y="78928"/>
                    </a:lnTo>
                    <a:cubicBezTo>
                      <a:pt x="5743" y="78928"/>
                      <a:pt x="5743" y="78928"/>
                      <a:pt x="5743" y="78928"/>
                    </a:cubicBezTo>
                    <a:cubicBezTo>
                      <a:pt x="2191" y="82717"/>
                      <a:pt x="0" y="88164"/>
                      <a:pt x="0" y="93789"/>
                    </a:cubicBezTo>
                    <a:cubicBezTo>
                      <a:pt x="0" y="102553"/>
                      <a:pt x="5388" y="109776"/>
                      <a:pt x="13026" y="112914"/>
                    </a:cubicBezTo>
                    <a:close/>
                  </a:path>
                </a:pathLst>
              </a:custGeom>
              <a:solidFill>
                <a:srgbClr val="FF4F12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  <p:sp>
            <p:nvSpPr>
              <p:cNvPr id="3508" name="Полилиния: фигура 13"/>
              <p:cNvSpPr/>
              <p:nvPr/>
            </p:nvSpPr>
            <p:spPr>
              <a:xfrm>
                <a:off x="8970840" y="5986440"/>
                <a:ext cx="626040" cy="1034640"/>
              </a:xfrm>
              <a:custGeom>
                <a:avLst/>
                <a:gdLst>
                  <a:gd name="textAreaLeft" fmla="*/ 0 w 626040"/>
                  <a:gd name="textAreaRight" fmla="*/ 627120 w 626040"/>
                  <a:gd name="textAreaTop" fmla="*/ 0 h 1034640"/>
                  <a:gd name="textAreaBottom" fmla="*/ 1035720 h 1034640"/>
                </a:gdLst>
                <a:ahLst/>
                <a:cxnLst/>
                <a:rect l="textAreaLeft" t="textAreaTop" r="textAreaRight" b="textAreaBottom"/>
                <a:pathLst>
                  <a:path w="269927" h="445796">
                    <a:moveTo>
                      <a:pt x="9046" y="426612"/>
                    </a:moveTo>
                    <a:cubicBezTo>
                      <a:pt x="9046" y="420987"/>
                      <a:pt x="11237" y="415539"/>
                      <a:pt x="14789" y="411750"/>
                    </a:cubicBezTo>
                    <a:cubicBezTo>
                      <a:pt x="14789" y="411750"/>
                      <a:pt x="14789" y="411750"/>
                      <a:pt x="14789" y="411750"/>
                    </a:cubicBezTo>
                    <a:lnTo>
                      <a:pt x="14789" y="411750"/>
                    </a:lnTo>
                    <a:cubicBezTo>
                      <a:pt x="14789" y="411750"/>
                      <a:pt x="19704" y="406836"/>
                      <a:pt x="26987" y="399553"/>
                    </a:cubicBezTo>
                    <a:cubicBezTo>
                      <a:pt x="32789" y="393632"/>
                      <a:pt x="39066" y="387355"/>
                      <a:pt x="48243" y="378237"/>
                    </a:cubicBezTo>
                    <a:cubicBezTo>
                      <a:pt x="58605" y="367934"/>
                      <a:pt x="72579" y="354020"/>
                      <a:pt x="93835" y="332882"/>
                    </a:cubicBezTo>
                    <a:cubicBezTo>
                      <a:pt x="93895" y="332822"/>
                      <a:pt x="93895" y="332822"/>
                      <a:pt x="93895" y="332822"/>
                    </a:cubicBezTo>
                    <a:lnTo>
                      <a:pt x="93895" y="332822"/>
                    </a:lnTo>
                    <a:cubicBezTo>
                      <a:pt x="100112" y="326605"/>
                      <a:pt x="106980" y="319796"/>
                      <a:pt x="114559" y="312276"/>
                    </a:cubicBezTo>
                    <a:cubicBezTo>
                      <a:pt x="114677" y="312158"/>
                      <a:pt x="114855" y="311980"/>
                      <a:pt x="114974" y="311862"/>
                    </a:cubicBezTo>
                    <a:cubicBezTo>
                      <a:pt x="149316" y="277697"/>
                      <a:pt x="198224" y="229026"/>
                      <a:pt x="269928" y="157618"/>
                    </a:cubicBezTo>
                    <a:lnTo>
                      <a:pt x="112427" y="0"/>
                    </a:lnTo>
                    <a:lnTo>
                      <a:pt x="23197" y="89289"/>
                    </a:lnTo>
                    <a:cubicBezTo>
                      <a:pt x="-3448" y="115934"/>
                      <a:pt x="164" y="133401"/>
                      <a:pt x="164" y="169224"/>
                    </a:cubicBezTo>
                    <a:cubicBezTo>
                      <a:pt x="164" y="205105"/>
                      <a:pt x="164" y="414178"/>
                      <a:pt x="164" y="414237"/>
                    </a:cubicBezTo>
                    <a:cubicBezTo>
                      <a:pt x="164" y="428743"/>
                      <a:pt x="9283" y="441000"/>
                      <a:pt x="22072" y="445796"/>
                    </a:cubicBezTo>
                    <a:lnTo>
                      <a:pt x="22072" y="445796"/>
                    </a:lnTo>
                    <a:cubicBezTo>
                      <a:pt x="14434" y="442658"/>
                      <a:pt x="9046" y="435434"/>
                      <a:pt x="9046" y="426612"/>
                    </a:cubicBezTo>
                    <a:close/>
                  </a:path>
                </a:pathLst>
              </a:custGeom>
              <a:solidFill>
                <a:srgbClr val="7700FF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  <p:sp>
        <p:nvSpPr>
          <p:cNvPr id="3509" name="PlaceHolder 1"/>
          <p:cNvSpPr>
            <a:spLocks noGrp="1"/>
          </p:cNvSpPr>
          <p:nvPr>
            <p:ph type="title"/>
          </p:nvPr>
        </p:nvSpPr>
        <p:spPr>
          <a:xfrm>
            <a:off x="691200" y="309960"/>
            <a:ext cx="12447000" cy="129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3510" name="PlaceHolder 2"/>
          <p:cNvSpPr>
            <a:spLocks noGrp="1"/>
          </p:cNvSpPr>
          <p:nvPr>
            <p:ph type="body"/>
          </p:nvPr>
        </p:nvSpPr>
        <p:spPr>
          <a:xfrm>
            <a:off x="691200" y="1818720"/>
            <a:ext cx="1244700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9" name="PlaceHolder 1"/>
          <p:cNvSpPr>
            <a:spLocks noGrp="1"/>
          </p:cNvSpPr>
          <p:nvPr>
            <p:ph type="title"/>
          </p:nvPr>
        </p:nvSpPr>
        <p:spPr>
          <a:xfrm>
            <a:off x="2960640" y="2536200"/>
            <a:ext cx="6512400" cy="2123640"/>
          </a:xfrm>
          <a:prstGeom prst="rect">
            <a:avLst/>
          </a:prstGeom>
          <a:noFill/>
          <a:ln w="0">
            <a:noFill/>
          </a:ln>
        </p:spPr>
        <p:txBody>
          <a:bodyPr lIns="0" tIns="72000" rIns="72000" bIns="0" anchor="t">
            <a:noAutofit/>
          </a:bodyPr>
          <a:lstStyle/>
          <a:p>
            <a:pPr indent="0" defTabSz="914400">
              <a:lnSpc>
                <a:spcPts val="7999"/>
              </a:lnSpc>
              <a:buNone/>
              <a:tabLst>
                <a:tab pos="0" algn="l"/>
              </a:tabLst>
            </a:pPr>
            <a:r>
              <a:rPr lang="ru-RU" sz="6600" b="0" u="none" strike="noStrike">
                <a:solidFill>
                  <a:schemeClr val="lt1"/>
                </a:solidFill>
                <a:effectLst/>
                <a:uFillTx/>
                <a:latin typeface="Rostelecom Basis Medium"/>
              </a:rPr>
              <a:t>Цифровой мир:</a:t>
            </a:r>
            <a:br>
              <a:rPr sz="6600"/>
            </a:br>
            <a:r>
              <a:rPr lang="ru-RU" sz="6600" b="0" u="none" strike="noStrike">
                <a:solidFill>
                  <a:schemeClr val="lt1"/>
                </a:solidFill>
                <a:effectLst/>
                <a:uFillTx/>
                <a:latin typeface="Rostelecom Basis Medium"/>
              </a:rPr>
              <a:t>жить безопасно</a:t>
            </a:r>
            <a:endParaRPr lang="ru-RU" sz="66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pic>
        <p:nvPicPr>
          <p:cNvPr id="3850" name="Рисунок 3"/>
          <p:cNvPicPr/>
          <p:nvPr/>
        </p:nvPicPr>
        <p:blipFill>
          <a:blip r:embed="rId2"/>
          <a:stretch/>
        </p:blipFill>
        <p:spPr>
          <a:xfrm flipH="1">
            <a:off x="8504280" y="210240"/>
            <a:ext cx="2449440" cy="3674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51" name="Рисунок 4"/>
          <p:cNvPicPr/>
          <p:nvPr/>
        </p:nvPicPr>
        <p:blipFill>
          <a:blip r:embed="rId3"/>
          <a:stretch/>
        </p:blipFill>
        <p:spPr>
          <a:xfrm flipH="1">
            <a:off x="-477360" y="835920"/>
            <a:ext cx="4971600" cy="64224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2" name="Рисунок 6"/>
          <p:cNvPicPr/>
          <p:nvPr/>
        </p:nvPicPr>
        <p:blipFill>
          <a:blip r:embed="rId2"/>
          <a:stretch/>
        </p:blipFill>
        <p:spPr>
          <a:xfrm>
            <a:off x="9000000" y="2556000"/>
            <a:ext cx="3695040" cy="4906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53" name="PlaceHolder 1"/>
          <p:cNvSpPr>
            <a:spLocks noGrp="1"/>
          </p:cNvSpPr>
          <p:nvPr>
            <p:ph type="title"/>
          </p:nvPr>
        </p:nvSpPr>
        <p:spPr>
          <a:xfrm>
            <a:off x="730080" y="565200"/>
            <a:ext cx="8583840" cy="129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600" b="1" u="none" strike="noStrike" dirty="0">
                <a:solidFill>
                  <a:schemeClr val="dk1"/>
                </a:solidFill>
                <a:effectLst/>
                <a:uFillTx/>
                <a:latin typeface="Rostelecom Basis"/>
              </a:rPr>
              <a:t>Что сделал «Ростелеком» на технологическом уровне</a:t>
            </a:r>
            <a:endParaRPr lang="ru-RU" sz="2600" b="0" u="none" strike="noStrike" dirty="0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3854" name="PlaceHolder 2"/>
          <p:cNvSpPr>
            <a:spLocks noGrp="1"/>
          </p:cNvSpPr>
          <p:nvPr>
            <p:ph/>
          </p:nvPr>
        </p:nvSpPr>
        <p:spPr>
          <a:xfrm>
            <a:off x="4419720" y="2425210"/>
            <a:ext cx="3491828" cy="179330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ts val="21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1" u="none" strike="noStrike" dirty="0">
                <a:solidFill>
                  <a:schemeClr val="dk1"/>
                </a:solidFill>
                <a:effectLst/>
                <a:uFillTx/>
                <a:latin typeface="Rostelecom Basis"/>
              </a:rPr>
              <a:t>Проект Единая Сеть Передачи Данных для Образовательных Организаций (по Иркутской области 1109 ОО)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3855" name="PlaceHolder 3"/>
          <p:cNvSpPr>
            <a:spLocks noGrp="1"/>
          </p:cNvSpPr>
          <p:nvPr>
            <p:ph/>
          </p:nvPr>
        </p:nvSpPr>
        <p:spPr>
          <a:xfrm>
            <a:off x="788040" y="4577760"/>
            <a:ext cx="3336699" cy="7794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ts val="21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1" u="none" strike="noStrike" dirty="0">
                <a:solidFill>
                  <a:schemeClr val="dk1"/>
                </a:solidFill>
                <a:effectLst/>
                <a:uFillTx/>
                <a:latin typeface="Rostelecom Basis"/>
              </a:rPr>
              <a:t>Фильтр нежелательных сайтов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3856" name="PlaceHolder 4"/>
          <p:cNvSpPr>
            <a:spLocks noGrp="1"/>
          </p:cNvSpPr>
          <p:nvPr>
            <p:ph/>
          </p:nvPr>
        </p:nvSpPr>
        <p:spPr>
          <a:xfrm>
            <a:off x="4419720" y="4577760"/>
            <a:ext cx="3332802" cy="7794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ts val="21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1" u="none" strike="noStrike" dirty="0">
                <a:solidFill>
                  <a:schemeClr val="dk1"/>
                </a:solidFill>
                <a:effectLst/>
                <a:uFillTx/>
                <a:latin typeface="Rostelecom Basis"/>
              </a:rPr>
              <a:t>Мониторинг утечки персональных данных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3857" name="Прямоугольник 3856"/>
          <p:cNvSpPr/>
          <p:nvPr/>
        </p:nvSpPr>
        <p:spPr>
          <a:xfrm>
            <a:off x="788040" y="2428990"/>
            <a:ext cx="3422191" cy="157953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432000" indent="-324000">
              <a:lnSpc>
                <a:spcPts val="21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b="1" dirty="0">
                <a:solidFill>
                  <a:schemeClr val="dk1"/>
                </a:solidFill>
                <a:latin typeface="Rostelecom Basis"/>
              </a:rPr>
              <a:t>«Контент-фильтрация»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/>
          </p:nvPr>
        </p:nvSpPr>
        <p:spPr>
          <a:xfrm>
            <a:off x="2767020" y="5716440"/>
            <a:ext cx="3305400" cy="855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ts val="21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1" u="none" strike="noStrike" dirty="0">
                <a:solidFill>
                  <a:schemeClr val="dk1"/>
                </a:solidFill>
                <a:effectLst/>
                <a:uFillTx/>
                <a:latin typeface="Rostelecom Basis"/>
              </a:rPr>
              <a:t>Мониторинг кредитной истории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8040" y="1908545"/>
            <a:ext cx="576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5611"/>
                </a:solidFill>
              </a:rPr>
              <a:t>ЮЛ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040" y="4162044"/>
            <a:ext cx="534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5611"/>
                </a:solidFill>
              </a:rPr>
              <a:t>ФЛ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2" name="Рисунок 6"/>
          <p:cNvPicPr/>
          <p:nvPr/>
        </p:nvPicPr>
        <p:blipFill>
          <a:blip r:embed="rId2"/>
          <a:stretch/>
        </p:blipFill>
        <p:spPr>
          <a:xfrm>
            <a:off x="9000000" y="2556000"/>
            <a:ext cx="3695040" cy="4906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53" name="PlaceHolder 1"/>
          <p:cNvSpPr>
            <a:spLocks noGrp="1"/>
          </p:cNvSpPr>
          <p:nvPr>
            <p:ph type="title"/>
          </p:nvPr>
        </p:nvSpPr>
        <p:spPr>
          <a:xfrm>
            <a:off x="730080" y="565200"/>
            <a:ext cx="8583840" cy="129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600" b="1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Как «Ростелеком» борется за безопасность детей в интернете</a:t>
            </a:r>
            <a:endParaRPr lang="ru-RU" sz="26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3854" name="PlaceHolder 2"/>
          <p:cNvSpPr>
            <a:spLocks noGrp="1"/>
          </p:cNvSpPr>
          <p:nvPr>
            <p:ph/>
          </p:nvPr>
        </p:nvSpPr>
        <p:spPr>
          <a:xfrm>
            <a:off x="4419720" y="2082960"/>
            <a:ext cx="3457800" cy="227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ts val="21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1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Проводятся исследования киберрисков, результаты которых помогают формировать наши проекты, направленные на защиту детей.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3855" name="PlaceHolder 3"/>
          <p:cNvSpPr>
            <a:spLocks noGrp="1"/>
          </p:cNvSpPr>
          <p:nvPr>
            <p:ph/>
          </p:nvPr>
        </p:nvSpPr>
        <p:spPr>
          <a:xfrm>
            <a:off x="788040" y="4577760"/>
            <a:ext cx="3457800" cy="227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ts val="21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1" u="none" strike="noStrike" dirty="0">
                <a:solidFill>
                  <a:schemeClr val="dk1"/>
                </a:solidFill>
                <a:effectLst/>
                <a:uFillTx/>
                <a:latin typeface="Rostelecom Basis"/>
              </a:rPr>
              <a:t>Специальные тарифы и отдельные услуги позволяющие настроить родительский контроль и фильтровать трафик. 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3856" name="PlaceHolder 4"/>
          <p:cNvSpPr>
            <a:spLocks noGrp="1"/>
          </p:cNvSpPr>
          <p:nvPr>
            <p:ph/>
          </p:nvPr>
        </p:nvSpPr>
        <p:spPr>
          <a:xfrm>
            <a:off x="4419720" y="4577760"/>
            <a:ext cx="3457800" cy="2277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ts val="21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1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Образовательные материалы: книги, презентации, фильмы, мультфильмы. Об этом следующий слайд 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3857" name="Прямоугольник 3856"/>
          <p:cNvSpPr/>
          <p:nvPr/>
        </p:nvSpPr>
        <p:spPr>
          <a:xfrm>
            <a:off x="792000" y="2088000"/>
            <a:ext cx="3457800" cy="227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432000" indent="-324000">
              <a:lnSpc>
                <a:spcPts val="21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1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Учредили Альянс по защите детей в интернете, куда входят крупнейшие IT компании и операторы связи России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3994656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8" name="PlaceHolder 1"/>
          <p:cNvSpPr>
            <a:spLocks noGrp="1"/>
          </p:cNvSpPr>
          <p:nvPr>
            <p:ph type="title"/>
          </p:nvPr>
        </p:nvSpPr>
        <p:spPr>
          <a:xfrm>
            <a:off x="894960" y="320400"/>
            <a:ext cx="9184680" cy="129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200" b="1" u="none" strike="noStrike">
                <a:solidFill>
                  <a:schemeClr val="dk1"/>
                </a:solidFill>
                <a:effectLst/>
                <a:uFillTx/>
                <a:latin typeface="Rostelecom Basis Medium"/>
              </a:rPr>
              <a:t>Наши образовательные материалы и проекты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sp>
        <p:nvSpPr>
          <p:cNvPr id="3859" name="Прямоугольник 3858"/>
          <p:cNvSpPr/>
          <p:nvPr/>
        </p:nvSpPr>
        <p:spPr>
          <a:xfrm>
            <a:off x="742320" y="2046960"/>
            <a:ext cx="5377320" cy="155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0" u="none" strike="noStrike" dirty="0">
                <a:solidFill>
                  <a:srgbClr val="000000"/>
                </a:solidFill>
                <a:effectLst/>
                <a:uFillTx/>
                <a:latin typeface="Rostelecom Basis Medium"/>
              </a:rPr>
              <a:t>Раздел </a:t>
            </a:r>
            <a:r>
              <a:rPr lang="ru-RU" sz="3200" b="0" u="none" strike="noStrike" dirty="0" err="1">
                <a:solidFill>
                  <a:srgbClr val="000000"/>
                </a:solidFill>
                <a:effectLst/>
                <a:uFillTx/>
                <a:latin typeface="Rostelecom Basis Medium"/>
              </a:rPr>
              <a:t>Киберграмотность</a:t>
            </a:r>
            <a:r>
              <a:rPr lang="ru-RU" sz="3200" b="0" u="none" strike="noStrike" dirty="0">
                <a:solidFill>
                  <a:srgbClr val="000000"/>
                </a:solidFill>
                <a:effectLst/>
                <a:uFillTx/>
                <a:latin typeface="Rostelecom Basis Medium"/>
              </a:rPr>
              <a:t> на сайте </a:t>
            </a:r>
            <a:endParaRPr lang="ru-RU" sz="3200" b="0" u="none" strike="noStrike" dirty="0">
              <a:solidFill>
                <a:srgbClr val="FFFFFF"/>
              </a:solidFill>
              <a:effectLst/>
              <a:uFillTx/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3200" b="0" u="none" strike="noStrike" dirty="0">
                <a:solidFill>
                  <a:srgbClr val="000000"/>
                </a:solidFill>
                <a:effectLst/>
                <a:uFillTx/>
                <a:latin typeface="Rostelecom Basis Medium"/>
              </a:rPr>
              <a:t>company.rt.ru</a:t>
            </a:r>
            <a:endParaRPr lang="ru-RU" sz="3200" b="0" u="none" strike="noStrike" dirty="0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sp>
        <p:nvSpPr>
          <p:cNvPr id="3860" name="Прямоугольник 3859"/>
          <p:cNvSpPr/>
          <p:nvPr/>
        </p:nvSpPr>
        <p:spPr>
          <a:xfrm>
            <a:off x="861480" y="5220000"/>
            <a:ext cx="4898160" cy="35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2100"/>
              </a:lnSpc>
              <a:spcBef>
                <a:spcPts val="1417"/>
              </a:spcBef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Rostelecom Basis Medium"/>
              </a:rPr>
              <a:t> 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sp>
        <p:nvSpPr>
          <p:cNvPr id="3861" name="Прямоугольник 3860"/>
          <p:cNvSpPr/>
          <p:nvPr/>
        </p:nvSpPr>
        <p:spPr>
          <a:xfrm>
            <a:off x="7200000" y="4707720"/>
            <a:ext cx="5219640" cy="177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15000"/>
              </a:lnSpc>
              <a:spcBef>
                <a:spcPts val="1417"/>
              </a:spcBef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Rostelecom Basis Medium"/>
              </a:rPr>
              <a:t>Презентации ориентированные          на любой возраст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pic>
        <p:nvPicPr>
          <p:cNvPr id="3862" name="Рисунок 1"/>
          <p:cNvPicPr/>
          <p:nvPr/>
        </p:nvPicPr>
        <p:blipFill>
          <a:blip r:embed="rId2"/>
          <a:stretch/>
        </p:blipFill>
        <p:spPr>
          <a:xfrm>
            <a:off x="3780000" y="2340000"/>
            <a:ext cx="2122920" cy="2122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63" name="Прямоугольник 3862"/>
          <p:cNvSpPr/>
          <p:nvPr/>
        </p:nvSpPr>
        <p:spPr>
          <a:xfrm>
            <a:off x="720000" y="4869360"/>
            <a:ext cx="4499640" cy="2040840"/>
          </a:xfrm>
          <a:prstGeom prst="rect">
            <a:avLst/>
          </a:prstGeom>
          <a:noFill/>
          <a:ln w="360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Rostelecom Basis Medium"/>
              </a:rPr>
              <a:t>Книга «Прекрасный, опасный,     кибербезопасный мир»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pic>
        <p:nvPicPr>
          <p:cNvPr id="3864" name="Рисунок 2"/>
          <p:cNvPicPr/>
          <p:nvPr/>
        </p:nvPicPr>
        <p:blipFill>
          <a:blip r:embed="rId3"/>
          <a:stretch/>
        </p:blipFill>
        <p:spPr>
          <a:xfrm>
            <a:off x="4794840" y="4689720"/>
            <a:ext cx="1504800" cy="2257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65" name="Прямоугольник 3864"/>
          <p:cNvSpPr/>
          <p:nvPr/>
        </p:nvSpPr>
        <p:spPr>
          <a:xfrm>
            <a:off x="7092000" y="2016000"/>
            <a:ext cx="5759640" cy="173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0" u="none" strike="noStrike" dirty="0">
                <a:solidFill>
                  <a:srgbClr val="000000"/>
                </a:solidFill>
                <a:effectLst/>
                <a:uFillTx/>
                <a:latin typeface="Rostelecom Basis Medium"/>
              </a:rPr>
              <a:t>Всероссийский онлайн чемпионат </a:t>
            </a:r>
            <a:endParaRPr lang="ru-RU" sz="3600" b="0" u="none" strike="noStrike" dirty="0">
              <a:solidFill>
                <a:srgbClr val="FFFFFF"/>
              </a:solidFill>
              <a:effectLst/>
              <a:uFillTx/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3600" b="0" u="none" strike="noStrike" dirty="0">
                <a:solidFill>
                  <a:srgbClr val="000000"/>
                </a:solidFill>
                <a:effectLst/>
                <a:uFillTx/>
                <a:latin typeface="Rostelecom Basis Medium"/>
              </a:rPr>
              <a:t>«Изучи интернет»</a:t>
            </a:r>
            <a:endParaRPr lang="ru-RU" sz="3600" b="0" u="none" strike="noStrike" dirty="0">
              <a:solidFill>
                <a:srgbClr val="FFFFFF"/>
              </a:solidFill>
              <a:effectLst/>
              <a:uFillTx/>
              <a:latin typeface="XO Oriel"/>
            </a:endParaRPr>
          </a:p>
        </p:txBody>
      </p:sp>
      <p:pic>
        <p:nvPicPr>
          <p:cNvPr id="3866" name="Рисунок 10"/>
          <p:cNvPicPr/>
          <p:nvPr/>
        </p:nvPicPr>
        <p:blipFill>
          <a:blip r:embed="rId4"/>
          <a:stretch/>
        </p:blipFill>
        <p:spPr>
          <a:xfrm>
            <a:off x="10800000" y="4500000"/>
            <a:ext cx="2025000" cy="28314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7" name="PlaceHolder 1"/>
          <p:cNvSpPr>
            <a:spLocks noGrp="1"/>
          </p:cNvSpPr>
          <p:nvPr>
            <p:ph type="subTitle"/>
          </p:nvPr>
        </p:nvSpPr>
        <p:spPr>
          <a:xfrm>
            <a:off x="947160" y="688320"/>
            <a:ext cx="2472480" cy="114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Встречи со школьниками</a:t>
            </a:r>
          </a:p>
        </p:txBody>
      </p:sp>
      <p:sp>
        <p:nvSpPr>
          <p:cNvPr id="3868" name="Прямоугольник 3867"/>
          <p:cNvSpPr/>
          <p:nvPr/>
        </p:nvSpPr>
        <p:spPr>
          <a:xfrm>
            <a:off x="921600" y="2905920"/>
            <a:ext cx="2930040" cy="180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XO Oriel"/>
              </a:rPr>
              <a:t>Лекции по кибербезу на  городском празднике «Стройка-фест»</a:t>
            </a:r>
          </a:p>
        </p:txBody>
      </p:sp>
      <p:pic>
        <p:nvPicPr>
          <p:cNvPr id="3869" name="Рисунок 18"/>
          <p:cNvPicPr/>
          <p:nvPr/>
        </p:nvPicPr>
        <p:blipFill>
          <a:blip r:embed="rId2"/>
          <a:stretch/>
        </p:blipFill>
        <p:spPr>
          <a:xfrm>
            <a:off x="9000000" y="1980000"/>
            <a:ext cx="3803760" cy="505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70" name="Прямоугольник 3869"/>
          <p:cNvSpPr/>
          <p:nvPr/>
        </p:nvSpPr>
        <p:spPr>
          <a:xfrm>
            <a:off x="9224280" y="4860000"/>
            <a:ext cx="4275360" cy="114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u="none" strike="noStrike">
                <a:solidFill>
                  <a:srgbClr val="FFFFFF"/>
                </a:solidFill>
                <a:effectLst/>
                <a:uFillTx/>
                <a:latin typeface="Rostelecom Basis Medium"/>
              </a:rPr>
              <a:t>Региональные инициативы</a:t>
            </a:r>
            <a:endParaRPr lang="ru-RU" sz="32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3871" name="Прямоугольник 3870"/>
          <p:cNvSpPr/>
          <p:nvPr/>
        </p:nvSpPr>
        <p:spPr>
          <a:xfrm>
            <a:off x="763200" y="5582160"/>
            <a:ext cx="3075480" cy="1359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XO Oriel"/>
                <a:ea typeface="Noto Sans"/>
              </a:rPr>
              <a:t>Открытый показ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XO Oriel"/>
                <a:ea typeface="Noto Sans"/>
              </a:rPr>
              <a:t>семейного фильма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XO Oriel"/>
                <a:ea typeface="Noto Sans"/>
              </a:rPr>
              <a:t>на тему зависимости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XO Oriel"/>
                <a:ea typeface="Noto Sans"/>
              </a:rPr>
              <a:t>от гаджетов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24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pic>
        <p:nvPicPr>
          <p:cNvPr id="3872" name="Рисунок 3871"/>
          <p:cNvPicPr/>
          <p:nvPr/>
        </p:nvPicPr>
        <p:blipFill>
          <a:blip r:embed="rId3"/>
          <a:srcRect l="4443" r="12230"/>
          <a:stretch/>
        </p:blipFill>
        <p:spPr>
          <a:xfrm>
            <a:off x="3600000" y="360000"/>
            <a:ext cx="2699640" cy="21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73" name="Рисунок 3872"/>
          <p:cNvPicPr/>
          <p:nvPr/>
        </p:nvPicPr>
        <p:blipFill>
          <a:blip r:embed="rId4"/>
          <a:srcRect l="12312" r="10878"/>
          <a:stretch/>
        </p:blipFill>
        <p:spPr>
          <a:xfrm>
            <a:off x="6383880" y="328680"/>
            <a:ext cx="2543760" cy="220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74" name="Рисунок 3873"/>
          <p:cNvPicPr/>
          <p:nvPr/>
        </p:nvPicPr>
        <p:blipFill>
          <a:blip r:embed="rId5"/>
          <a:srcRect r="24138"/>
          <a:stretch/>
        </p:blipFill>
        <p:spPr>
          <a:xfrm>
            <a:off x="3614760" y="2808000"/>
            <a:ext cx="2469240" cy="2170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75" name="Рисунок 3874"/>
          <p:cNvPicPr/>
          <p:nvPr/>
        </p:nvPicPr>
        <p:blipFill>
          <a:blip r:embed="rId6"/>
          <a:srcRect l="14085"/>
          <a:stretch/>
        </p:blipFill>
        <p:spPr>
          <a:xfrm>
            <a:off x="6176160" y="2832480"/>
            <a:ext cx="2751840" cy="213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76" name="Рисунок 3875"/>
          <p:cNvPicPr/>
          <p:nvPr/>
        </p:nvPicPr>
        <p:blipFill>
          <a:blip r:embed="rId7"/>
          <a:srcRect t="12669" b="17635"/>
          <a:stretch/>
        </p:blipFill>
        <p:spPr>
          <a:xfrm>
            <a:off x="4270680" y="5220000"/>
            <a:ext cx="4648680" cy="2159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7" name="Прямоугольник 3876"/>
          <p:cNvSpPr/>
          <p:nvPr/>
        </p:nvSpPr>
        <p:spPr>
          <a:xfrm>
            <a:off x="540000" y="2277720"/>
            <a:ext cx="7379640" cy="222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800" b="0" u="none" strike="noStrike">
                <a:solidFill>
                  <a:srgbClr val="000000"/>
                </a:solidFill>
                <a:effectLst/>
                <a:uFillTx/>
                <a:latin typeface="Rostelecom Basis Medium"/>
              </a:rPr>
              <a:t>Спасибо за внимание!</a:t>
            </a:r>
            <a:endParaRPr lang="ru-RU" sz="4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pic>
        <p:nvPicPr>
          <p:cNvPr id="3878" name="Рисунок 26"/>
          <p:cNvPicPr/>
          <p:nvPr/>
        </p:nvPicPr>
        <p:blipFill>
          <a:blip r:embed="rId2"/>
          <a:stretch/>
        </p:blipFill>
        <p:spPr>
          <a:xfrm>
            <a:off x="9514440" y="2670120"/>
            <a:ext cx="3655080" cy="4853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Общие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бщие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бщие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Общие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Обложки / разделители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15955</TotalTime>
  <Words>175</Words>
  <Application>Microsoft Office PowerPoint</Application>
  <PresentationFormat>Произвольный</PresentationFormat>
  <Paragraphs>30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6</vt:i4>
      </vt:variant>
    </vt:vector>
  </HeadingPairs>
  <TitlesOfParts>
    <vt:vector size="18" baseType="lpstr">
      <vt:lpstr>Arial</vt:lpstr>
      <vt:lpstr>Noto Sans</vt:lpstr>
      <vt:lpstr>Rostelecom Basis</vt:lpstr>
      <vt:lpstr>Rostelecom Basis Medium</vt:lpstr>
      <vt:lpstr>Symbol</vt:lpstr>
      <vt:lpstr>Wingdings</vt:lpstr>
      <vt:lpstr>XO Oriel</vt:lpstr>
      <vt:lpstr>1_Общие</vt:lpstr>
      <vt:lpstr>1_Общие</vt:lpstr>
      <vt:lpstr>1_Общие</vt:lpstr>
      <vt:lpstr>2_Общие</vt:lpstr>
      <vt:lpstr>Обложки / разделители</vt:lpstr>
      <vt:lpstr>Цифровой мир: жить безопасно</vt:lpstr>
      <vt:lpstr>Что сделал «Ростелеком» на технологическом уровне</vt:lpstr>
      <vt:lpstr>Как «Ростелеком» борется за безопасность детей в интернете</vt:lpstr>
      <vt:lpstr>Наши образовательные материалы и проекты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 Microsoft Office</dc:creator>
  <dc:description/>
  <cp:lastModifiedBy>Дядькин Лаврентий Сергеевич</cp:lastModifiedBy>
  <cp:revision>772</cp:revision>
  <dcterms:created xsi:type="dcterms:W3CDTF">2018-08-10T08:27:24Z</dcterms:created>
  <dcterms:modified xsi:type="dcterms:W3CDTF">2025-09-25T04:51:37Z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8</vt:i4>
  </property>
</Properties>
</file>