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36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541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27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309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997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667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13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79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6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41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1658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71099-18F2-4C4B-AF84-0709A9779566}" type="datetimeFigureOut">
              <a:rPr lang="ru-RU" smtClean="0"/>
              <a:t>25.09.2025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3774DE-EEAD-49B9-AC6C-1A76B49894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25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004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50"/>
            <a:ext cx="12197244" cy="6860950"/>
          </a:xfrm>
        </p:spPr>
      </p:pic>
    </p:spTree>
    <p:extLst>
      <p:ext uri="{BB962C8B-B14F-4D97-AF65-F5344CB8AC3E}">
        <p14:creationId xmlns:p14="http://schemas.microsoft.com/office/powerpoint/2010/main" val="3151569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44" y="0"/>
            <a:ext cx="12197244" cy="6860950"/>
          </a:xfrm>
        </p:spPr>
      </p:pic>
    </p:spTree>
    <p:extLst>
      <p:ext uri="{BB962C8B-B14F-4D97-AF65-F5344CB8AC3E}">
        <p14:creationId xmlns:p14="http://schemas.microsoft.com/office/powerpoint/2010/main" val="623884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7246" cy="6860951"/>
          </a:xfrm>
        </p:spPr>
      </p:pic>
    </p:spTree>
    <p:extLst>
      <p:ext uri="{BB962C8B-B14F-4D97-AF65-F5344CB8AC3E}">
        <p14:creationId xmlns:p14="http://schemas.microsoft.com/office/powerpoint/2010/main" val="701331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42067760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Лончаков Игорь Олегович</dc:creator>
  <cp:lastModifiedBy>Лончаков Игорь Олегович</cp:lastModifiedBy>
  <cp:revision>1</cp:revision>
  <dcterms:created xsi:type="dcterms:W3CDTF">2025-09-25T00:56:35Z</dcterms:created>
  <dcterms:modified xsi:type="dcterms:W3CDTF">2025-09-25T00:57:10Z</dcterms:modified>
</cp:coreProperties>
</file>