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0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84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22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9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15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22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80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098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2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48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77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31E41-5E61-4DBD-87DA-EB9632721E7A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BC51D-D10F-42ED-BD77-690FE45F3E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19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3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68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63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4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8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38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01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51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739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Вишнякова Анастасия Ивановна</dc:creator>
  <cp:lastModifiedBy>Вишнякова Анастасия Ивановна</cp:lastModifiedBy>
  <cp:revision>1</cp:revision>
  <dcterms:created xsi:type="dcterms:W3CDTF">2025-09-25T03:48:44Z</dcterms:created>
  <dcterms:modified xsi:type="dcterms:W3CDTF">2025-09-25T03:51:03Z</dcterms:modified>
</cp:coreProperties>
</file>