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12192000" cy="6858000"/>
  <p:defaultTextStyle>
    <a:defPPr>
      <a:defRPr lang="ru-RU"/>
    </a:defPPr>
    <a:lvl1pPr marL="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lang="ru-RU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 с изображением"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1484764" y="1986925"/>
            <a:ext cx="5257793" cy="2057441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cxnSp>
        <p:nvCxnSpPr>
          <p:cNvPr id="24" name="Прямая соединительная линия 2"/>
          <p:cNvCxnSpPr>
            <a:cxnSpLocks/>
          </p:cNvCxnSpPr>
          <p:nvPr userDrawn="1"/>
        </p:nvCxnSpPr>
        <p:spPr bwMode="auto"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Контент 47" descr="Щелкните значок, чтобы добавить фото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1601366" y="4172084"/>
            <a:ext cx="1570612" cy="76028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800" b="0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7" name="Контент 47"/>
          <p:cNvSpPr>
            <a:spLocks noGrp="1"/>
          </p:cNvSpPr>
          <p:nvPr>
            <p:ph type="pic" sz="quarter" idx="47" hasCustomPrompt="1"/>
          </p:nvPr>
        </p:nvSpPr>
        <p:spPr bwMode="auto"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изображение≈≈</a:t>
            </a:r>
            <a:endParaRPr/>
          </a:p>
        </p:txBody>
      </p:sp>
      <p:sp>
        <p:nvSpPr>
          <p:cNvPr id="9" name="Полилиния: Фигура 11"/>
          <p:cNvSpPr/>
          <p:nvPr userDrawn="1"/>
        </p:nvSpPr>
        <p:spPr bwMode="auto"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вестка дн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 bwMode="auto">
          <a:xfrm>
            <a:off x="512572" y="3435545"/>
            <a:ext cx="4253399" cy="1740114"/>
          </a:xfrm>
        </p:spPr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" name="Полилиния: фигура 4"/>
          <p:cNvSpPr/>
          <p:nvPr userDrawn="1"/>
        </p:nvSpPr>
        <p:spPr bwMode="auto"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 sz="1800"/>
          </a:p>
        </p:txBody>
      </p:sp>
      <p:sp>
        <p:nvSpPr>
          <p:cNvPr id="13" name="Полилиния: Фигура 12"/>
          <p:cNvSpPr/>
          <p:nvPr userDrawn="1"/>
        </p:nvSpPr>
        <p:spPr bwMode="auto">
          <a:xfrm>
            <a:off x="8375471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 sz="1800"/>
          </a:p>
        </p:txBody>
      </p:sp>
      <p:sp>
        <p:nvSpPr>
          <p:cNvPr id="14" name="Полилиния: Фигура 13"/>
          <p:cNvSpPr/>
          <p:nvPr userDrawn="1"/>
        </p:nvSpPr>
        <p:spPr bwMode="auto"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 sz="1800"/>
          </a:p>
        </p:txBody>
      </p:sp>
      <p:sp>
        <p:nvSpPr>
          <p:cNvPr id="15" name="Полилиния: Фигура 14"/>
          <p:cNvSpPr/>
          <p:nvPr userDrawn="1"/>
        </p:nvSpPr>
        <p:spPr bwMode="auto">
          <a:xfrm>
            <a:off x="8375471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6" name="Полилиния: фигура 15"/>
          <p:cNvSpPr/>
          <p:nvPr userDrawn="1"/>
        </p:nvSpPr>
        <p:spPr bwMode="auto"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 sz="1800"/>
          </a:p>
        </p:txBody>
      </p:sp>
      <p:sp>
        <p:nvSpPr>
          <p:cNvPr id="24" name="Контент 47" descr="Щелкните значок, чтобы добавить фото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6274027" y="1076241"/>
            <a:ext cx="1913128" cy="1054727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0" i="0">
                <a:solidFill>
                  <a:schemeClr val="accent6"/>
                </a:solidFill>
                <a:latin typeface="Abadi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6" name="Контент 47" descr="Щелкните значок, чтобы добавить фото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8375471" y="1076241"/>
            <a:ext cx="1904890" cy="1054728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2999"/>
              </a:lnSpc>
              <a:buNone/>
              <a:defRPr lang="ru-RU" sz="1800" b="0" i="0">
                <a:solidFill>
                  <a:schemeClr val="accent6"/>
                </a:solidFill>
                <a:latin typeface="Abadi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3" name="Контент 47" descr="Щелкните значок, чтобы добавить фото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7321949" y="2844725"/>
            <a:ext cx="1914694" cy="108919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2999"/>
              </a:lnSpc>
              <a:buNone/>
              <a:defRPr lang="ru-RU" sz="1800" b="0" i="0">
                <a:solidFill>
                  <a:schemeClr val="accent6"/>
                </a:solidFill>
                <a:latin typeface="Abadi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4" name="Контент 47" descr="Щелкните значок, чтобы добавить фото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9409651" y="2826795"/>
            <a:ext cx="1913128" cy="1107124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2999"/>
              </a:lnSpc>
              <a:buNone/>
              <a:defRPr lang="ru-RU" sz="1800" b="0" i="0">
                <a:solidFill>
                  <a:schemeClr val="accent6"/>
                </a:solidFill>
                <a:latin typeface="Abadi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5" name="Контент 47" descr="Щелкните значок, чтобы добавить фото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8367234" y="4631270"/>
            <a:ext cx="1913128" cy="1075689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12999"/>
              </a:lnSpc>
              <a:buNone/>
              <a:defRPr lang="ru-RU" sz="1800" b="0" i="0">
                <a:solidFill>
                  <a:schemeClr val="accent6"/>
                </a:solidFill>
                <a:latin typeface="Abadi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6" name="Полилиния: Фигура 6"/>
          <p:cNvSpPr/>
          <p:nvPr userDrawn="1"/>
        </p:nvSpPr>
        <p:spPr bwMode="auto"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29" name="Полилиния 28"/>
          <p:cNvSpPr/>
          <p:nvPr userDrawn="1"/>
        </p:nvSpPr>
        <p:spPr bwMode="auto"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 extrusionOk="0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28" name="Полилиния 27"/>
          <p:cNvSpPr/>
          <p:nvPr userDrawn="1"/>
        </p:nvSpPr>
        <p:spPr bwMode="auto"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 extrusionOk="0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30" name="Полилиния 29"/>
          <p:cNvSpPr/>
          <p:nvPr userDrawn="1"/>
        </p:nvSpPr>
        <p:spPr bwMode="auto"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 extrusionOk="0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1" name="Полилиния: Фигура 10"/>
          <p:cNvSpPr/>
          <p:nvPr userDrawn="1"/>
        </p:nvSpPr>
        <p:spPr bwMode="auto"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12" name="Полилиния: Фигура 11"/>
          <p:cNvSpPr/>
          <p:nvPr userDrawn="1"/>
        </p:nvSpPr>
        <p:spPr bwMode="auto">
          <a:xfrm>
            <a:off x="6310033" y="4056423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33"/>
          </p:nvPr>
        </p:nvSpPr>
        <p:spPr bwMode="auto">
          <a:xfrm>
            <a:off x="484632" y="6217920"/>
            <a:ext cx="4114800" cy="365125"/>
          </a:xfrm>
        </p:spPr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34"/>
          </p:nvPr>
        </p:nvSpPr>
        <p:spPr bwMode="auto">
          <a:xfrm>
            <a:off x="11194169" y="6217920"/>
            <a:ext cx="458592" cy="365125"/>
          </a:xfrm>
        </p:spPr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Введ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509573" y="2096892"/>
            <a:ext cx="5117162" cy="1325563"/>
          </a:xfrm>
        </p:spPr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4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509573" y="3435546"/>
            <a:ext cx="4260180" cy="129453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1" name="Рисунок 20"/>
          <p:cNvSpPr>
            <a:spLocks noGrp="1"/>
          </p:cNvSpPr>
          <p:nvPr>
            <p:ph type="pic" sz="quarter" idx="51"/>
          </p:nvPr>
        </p:nvSpPr>
        <p:spPr bwMode="auto"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" fmla="*/ 2530205 w 6463478"/>
              <a:gd name="connsiteY0" fmla="*/ 0 h 6858000"/>
              <a:gd name="connsiteX1" fmla="*/ 4318428 w 6463478"/>
              <a:gd name="connsiteY1" fmla="*/ 0 h 6858000"/>
              <a:gd name="connsiteX2" fmla="*/ 6463478 w 6463478"/>
              <a:gd name="connsiteY2" fmla="*/ 1338386 h 6858000"/>
              <a:gd name="connsiteX3" fmla="*/ 6463478 w 6463478"/>
              <a:gd name="connsiteY3" fmla="*/ 5624376 h 6858000"/>
              <a:gd name="connsiteX4" fmla="*/ 4358603 w 6463478"/>
              <a:gd name="connsiteY4" fmla="*/ 6858000 h 6858000"/>
              <a:gd name="connsiteX5" fmla="*/ 2570400 w 6463478"/>
              <a:gd name="connsiteY5" fmla="*/ 6858000 h 6858000"/>
              <a:gd name="connsiteX6" fmla="*/ 17140 w 6463478"/>
              <a:gd name="connsiteY6" fmla="*/ 5339864 h 6858000"/>
              <a:gd name="connsiteX7" fmla="*/ 0 w 6463478"/>
              <a:gd name="connsiteY7" fmla="*/ 1404433 h 6858000"/>
              <a:gd name="connsiteX8" fmla="*/ 2530205 w 6463478"/>
              <a:gd name="connsiteY8" fmla="*/ 0 h 6858000"/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  <a:gd name="connsiteX8" fmla="*/ 2513726 w 6446999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46999" h="6858000" extrusionOk="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rtlCol="0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lang="ru-RU">
                <a:solidFill>
                  <a:schemeClr val="accent6"/>
                </a:solidFill>
              </a:defRPr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ru-RU"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52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 презентации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3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Заголовок 4"/>
          <p:cNvSpPr>
            <a:spLocks noGrp="1"/>
          </p:cNvSpPr>
          <p:nvPr>
            <p:ph type="title"/>
          </p:nvPr>
        </p:nvSpPr>
        <p:spPr bwMode="auto"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8" name="Шестиугольник 17"/>
          <p:cNvSpPr/>
          <p:nvPr userDrawn="1"/>
        </p:nvSpPr>
        <p:spPr bwMode="auto"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1" name="Текст 47" descr="Щелкните значок, чтобы добавить фото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2319235" y="2911781"/>
            <a:ext cx="1570612" cy="107082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12999"/>
              </a:lnSpc>
              <a:buNone/>
              <a:defRPr lang="ru-RU" sz="1800" b="1" cap="all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17" name="Рисунок 16"/>
          <p:cNvSpPr>
            <a:spLocks noGrp="1"/>
          </p:cNvSpPr>
          <p:nvPr>
            <p:ph type="pic" sz="quarter" idx="47"/>
          </p:nvPr>
        </p:nvSpPr>
        <p:spPr bwMode="auto"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 extrusionOk="0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 rtlCol="0">
            <a:noAutofit/>
          </a:bodyPr>
          <a:lstStyle>
            <a:lvl1pPr marL="0" indent="0" algn="ctr">
              <a:buNone/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87829" y="507076"/>
            <a:ext cx="10515600" cy="1115434"/>
          </a:xfrm>
        </p:spPr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1" name="Контент 47"/>
          <p:cNvSpPr>
            <a:spLocks noGrp="1"/>
          </p:cNvSpPr>
          <p:nvPr>
            <p:ph type="chart" sz="quarter" idx="27" hasCustomPrompt="1"/>
          </p:nvPr>
        </p:nvSpPr>
        <p:spPr bwMode="auto">
          <a:xfrm>
            <a:off x="587829" y="1622510"/>
            <a:ext cx="10889796" cy="4155757"/>
          </a:xfrm>
          <a:prstGeom prst="rect">
            <a:avLst/>
          </a:prstGeom>
        </p:spPr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Щелкните, чтобы изменить стиль образца текста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28"/>
          </p:nvPr>
        </p:nvSpPr>
        <p:spPr bwMode="auto"/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 презентации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9"/>
          </p:nvPr>
        </p:nvSpPr>
        <p:spPr bwMode="auto"/>
        <p:txBody>
          <a:bodyPr rtlCol="0"/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контент с оформлением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Заголовок 4"/>
          <p:cNvSpPr>
            <a:spLocks noGrp="1"/>
          </p:cNvSpPr>
          <p:nvPr>
            <p:ph type="title"/>
          </p:nvPr>
        </p:nvSpPr>
        <p:spPr bwMode="auto">
          <a:xfrm>
            <a:off x="581709" y="721537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0" name="Таблица"/>
          <p:cNvSpPr>
            <a:spLocks noGrp="1"/>
          </p:cNvSpPr>
          <p:nvPr>
            <p:ph type="tbl" sz="quarter" idx="27" hasCustomPrompt="1"/>
          </p:nvPr>
        </p:nvSpPr>
        <p:spPr bwMode="auto">
          <a:xfrm>
            <a:off x="581709" y="1614198"/>
            <a:ext cx="10889796" cy="431785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Щелкните, чтобы изменить стиль образца текста</a:t>
            </a:r>
          </a:p>
        </p:txBody>
      </p:sp>
      <p:sp>
        <p:nvSpPr>
          <p:cNvPr id="9" name="Полилиния: Фигура 5"/>
          <p:cNvSpPr/>
          <p:nvPr userDrawn="1"/>
        </p:nvSpPr>
        <p:spPr bwMode="auto"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2" name="Полилиния 11"/>
          <p:cNvSpPr/>
          <p:nvPr userDrawn="1"/>
        </p:nvSpPr>
        <p:spPr bwMode="auto"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 extrusionOk="0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3" name="Полилиния: Фигура 11"/>
          <p:cNvSpPr/>
          <p:nvPr userDrawn="1"/>
        </p:nvSpPr>
        <p:spPr bwMode="auto"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28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29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 bwMode="auto">
          <a:xfrm>
            <a:off x="6099079" y="1856194"/>
            <a:ext cx="4518122" cy="1688906"/>
          </a:xfrm>
        </p:spPr>
        <p:txBody>
          <a:bodyPr rtlCol="0" anchor="b">
            <a:noAutofit/>
          </a:bodyPr>
          <a:lstStyle>
            <a:lvl1pPr>
              <a:defRPr lang="ru-RU" sz="2700">
                <a:latin typeface="+mn-lt"/>
              </a:defRPr>
            </a:lvl1pPr>
          </a:lstStyle>
          <a:p>
            <a:pPr>
              <a:defRPr/>
            </a:pPr>
            <a:r>
              <a:rPr lang="ru-RU"/>
              <a:t>Щелкните, чтобы изменить стиль текста</a:t>
            </a:r>
            <a:endParaRPr/>
          </a:p>
        </p:txBody>
      </p:sp>
      <p:sp>
        <p:nvSpPr>
          <p:cNvPr id="11" name="Подзаголовок 47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6095999" y="3695015"/>
            <a:ext cx="4672693" cy="1688906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accent4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4" name="Полилиния: Фигура 5"/>
          <p:cNvSpPr/>
          <p:nvPr userDrawn="1"/>
        </p:nvSpPr>
        <p:spPr bwMode="auto"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5" name="Полилиния: Фигура 6"/>
          <p:cNvSpPr/>
          <p:nvPr userDrawn="1"/>
        </p:nvSpPr>
        <p:spPr bwMode="auto"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 sz="1600"/>
          </a:p>
        </p:txBody>
      </p:sp>
      <p:sp>
        <p:nvSpPr>
          <p:cNvPr id="6" name="Полилиния: Фигура 7"/>
          <p:cNvSpPr/>
          <p:nvPr userDrawn="1"/>
        </p:nvSpPr>
        <p:spPr bwMode="auto"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/>
          </a:p>
        </p:txBody>
      </p:sp>
      <p:sp>
        <p:nvSpPr>
          <p:cNvPr id="8" name="Полилиния: Фигура 11"/>
          <p:cNvSpPr/>
          <p:nvPr userDrawn="1"/>
        </p:nvSpPr>
        <p:spPr bwMode="auto"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0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31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 участника команд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Заголовок 4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60" name="Контент 47"/>
          <p:cNvSpPr>
            <a:spLocks noGrp="1"/>
          </p:cNvSpPr>
          <p:nvPr>
            <p:ph type="pic" sz="quarter" idx="48"/>
          </p:nvPr>
        </p:nvSpPr>
        <p:spPr bwMode="auto"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2" name="Контен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1214003" y="4764288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53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1214003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1" name="Контент 47"/>
          <p:cNvSpPr>
            <a:spLocks noGrp="1"/>
          </p:cNvSpPr>
          <p:nvPr>
            <p:ph type="pic" sz="quarter" idx="49"/>
          </p:nvPr>
        </p:nvSpPr>
        <p:spPr bwMode="auto">
          <a:xfrm>
            <a:off x="3623536" y="1840729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1" name="Контент 47" descr="Щелкните значок, чтобы добавить фото"/>
          <p:cNvSpPr>
            <a:spLocks noGrp="1"/>
          </p:cNvSpPr>
          <p:nvPr>
            <p:ph type="body" sz="quarter" idx="54" hasCustomPrompt="1"/>
          </p:nvPr>
        </p:nvSpPr>
        <p:spPr bwMode="auto">
          <a:xfrm>
            <a:off x="37204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2" name="Контент 47"/>
          <p:cNvSpPr>
            <a:spLocks noGrp="1"/>
          </p:cNvSpPr>
          <p:nvPr>
            <p:ph type="body" sz="quarter" idx="55" hasCustomPrompt="1"/>
          </p:nvPr>
        </p:nvSpPr>
        <p:spPr bwMode="auto">
          <a:xfrm>
            <a:off x="37204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2" name="Контент 47"/>
          <p:cNvSpPr>
            <a:spLocks noGrp="1"/>
          </p:cNvSpPr>
          <p:nvPr>
            <p:ph type="pic" sz="quarter" idx="50"/>
          </p:nvPr>
        </p:nvSpPr>
        <p:spPr bwMode="auto"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19" name="Контент 47" descr="Щелкните значок, чтобы добавить фото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6218710" y="4764288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0" name="Контент 47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6218710" y="5295180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3" name="Контент 47"/>
          <p:cNvSpPr>
            <a:spLocks noGrp="1"/>
          </p:cNvSpPr>
          <p:nvPr>
            <p:ph type="pic" sz="quarter" idx="51"/>
          </p:nvPr>
        </p:nvSpPr>
        <p:spPr bwMode="auto"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 anchor="ctr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5" name="Контент 47" descr="Щелкните значок, чтобы добавить фото"/>
          <p:cNvSpPr>
            <a:spLocks noGrp="1"/>
          </p:cNvSpPr>
          <p:nvPr>
            <p:ph type="body" sz="quarter" idx="56" hasCustomPrompt="1"/>
          </p:nvPr>
        </p:nvSpPr>
        <p:spPr bwMode="auto">
          <a:xfrm>
            <a:off x="8635340" y="4045832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6" name="Контент 47"/>
          <p:cNvSpPr>
            <a:spLocks noGrp="1"/>
          </p:cNvSpPr>
          <p:nvPr>
            <p:ph type="body" sz="quarter" idx="57" hasCustomPrompt="1"/>
          </p:nvPr>
        </p:nvSpPr>
        <p:spPr bwMode="auto">
          <a:xfrm>
            <a:off x="8635340" y="4576723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58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59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8 участников команд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509573" y="2367293"/>
            <a:ext cx="3909993" cy="3629708"/>
          </a:xfrm>
        </p:spPr>
        <p:txBody>
          <a:bodyPr rtlCol="0" anchor="t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8" name="Контент 47"/>
          <p:cNvSpPr>
            <a:spLocks noGrp="1"/>
          </p:cNvSpPr>
          <p:nvPr>
            <p:ph type="pic" sz="quarter" idx="48"/>
          </p:nvPr>
        </p:nvSpPr>
        <p:spPr bwMode="auto"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39" name="Контен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5520210" y="522515"/>
            <a:ext cx="2289842" cy="62655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0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5520211" y="1165881"/>
            <a:ext cx="2289842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1400" b="0" i="0">
                <a:solidFill>
                  <a:schemeClr val="accent6"/>
                </a:solidFill>
                <a:latin typeface="+mn-lt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56" name="Контент 47"/>
          <p:cNvSpPr>
            <a:spLocks noGrp="1"/>
          </p:cNvSpPr>
          <p:nvPr>
            <p:ph type="pic" sz="quarter" idx="72"/>
          </p:nvPr>
        </p:nvSpPr>
        <p:spPr bwMode="auto"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1" name="Контент 47" descr="Щелкните значок, чтобы добавить фото"/>
          <p:cNvSpPr>
            <a:spLocks noGrp="1"/>
          </p:cNvSpPr>
          <p:nvPr>
            <p:ph type="body" sz="quarter" idx="55" hasCustomPrompt="1"/>
          </p:nvPr>
        </p:nvSpPr>
        <p:spPr bwMode="auto">
          <a:xfrm>
            <a:off x="9309888" y="642667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2" name="Контент 47"/>
          <p:cNvSpPr>
            <a:spLocks noGrp="1"/>
          </p:cNvSpPr>
          <p:nvPr>
            <p:ph type="body" sz="quarter" idx="56" hasCustomPrompt="1"/>
          </p:nvPr>
        </p:nvSpPr>
        <p:spPr bwMode="auto">
          <a:xfrm>
            <a:off x="9309891" y="1165881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accent6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48" name="Контент 47"/>
          <p:cNvSpPr>
            <a:spLocks noGrp="1"/>
          </p:cNvSpPr>
          <p:nvPr>
            <p:ph type="pic" sz="quarter" idx="69"/>
          </p:nvPr>
        </p:nvSpPr>
        <p:spPr bwMode="auto"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3" name="Контент 47" descr="Щелкните значок, чтобы добавить фото"/>
          <p:cNvSpPr>
            <a:spLocks noGrp="1"/>
          </p:cNvSpPr>
          <p:nvPr>
            <p:ph type="body" sz="quarter" idx="57" hasCustomPrompt="1"/>
          </p:nvPr>
        </p:nvSpPr>
        <p:spPr bwMode="auto">
          <a:xfrm>
            <a:off x="5520210" y="2105171"/>
            <a:ext cx="2193021" cy="617418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4" name="Контент 47"/>
          <p:cNvSpPr>
            <a:spLocks noGrp="1"/>
          </p:cNvSpPr>
          <p:nvPr>
            <p:ph type="body" sz="quarter" idx="58" hasCustomPrompt="1"/>
          </p:nvPr>
        </p:nvSpPr>
        <p:spPr bwMode="auto">
          <a:xfrm>
            <a:off x="5520212" y="2739721"/>
            <a:ext cx="2193021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accent6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1" name="Контент 47"/>
          <p:cNvSpPr>
            <a:spLocks noGrp="1"/>
          </p:cNvSpPr>
          <p:nvPr>
            <p:ph type="pic" sz="quarter" idx="73"/>
          </p:nvPr>
        </p:nvSpPr>
        <p:spPr bwMode="auto"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5" name="Контент 47" descr="Щелкните значок, чтобы добавить фото"/>
          <p:cNvSpPr>
            <a:spLocks noGrp="1"/>
          </p:cNvSpPr>
          <p:nvPr>
            <p:ph type="body" sz="quarter" idx="59" hasCustomPrompt="1"/>
          </p:nvPr>
        </p:nvSpPr>
        <p:spPr bwMode="auto">
          <a:xfrm>
            <a:off x="9309890" y="2032203"/>
            <a:ext cx="2098039" cy="70114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6" name="Контент 47"/>
          <p:cNvSpPr>
            <a:spLocks noGrp="1"/>
          </p:cNvSpPr>
          <p:nvPr>
            <p:ph type="body" sz="quarter" idx="60" hasCustomPrompt="1"/>
          </p:nvPr>
        </p:nvSpPr>
        <p:spPr bwMode="auto">
          <a:xfrm>
            <a:off x="9309890" y="274640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accent6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49" name="Контент 47"/>
          <p:cNvSpPr>
            <a:spLocks noGrp="1"/>
          </p:cNvSpPr>
          <p:nvPr>
            <p:ph type="pic" sz="quarter" idx="70"/>
          </p:nvPr>
        </p:nvSpPr>
        <p:spPr bwMode="auto"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7" name="Контент 47" descr="Щелкните значок, чтобы добавить фото"/>
          <p:cNvSpPr>
            <a:spLocks noGrp="1"/>
          </p:cNvSpPr>
          <p:nvPr>
            <p:ph type="body" sz="quarter" idx="61" hasCustomPrompt="1"/>
          </p:nvPr>
        </p:nvSpPr>
        <p:spPr bwMode="auto">
          <a:xfrm>
            <a:off x="5520210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50" name="Контент 47"/>
          <p:cNvSpPr>
            <a:spLocks noGrp="1"/>
          </p:cNvSpPr>
          <p:nvPr>
            <p:ph type="body" sz="quarter" idx="62" hasCustomPrompt="1"/>
          </p:nvPr>
        </p:nvSpPr>
        <p:spPr bwMode="auto">
          <a:xfrm>
            <a:off x="552021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accent6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2" name="Контент 47"/>
          <p:cNvSpPr>
            <a:spLocks noGrp="1"/>
          </p:cNvSpPr>
          <p:nvPr>
            <p:ph type="pic" sz="quarter" idx="74"/>
          </p:nvPr>
        </p:nvSpPr>
        <p:spPr bwMode="auto"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1" name="Контент 47" descr="Щелкните значок, чтобы добавить фото"/>
          <p:cNvSpPr>
            <a:spLocks noGrp="1"/>
          </p:cNvSpPr>
          <p:nvPr>
            <p:ph type="body" sz="quarter" idx="63" hasCustomPrompt="1"/>
          </p:nvPr>
        </p:nvSpPr>
        <p:spPr bwMode="auto">
          <a:xfrm>
            <a:off x="9309888" y="3775516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52" name="Контент 47"/>
          <p:cNvSpPr>
            <a:spLocks noGrp="1"/>
          </p:cNvSpPr>
          <p:nvPr>
            <p:ph type="body" sz="quarter" idx="64" hasCustomPrompt="1"/>
          </p:nvPr>
        </p:nvSpPr>
        <p:spPr bwMode="auto">
          <a:xfrm>
            <a:off x="9309891" y="4312077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accent6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55" name="Контент 47"/>
          <p:cNvSpPr>
            <a:spLocks noGrp="1"/>
          </p:cNvSpPr>
          <p:nvPr>
            <p:ph type="pic" sz="quarter" idx="71"/>
          </p:nvPr>
        </p:nvSpPr>
        <p:spPr bwMode="auto"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3" name="Контент 47" descr="Щелкните значок, чтобы добавить фото"/>
          <p:cNvSpPr>
            <a:spLocks noGrp="1"/>
          </p:cNvSpPr>
          <p:nvPr>
            <p:ph type="body" sz="quarter" idx="65" hasCustomPrompt="1"/>
          </p:nvPr>
        </p:nvSpPr>
        <p:spPr bwMode="auto">
          <a:xfrm>
            <a:off x="5520210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58" name="Контент 47"/>
          <p:cNvSpPr>
            <a:spLocks noGrp="1"/>
          </p:cNvSpPr>
          <p:nvPr>
            <p:ph type="body" sz="quarter" idx="66" hasCustomPrompt="1"/>
          </p:nvPr>
        </p:nvSpPr>
        <p:spPr bwMode="auto">
          <a:xfrm>
            <a:off x="552021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accent6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3" name="Контент 47"/>
          <p:cNvSpPr>
            <a:spLocks noGrp="1"/>
          </p:cNvSpPr>
          <p:nvPr>
            <p:ph type="pic" sz="quarter" idx="75"/>
          </p:nvPr>
        </p:nvSpPr>
        <p:spPr bwMode="auto"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9" name="Контент 47" descr="Щелкните значок, чтобы добавить фото"/>
          <p:cNvSpPr>
            <a:spLocks noGrp="1"/>
          </p:cNvSpPr>
          <p:nvPr>
            <p:ph type="body" sz="quarter" idx="67" hasCustomPrompt="1"/>
          </p:nvPr>
        </p:nvSpPr>
        <p:spPr bwMode="auto">
          <a:xfrm>
            <a:off x="9313612" y="5369449"/>
            <a:ext cx="2098039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60" name="Контент 47"/>
          <p:cNvSpPr>
            <a:spLocks noGrp="1"/>
          </p:cNvSpPr>
          <p:nvPr>
            <p:ph type="body" sz="quarter" idx="68" hasCustomPrompt="1"/>
          </p:nvPr>
        </p:nvSpPr>
        <p:spPr bwMode="auto">
          <a:xfrm>
            <a:off x="9309891" y="5901594"/>
            <a:ext cx="2098038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400" b="0" i="0">
                <a:solidFill>
                  <a:schemeClr val="accent6"/>
                </a:solidFill>
                <a:latin typeface="+mn-lt"/>
                <a:ea typeface="+mn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l" defTabSz="914400">
              <a:lnSpc>
                <a:spcPct val="9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76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77"/>
          </p:nvPr>
        </p:nvSpPr>
        <p:spPr bwMode="auto"/>
        <p:txBody>
          <a:bodyPr rtlCol="0">
            <a:noAutofit/>
          </a:bodyPr>
          <a:lstStyle>
            <a:lvl1pPr>
              <a:defRPr lang="ru-RU" b="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 столбцов со значкам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6"/>
          <p:cNvSpPr/>
          <p:nvPr userDrawn="1"/>
        </p:nvSpPr>
        <p:spPr bwMode="auto"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5" name="Полилиния: Фигура 7"/>
          <p:cNvSpPr/>
          <p:nvPr userDrawn="1"/>
        </p:nvSpPr>
        <p:spPr bwMode="auto"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6" name="Полилиния: Фигура 8"/>
          <p:cNvSpPr/>
          <p:nvPr userDrawn="1"/>
        </p:nvSpPr>
        <p:spPr bwMode="auto"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7" name="Полилиния: Фигура 9"/>
          <p:cNvSpPr/>
          <p:nvPr userDrawn="1"/>
        </p:nvSpPr>
        <p:spPr bwMode="auto"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31" name="Контен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821770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2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912627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3" name="Контент 47" descr="Щелкните значок, чтобы добавить фото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2888314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4" name="Контент 47"/>
          <p:cNvSpPr>
            <a:spLocks noGrp="1"/>
          </p:cNvSpPr>
          <p:nvPr>
            <p:ph type="body" sz="quarter" idx="50" hasCustomPrompt="1"/>
          </p:nvPr>
        </p:nvSpPr>
        <p:spPr bwMode="auto">
          <a:xfrm>
            <a:off x="2979171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5" name="Контент 47" descr="Щелкните значок, чтобы добавить фото"/>
          <p:cNvSpPr>
            <a:spLocks noGrp="1"/>
          </p:cNvSpPr>
          <p:nvPr>
            <p:ph type="body" sz="quarter" idx="51" hasCustomPrompt="1"/>
          </p:nvPr>
        </p:nvSpPr>
        <p:spPr bwMode="auto">
          <a:xfrm>
            <a:off x="5073898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6" name="Контент 47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5164755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7" name="Контент 47" descr="Щелкните значок, чтобы добавить фото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7259482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38" name="Контент 47"/>
          <p:cNvSpPr>
            <a:spLocks noGrp="1"/>
          </p:cNvSpPr>
          <p:nvPr>
            <p:ph type="body" sz="quarter" idx="54" hasCustomPrompt="1"/>
          </p:nvPr>
        </p:nvSpPr>
        <p:spPr bwMode="auto">
          <a:xfrm>
            <a:off x="7350339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9" name="Контент 47" descr="Щелкните значок, чтобы добавить фото"/>
          <p:cNvSpPr>
            <a:spLocks noGrp="1"/>
          </p:cNvSpPr>
          <p:nvPr>
            <p:ph type="body" sz="quarter" idx="55" hasCustomPrompt="1"/>
          </p:nvPr>
        </p:nvSpPr>
        <p:spPr bwMode="auto">
          <a:xfrm>
            <a:off x="9445066" y="4416565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40" name="Контент 47"/>
          <p:cNvSpPr>
            <a:spLocks noGrp="1"/>
          </p:cNvSpPr>
          <p:nvPr>
            <p:ph type="body" sz="quarter" idx="56" hasCustomPrompt="1"/>
          </p:nvPr>
        </p:nvSpPr>
        <p:spPr bwMode="auto">
          <a:xfrm>
            <a:off x="9535923" y="5007731"/>
            <a:ext cx="1691687" cy="81117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400" b="0" i="0">
                <a:solidFill>
                  <a:schemeClr val="accent6"/>
                </a:solidFill>
                <a:latin typeface="+mn-lt"/>
                <a:ea typeface="+mj-ea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41" name="Контент 47"/>
          <p:cNvSpPr>
            <a:spLocks noGrp="1"/>
          </p:cNvSpPr>
          <p:nvPr>
            <p:ph type="pic" sz="quarter" idx="57"/>
          </p:nvPr>
        </p:nvSpPr>
        <p:spPr bwMode="auto"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2" name="Контент 47"/>
          <p:cNvSpPr>
            <a:spLocks noGrp="1"/>
          </p:cNvSpPr>
          <p:nvPr>
            <p:ph type="pic" sz="quarter" idx="58"/>
          </p:nvPr>
        </p:nvSpPr>
        <p:spPr bwMode="auto"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3" name="Контент 47"/>
          <p:cNvSpPr>
            <a:spLocks noGrp="1"/>
          </p:cNvSpPr>
          <p:nvPr>
            <p:ph type="pic" sz="quarter" idx="59"/>
          </p:nvPr>
        </p:nvSpPr>
        <p:spPr bwMode="auto"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4" name="Контент 47"/>
          <p:cNvSpPr>
            <a:spLocks noGrp="1"/>
          </p:cNvSpPr>
          <p:nvPr>
            <p:ph type="pic" sz="quarter" idx="60"/>
          </p:nvPr>
        </p:nvSpPr>
        <p:spPr bwMode="auto"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45" name="Контент 47"/>
          <p:cNvSpPr>
            <a:spLocks noGrp="1"/>
          </p:cNvSpPr>
          <p:nvPr>
            <p:ph type="pic" sz="quarter" idx="61"/>
          </p:nvPr>
        </p:nvSpPr>
        <p:spPr bwMode="auto"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5" name="Заголовок 4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62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63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 столбцов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Контент 47"/>
          <p:cNvSpPr>
            <a:spLocks noGrp="1"/>
          </p:cNvSpPr>
          <p:nvPr>
            <p:ph type="body" sz="quarter" idx="32" hasCustomPrompt="1"/>
          </p:nvPr>
        </p:nvSpPr>
        <p:spPr bwMode="auto"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0" name="Контент 47"/>
          <p:cNvSpPr>
            <a:spLocks noGrp="1"/>
          </p:cNvSpPr>
          <p:nvPr>
            <p:ph type="body" sz="quarter" idx="50" hasCustomPrompt="1"/>
          </p:nvPr>
        </p:nvSpPr>
        <p:spPr bwMode="auto"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1" name="Контент 47"/>
          <p:cNvSpPr>
            <a:spLocks noGrp="1"/>
          </p:cNvSpPr>
          <p:nvPr>
            <p:ph type="body" sz="quarter" idx="51" hasCustomPrompt="1"/>
          </p:nvPr>
        </p:nvSpPr>
        <p:spPr bwMode="auto"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3" name="Контент 47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7" name="Контент 47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7" name="Контент 47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4" name="Заголовок 4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5" name="Контент 47"/>
          <p:cNvSpPr>
            <a:spLocks noGrp="1"/>
          </p:cNvSpPr>
          <p:nvPr>
            <p:ph type="body" sz="quarter" idx="46" hasCustomPrompt="1"/>
          </p:nvPr>
        </p:nvSpPr>
        <p:spPr bwMode="auto"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6" name="Контент 47"/>
          <p:cNvSpPr>
            <a:spLocks noGrp="1"/>
          </p:cNvSpPr>
          <p:nvPr>
            <p:ph type="body" sz="quarter" idx="47" hasCustomPrompt="1"/>
          </p:nvPr>
        </p:nvSpPr>
        <p:spPr bwMode="auto"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8" name="Контент 47"/>
          <p:cNvSpPr>
            <a:spLocks noGrp="1"/>
          </p:cNvSpPr>
          <p:nvPr>
            <p:ph type="body" sz="quarter" idx="48" hasCustomPrompt="1"/>
          </p:nvPr>
        </p:nvSpPr>
        <p:spPr bwMode="auto"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9" name="Контент 47"/>
          <p:cNvSpPr>
            <a:spLocks noGrp="1"/>
          </p:cNvSpPr>
          <p:nvPr>
            <p:ph type="body" sz="quarter" idx="49" hasCustomPrompt="1"/>
          </p:nvPr>
        </p:nvSpPr>
        <p:spPr bwMode="auto"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lang="ru-RU"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54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Заголовок презентации</a:t>
            </a:r>
            <a:endParaRPr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55"/>
          </p:nvPr>
        </p:nvSpPr>
        <p:spPr bwMode="auto"/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Временная шка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" name="Полилиния: Форма 25"/>
          <p:cNvSpPr/>
          <p:nvPr userDrawn="1"/>
        </p:nvSpPr>
        <p:spPr bwMode="auto"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7" name="Полилиния: Фигура 26"/>
          <p:cNvSpPr/>
          <p:nvPr userDrawn="1"/>
        </p:nvSpPr>
        <p:spPr bwMode="auto"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8" name="Полилиния: Фигура 27"/>
          <p:cNvSpPr/>
          <p:nvPr userDrawn="1"/>
        </p:nvSpPr>
        <p:spPr bwMode="auto"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9" name="Полилиния: Фигура 28"/>
          <p:cNvSpPr/>
          <p:nvPr userDrawn="1"/>
        </p:nvSpPr>
        <p:spPr bwMode="auto"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0" name="Полилиния: Фигура 29"/>
          <p:cNvSpPr/>
          <p:nvPr userDrawn="1"/>
        </p:nvSpPr>
        <p:spPr bwMode="auto"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1" name="Полилиния: Фигура 30"/>
          <p:cNvSpPr/>
          <p:nvPr userDrawn="1"/>
        </p:nvSpPr>
        <p:spPr bwMode="auto"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" fmla="*/ 0 w 7159557"/>
              <a:gd name="connsiteY0" fmla="*/ 2052536 h 2733472"/>
              <a:gd name="connsiteX1" fmla="*/ 1186774 w 7159557"/>
              <a:gd name="connsiteY1" fmla="*/ 1361872 h 2733472"/>
              <a:gd name="connsiteX2" fmla="*/ 2368685 w 7159557"/>
              <a:gd name="connsiteY2" fmla="*/ 2057400 h 2733472"/>
              <a:gd name="connsiteX3" fmla="*/ 2378413 w 7159557"/>
              <a:gd name="connsiteY3" fmla="*/ 690664 h 2733472"/>
              <a:gd name="connsiteX4" fmla="*/ 3570051 w 7159557"/>
              <a:gd name="connsiteY4" fmla="*/ 0 h 2733472"/>
              <a:gd name="connsiteX5" fmla="*/ 4761689 w 7159557"/>
              <a:gd name="connsiteY5" fmla="*/ 680936 h 2733472"/>
              <a:gd name="connsiteX6" fmla="*/ 4756825 w 7159557"/>
              <a:gd name="connsiteY6" fmla="*/ 2052536 h 2733472"/>
              <a:gd name="connsiteX7" fmla="*/ 5958191 w 7159557"/>
              <a:gd name="connsiteY7" fmla="*/ 2733472 h 2733472"/>
              <a:gd name="connsiteX8" fmla="*/ 7159557 w 7159557"/>
              <a:gd name="connsiteY8" fmla="*/ 2067128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62264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7400 h 2733472"/>
              <a:gd name="connsiteX0" fmla="*/ 0 w 7164420"/>
              <a:gd name="connsiteY0" fmla="*/ 2052536 h 2733472"/>
              <a:gd name="connsiteX1" fmla="*/ 1186774 w 7164420"/>
              <a:gd name="connsiteY1" fmla="*/ 1361872 h 2733472"/>
              <a:gd name="connsiteX2" fmla="*/ 2368685 w 7164420"/>
              <a:gd name="connsiteY2" fmla="*/ 2057400 h 2733472"/>
              <a:gd name="connsiteX3" fmla="*/ 2378413 w 7164420"/>
              <a:gd name="connsiteY3" fmla="*/ 690664 h 2733472"/>
              <a:gd name="connsiteX4" fmla="*/ 3570051 w 7164420"/>
              <a:gd name="connsiteY4" fmla="*/ 0 h 2733472"/>
              <a:gd name="connsiteX5" fmla="*/ 4761689 w 7164420"/>
              <a:gd name="connsiteY5" fmla="*/ 680936 h 2733472"/>
              <a:gd name="connsiteX6" fmla="*/ 4756825 w 7164420"/>
              <a:gd name="connsiteY6" fmla="*/ 2052536 h 2733472"/>
              <a:gd name="connsiteX7" fmla="*/ 5958191 w 7164420"/>
              <a:gd name="connsiteY7" fmla="*/ 2733472 h 2733472"/>
              <a:gd name="connsiteX8" fmla="*/ 7164420 w 7164420"/>
              <a:gd name="connsiteY8" fmla="*/ 2052536 h 2733472"/>
              <a:gd name="connsiteX0" fmla="*/ 0 w 7159556"/>
              <a:gd name="connsiteY0" fmla="*/ 2052536 h 2733472"/>
              <a:gd name="connsiteX1" fmla="*/ 1186774 w 7159556"/>
              <a:gd name="connsiteY1" fmla="*/ 1361872 h 2733472"/>
              <a:gd name="connsiteX2" fmla="*/ 2368685 w 7159556"/>
              <a:gd name="connsiteY2" fmla="*/ 2057400 h 2733472"/>
              <a:gd name="connsiteX3" fmla="*/ 2378413 w 7159556"/>
              <a:gd name="connsiteY3" fmla="*/ 690664 h 2733472"/>
              <a:gd name="connsiteX4" fmla="*/ 3570051 w 7159556"/>
              <a:gd name="connsiteY4" fmla="*/ 0 h 2733472"/>
              <a:gd name="connsiteX5" fmla="*/ 4761689 w 7159556"/>
              <a:gd name="connsiteY5" fmla="*/ 680936 h 2733472"/>
              <a:gd name="connsiteX6" fmla="*/ 4756825 w 7159556"/>
              <a:gd name="connsiteY6" fmla="*/ 2052536 h 2733472"/>
              <a:gd name="connsiteX7" fmla="*/ 5958191 w 7159556"/>
              <a:gd name="connsiteY7" fmla="*/ 2733472 h 2733472"/>
              <a:gd name="connsiteX8" fmla="*/ 7159556 w 7159556"/>
              <a:gd name="connsiteY8" fmla="*/ 2052536 h 2733472"/>
              <a:gd name="connsiteX0" fmla="*/ 0 w 7145649"/>
              <a:gd name="connsiteY0" fmla="*/ 2049060 h 2733472"/>
              <a:gd name="connsiteX1" fmla="*/ 1172867 w 7145649"/>
              <a:gd name="connsiteY1" fmla="*/ 1361872 h 2733472"/>
              <a:gd name="connsiteX2" fmla="*/ 2354778 w 7145649"/>
              <a:gd name="connsiteY2" fmla="*/ 2057400 h 2733472"/>
              <a:gd name="connsiteX3" fmla="*/ 2364506 w 7145649"/>
              <a:gd name="connsiteY3" fmla="*/ 690664 h 2733472"/>
              <a:gd name="connsiteX4" fmla="*/ 3556144 w 7145649"/>
              <a:gd name="connsiteY4" fmla="*/ 0 h 2733472"/>
              <a:gd name="connsiteX5" fmla="*/ 4747782 w 7145649"/>
              <a:gd name="connsiteY5" fmla="*/ 680936 h 2733472"/>
              <a:gd name="connsiteX6" fmla="*/ 4742918 w 7145649"/>
              <a:gd name="connsiteY6" fmla="*/ 2052536 h 2733472"/>
              <a:gd name="connsiteX7" fmla="*/ 5944284 w 7145649"/>
              <a:gd name="connsiteY7" fmla="*/ 2733472 h 2733472"/>
              <a:gd name="connsiteX8" fmla="*/ 7145649 w 714564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61872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5208 w 7156079"/>
              <a:gd name="connsiteY2" fmla="*/ 205740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61731 w 7156079"/>
              <a:gd name="connsiteY2" fmla="*/ 2029586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82592 w 7156079"/>
              <a:gd name="connsiteY2" fmla="*/ 2033063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4936 w 7156079"/>
              <a:gd name="connsiteY3" fmla="*/ 690664 h 2733472"/>
              <a:gd name="connsiteX4" fmla="*/ 3566574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4936 w 7156079"/>
              <a:gd name="connsiteY3" fmla="*/ 71847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62966 h 2761286"/>
              <a:gd name="connsiteX1" fmla="*/ 1183297 w 7156079"/>
              <a:gd name="connsiteY1" fmla="*/ 1372302 h 2761286"/>
              <a:gd name="connsiteX2" fmla="*/ 2372162 w 7156079"/>
              <a:gd name="connsiteY2" fmla="*/ 2053924 h 2761286"/>
              <a:gd name="connsiteX3" fmla="*/ 2371460 w 7156079"/>
              <a:gd name="connsiteY3" fmla="*/ 708048 h 2761286"/>
              <a:gd name="connsiteX4" fmla="*/ 3577004 w 7156079"/>
              <a:gd name="connsiteY4" fmla="*/ 0 h 2761286"/>
              <a:gd name="connsiteX5" fmla="*/ 4758212 w 7156079"/>
              <a:gd name="connsiteY5" fmla="*/ 708750 h 2761286"/>
              <a:gd name="connsiteX6" fmla="*/ 4753348 w 7156079"/>
              <a:gd name="connsiteY6" fmla="*/ 2080350 h 2761286"/>
              <a:gd name="connsiteX7" fmla="*/ 5954714 w 7156079"/>
              <a:gd name="connsiteY7" fmla="*/ 2761286 h 2761286"/>
              <a:gd name="connsiteX8" fmla="*/ 7156079 w 7156079"/>
              <a:gd name="connsiteY8" fmla="*/ 2080350 h 2761286"/>
              <a:gd name="connsiteX0" fmla="*/ 0 w 7156079"/>
              <a:gd name="connsiteY0" fmla="*/ 2035152 h 2733472"/>
              <a:gd name="connsiteX1" fmla="*/ 1183297 w 7156079"/>
              <a:gd name="connsiteY1" fmla="*/ 1344488 h 2733472"/>
              <a:gd name="connsiteX2" fmla="*/ 2372162 w 7156079"/>
              <a:gd name="connsiteY2" fmla="*/ 2026110 h 2733472"/>
              <a:gd name="connsiteX3" fmla="*/ 2371460 w 7156079"/>
              <a:gd name="connsiteY3" fmla="*/ 680234 h 2733472"/>
              <a:gd name="connsiteX4" fmla="*/ 3573527 w 7156079"/>
              <a:gd name="connsiteY4" fmla="*/ 0 h 2733472"/>
              <a:gd name="connsiteX5" fmla="*/ 4758212 w 7156079"/>
              <a:gd name="connsiteY5" fmla="*/ 680936 h 2733472"/>
              <a:gd name="connsiteX6" fmla="*/ 4753348 w 7156079"/>
              <a:gd name="connsiteY6" fmla="*/ 2052536 h 2733472"/>
              <a:gd name="connsiteX7" fmla="*/ 5954714 w 7156079"/>
              <a:gd name="connsiteY7" fmla="*/ 2733472 h 2733472"/>
              <a:gd name="connsiteX8" fmla="*/ 7156079 w 7156079"/>
              <a:gd name="connsiteY8" fmla="*/ 2052536 h 2733472"/>
              <a:gd name="connsiteX0" fmla="*/ 0 w 7156079"/>
              <a:gd name="connsiteY0" fmla="*/ 2062967 h 2761287"/>
              <a:gd name="connsiteX1" fmla="*/ 1183297 w 7156079"/>
              <a:gd name="connsiteY1" fmla="*/ 1372303 h 2761287"/>
              <a:gd name="connsiteX2" fmla="*/ 2372162 w 7156079"/>
              <a:gd name="connsiteY2" fmla="*/ 2053925 h 2761287"/>
              <a:gd name="connsiteX3" fmla="*/ 2371460 w 7156079"/>
              <a:gd name="connsiteY3" fmla="*/ 708049 h 2761287"/>
              <a:gd name="connsiteX4" fmla="*/ 3563096 w 7156079"/>
              <a:gd name="connsiteY4" fmla="*/ 0 h 2761287"/>
              <a:gd name="connsiteX5" fmla="*/ 4758212 w 7156079"/>
              <a:gd name="connsiteY5" fmla="*/ 708751 h 2761287"/>
              <a:gd name="connsiteX6" fmla="*/ 4753348 w 7156079"/>
              <a:gd name="connsiteY6" fmla="*/ 2080351 h 2761287"/>
              <a:gd name="connsiteX7" fmla="*/ 5954714 w 7156079"/>
              <a:gd name="connsiteY7" fmla="*/ 2761287 h 2761287"/>
              <a:gd name="connsiteX8" fmla="*/ 7156079 w 7156079"/>
              <a:gd name="connsiteY8" fmla="*/ 2080351 h 2761287"/>
              <a:gd name="connsiteX0" fmla="*/ 0 w 7156079"/>
              <a:gd name="connsiteY0" fmla="*/ 2045583 h 2743903"/>
              <a:gd name="connsiteX1" fmla="*/ 1183297 w 7156079"/>
              <a:gd name="connsiteY1" fmla="*/ 1354919 h 2743903"/>
              <a:gd name="connsiteX2" fmla="*/ 2372162 w 7156079"/>
              <a:gd name="connsiteY2" fmla="*/ 2036541 h 2743903"/>
              <a:gd name="connsiteX3" fmla="*/ 2371460 w 7156079"/>
              <a:gd name="connsiteY3" fmla="*/ 690665 h 2743903"/>
              <a:gd name="connsiteX4" fmla="*/ 3563096 w 7156079"/>
              <a:gd name="connsiteY4" fmla="*/ 0 h 2743903"/>
              <a:gd name="connsiteX5" fmla="*/ 4758212 w 7156079"/>
              <a:gd name="connsiteY5" fmla="*/ 691367 h 2743903"/>
              <a:gd name="connsiteX6" fmla="*/ 4753348 w 7156079"/>
              <a:gd name="connsiteY6" fmla="*/ 2062967 h 2743903"/>
              <a:gd name="connsiteX7" fmla="*/ 5954714 w 7156079"/>
              <a:gd name="connsiteY7" fmla="*/ 2743903 h 2743903"/>
              <a:gd name="connsiteX8" fmla="*/ 7156079 w 7156079"/>
              <a:gd name="connsiteY8" fmla="*/ 2062967 h 2743903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8212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53348 w 7156079"/>
              <a:gd name="connsiteY6" fmla="*/ 2069921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50857"/>
              <a:gd name="connsiteX1" fmla="*/ 1183297 w 7156079"/>
              <a:gd name="connsiteY1" fmla="*/ 1361873 h 2750857"/>
              <a:gd name="connsiteX2" fmla="*/ 2372162 w 7156079"/>
              <a:gd name="connsiteY2" fmla="*/ 2043495 h 2750857"/>
              <a:gd name="connsiteX3" fmla="*/ 2371460 w 7156079"/>
              <a:gd name="connsiteY3" fmla="*/ 697619 h 2750857"/>
              <a:gd name="connsiteX4" fmla="*/ 3559620 w 7156079"/>
              <a:gd name="connsiteY4" fmla="*/ 0 h 2750857"/>
              <a:gd name="connsiteX5" fmla="*/ 4751259 w 7156079"/>
              <a:gd name="connsiteY5" fmla="*/ 698321 h 2750857"/>
              <a:gd name="connsiteX6" fmla="*/ 4742917 w 7156079"/>
              <a:gd name="connsiteY6" fmla="*/ 2062967 h 2750857"/>
              <a:gd name="connsiteX7" fmla="*/ 5954714 w 7156079"/>
              <a:gd name="connsiteY7" fmla="*/ 2750857 h 2750857"/>
              <a:gd name="connsiteX8" fmla="*/ 7156079 w 7156079"/>
              <a:gd name="connsiteY8" fmla="*/ 2069921 h 2750857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62967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60301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56079"/>
              <a:gd name="connsiteY0" fmla="*/ 2052537 h 2736950"/>
              <a:gd name="connsiteX1" fmla="*/ 1183297 w 7156079"/>
              <a:gd name="connsiteY1" fmla="*/ 1361873 h 2736950"/>
              <a:gd name="connsiteX2" fmla="*/ 2372162 w 7156079"/>
              <a:gd name="connsiteY2" fmla="*/ 2043495 h 2736950"/>
              <a:gd name="connsiteX3" fmla="*/ 2371460 w 7156079"/>
              <a:gd name="connsiteY3" fmla="*/ 697619 h 2736950"/>
              <a:gd name="connsiteX4" fmla="*/ 3559620 w 7156079"/>
              <a:gd name="connsiteY4" fmla="*/ 0 h 2736950"/>
              <a:gd name="connsiteX5" fmla="*/ 4751259 w 7156079"/>
              <a:gd name="connsiteY5" fmla="*/ 698321 h 2736950"/>
              <a:gd name="connsiteX6" fmla="*/ 4742917 w 7156079"/>
              <a:gd name="connsiteY6" fmla="*/ 2052536 h 2736950"/>
              <a:gd name="connsiteX7" fmla="*/ 5954714 w 7156079"/>
              <a:gd name="connsiteY7" fmla="*/ 2736950 h 2736950"/>
              <a:gd name="connsiteX8" fmla="*/ 7156079 w 7156079"/>
              <a:gd name="connsiteY8" fmla="*/ 2069921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6014 h 2736950"/>
              <a:gd name="connsiteX0" fmla="*/ 0 w 7124788"/>
              <a:gd name="connsiteY0" fmla="*/ 2052537 h 2736950"/>
              <a:gd name="connsiteX1" fmla="*/ 1183297 w 7124788"/>
              <a:gd name="connsiteY1" fmla="*/ 1361873 h 2736950"/>
              <a:gd name="connsiteX2" fmla="*/ 2372162 w 7124788"/>
              <a:gd name="connsiteY2" fmla="*/ 2043495 h 2736950"/>
              <a:gd name="connsiteX3" fmla="*/ 2371460 w 7124788"/>
              <a:gd name="connsiteY3" fmla="*/ 697619 h 2736950"/>
              <a:gd name="connsiteX4" fmla="*/ 3559620 w 7124788"/>
              <a:gd name="connsiteY4" fmla="*/ 0 h 2736950"/>
              <a:gd name="connsiteX5" fmla="*/ 4751259 w 7124788"/>
              <a:gd name="connsiteY5" fmla="*/ 698321 h 2736950"/>
              <a:gd name="connsiteX6" fmla="*/ 4742917 w 7124788"/>
              <a:gd name="connsiteY6" fmla="*/ 2052536 h 2736950"/>
              <a:gd name="connsiteX7" fmla="*/ 5954714 w 7124788"/>
              <a:gd name="connsiteY7" fmla="*/ 2736950 h 2736950"/>
              <a:gd name="connsiteX8" fmla="*/ 7124788 w 7124788"/>
              <a:gd name="connsiteY8" fmla="*/ 2045583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2162 w 7135218"/>
              <a:gd name="connsiteY2" fmla="*/ 2043495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52537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35218"/>
              <a:gd name="connsiteY0" fmla="*/ 2067128 h 2736950"/>
              <a:gd name="connsiteX1" fmla="*/ 1183297 w 7135218"/>
              <a:gd name="connsiteY1" fmla="*/ 1361873 h 2736950"/>
              <a:gd name="connsiteX2" fmla="*/ 2376070 w 7135218"/>
              <a:gd name="connsiteY2" fmla="*/ 2055218 h 2736950"/>
              <a:gd name="connsiteX3" fmla="*/ 2371460 w 7135218"/>
              <a:gd name="connsiteY3" fmla="*/ 697619 h 2736950"/>
              <a:gd name="connsiteX4" fmla="*/ 3559620 w 7135218"/>
              <a:gd name="connsiteY4" fmla="*/ 0 h 2736950"/>
              <a:gd name="connsiteX5" fmla="*/ 4751259 w 7135218"/>
              <a:gd name="connsiteY5" fmla="*/ 698321 h 2736950"/>
              <a:gd name="connsiteX6" fmla="*/ 4742917 w 7135218"/>
              <a:gd name="connsiteY6" fmla="*/ 2052536 h 2736950"/>
              <a:gd name="connsiteX7" fmla="*/ 5954714 w 7135218"/>
              <a:gd name="connsiteY7" fmla="*/ 2736950 h 2736950"/>
              <a:gd name="connsiteX8" fmla="*/ 7135218 w 7135218"/>
              <a:gd name="connsiteY8" fmla="*/ 2052536 h 2736950"/>
              <a:gd name="connsiteX0" fmla="*/ 0 w 7159537"/>
              <a:gd name="connsiteY0" fmla="*/ 2062264 h 2736950"/>
              <a:gd name="connsiteX1" fmla="*/ 1207616 w 7159537"/>
              <a:gd name="connsiteY1" fmla="*/ 1361873 h 2736950"/>
              <a:gd name="connsiteX2" fmla="*/ 2400389 w 7159537"/>
              <a:gd name="connsiteY2" fmla="*/ 2055218 h 2736950"/>
              <a:gd name="connsiteX3" fmla="*/ 2395779 w 7159537"/>
              <a:gd name="connsiteY3" fmla="*/ 697619 h 2736950"/>
              <a:gd name="connsiteX4" fmla="*/ 3583939 w 7159537"/>
              <a:gd name="connsiteY4" fmla="*/ 0 h 2736950"/>
              <a:gd name="connsiteX5" fmla="*/ 4775578 w 7159537"/>
              <a:gd name="connsiteY5" fmla="*/ 698321 h 2736950"/>
              <a:gd name="connsiteX6" fmla="*/ 4767236 w 7159537"/>
              <a:gd name="connsiteY6" fmla="*/ 2052536 h 2736950"/>
              <a:gd name="connsiteX7" fmla="*/ 5979033 w 7159537"/>
              <a:gd name="connsiteY7" fmla="*/ 2736950 h 2736950"/>
              <a:gd name="connsiteX8" fmla="*/ 7159537 w 7159537"/>
              <a:gd name="connsiteY8" fmla="*/ 2052536 h 2736950"/>
              <a:gd name="connsiteX0" fmla="*/ 0 w 7149809"/>
              <a:gd name="connsiteY0" fmla="*/ 2071991 h 2736950"/>
              <a:gd name="connsiteX1" fmla="*/ 1197888 w 7149809"/>
              <a:gd name="connsiteY1" fmla="*/ 1361873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22208 w 7149809"/>
              <a:gd name="connsiteY1" fmla="*/ 1357009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7344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212480 w 7149809"/>
              <a:gd name="connsiteY1" fmla="*/ 137646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6585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582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5253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49809"/>
              <a:gd name="connsiteY0" fmla="*/ 2071991 h 2736950"/>
              <a:gd name="connsiteX1" fmla="*/ 1194700 w 7149809"/>
              <a:gd name="connsiteY1" fmla="*/ 1371385 h 2736950"/>
              <a:gd name="connsiteX2" fmla="*/ 2390661 w 7149809"/>
              <a:gd name="connsiteY2" fmla="*/ 2055218 h 2736950"/>
              <a:gd name="connsiteX3" fmla="*/ 2386051 w 7149809"/>
              <a:gd name="connsiteY3" fmla="*/ 697619 h 2736950"/>
              <a:gd name="connsiteX4" fmla="*/ 3574211 w 7149809"/>
              <a:gd name="connsiteY4" fmla="*/ 0 h 2736950"/>
              <a:gd name="connsiteX5" fmla="*/ 4770930 w 7149809"/>
              <a:gd name="connsiteY5" fmla="*/ 698321 h 2736950"/>
              <a:gd name="connsiteX6" fmla="*/ 4757508 w 7149809"/>
              <a:gd name="connsiteY6" fmla="*/ 2047456 h 2736950"/>
              <a:gd name="connsiteX7" fmla="*/ 5969305 w 7149809"/>
              <a:gd name="connsiteY7" fmla="*/ 2736950 h 2736950"/>
              <a:gd name="connsiteX8" fmla="*/ 7149809 w 7149809"/>
              <a:gd name="connsiteY8" fmla="*/ 2052536 h 2736950"/>
              <a:gd name="connsiteX0" fmla="*/ 0 w 7152768"/>
              <a:gd name="connsiteY0" fmla="*/ 2063113 h 2736950"/>
              <a:gd name="connsiteX1" fmla="*/ 1197659 w 7152768"/>
              <a:gd name="connsiteY1" fmla="*/ 1371385 h 2736950"/>
              <a:gd name="connsiteX2" fmla="*/ 2393620 w 7152768"/>
              <a:gd name="connsiteY2" fmla="*/ 2055218 h 2736950"/>
              <a:gd name="connsiteX3" fmla="*/ 2389010 w 7152768"/>
              <a:gd name="connsiteY3" fmla="*/ 697619 h 2736950"/>
              <a:gd name="connsiteX4" fmla="*/ 3577170 w 7152768"/>
              <a:gd name="connsiteY4" fmla="*/ 0 h 2736950"/>
              <a:gd name="connsiteX5" fmla="*/ 4773889 w 7152768"/>
              <a:gd name="connsiteY5" fmla="*/ 698321 h 2736950"/>
              <a:gd name="connsiteX6" fmla="*/ 4760467 w 7152768"/>
              <a:gd name="connsiteY6" fmla="*/ 2047456 h 2736950"/>
              <a:gd name="connsiteX7" fmla="*/ 5972264 w 7152768"/>
              <a:gd name="connsiteY7" fmla="*/ 2736950 h 2736950"/>
              <a:gd name="connsiteX8" fmla="*/ 7152768 w 7152768"/>
              <a:gd name="connsiteY8" fmla="*/ 2052536 h 273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52768" h="2736950" extrusionOk="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2" name="Полилиния: Фигура 31"/>
          <p:cNvSpPr/>
          <p:nvPr userDrawn="1"/>
        </p:nvSpPr>
        <p:spPr bwMode="auto"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 extrusionOk="0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3" name="Полилиния: Фигура 34"/>
          <p:cNvSpPr/>
          <p:nvPr userDrawn="1"/>
        </p:nvSpPr>
        <p:spPr bwMode="auto"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4" name="Полилиния: Фигура 45"/>
          <p:cNvSpPr/>
          <p:nvPr userDrawn="1"/>
        </p:nvSpPr>
        <p:spPr bwMode="auto"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5" name="Полилиния: Фигура 46"/>
          <p:cNvSpPr/>
          <p:nvPr userDrawn="1"/>
        </p:nvSpPr>
        <p:spPr bwMode="auto"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6" name="Полилиния: Фигура 47"/>
          <p:cNvSpPr/>
          <p:nvPr userDrawn="1"/>
        </p:nvSpPr>
        <p:spPr bwMode="auto"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7" name="Полилиния: Фигура 48"/>
          <p:cNvSpPr/>
          <p:nvPr userDrawn="1"/>
        </p:nvSpPr>
        <p:spPr bwMode="auto"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8" name="Полилиния: Фигура 49"/>
          <p:cNvSpPr/>
          <p:nvPr userDrawn="1"/>
        </p:nvSpPr>
        <p:spPr bwMode="auto">
          <a:xfrm flipH="1">
            <a:off x="5937847" y="361338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79" name="Полилиния: фигура 50"/>
          <p:cNvSpPr/>
          <p:nvPr userDrawn="1"/>
        </p:nvSpPr>
        <p:spPr bwMode="auto"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0" name="Полилиния: фигура 51"/>
          <p:cNvSpPr/>
          <p:nvPr userDrawn="1"/>
        </p:nvSpPr>
        <p:spPr bwMode="auto"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1" name="Полилиния: Фигура 52"/>
          <p:cNvSpPr/>
          <p:nvPr userDrawn="1"/>
        </p:nvSpPr>
        <p:spPr bwMode="auto"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2" name="Полилиния: фигура 53"/>
          <p:cNvSpPr/>
          <p:nvPr userDrawn="1"/>
        </p:nvSpPr>
        <p:spPr bwMode="auto">
          <a:xfrm flipH="1">
            <a:off x="3565952" y="361338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3" name="Полилиния: Фигура 54"/>
          <p:cNvSpPr/>
          <p:nvPr userDrawn="1"/>
        </p:nvSpPr>
        <p:spPr bwMode="auto"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4" name="Полилиния: Фигура 55"/>
          <p:cNvSpPr/>
          <p:nvPr userDrawn="1"/>
        </p:nvSpPr>
        <p:spPr bwMode="auto"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85" name="Контен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1507136" y="386500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86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1507136" y="444707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sz="1400" b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87" name="Контент 47" descr="Щелкните значок, чтобы добавить фото"/>
          <p:cNvSpPr>
            <a:spLocks noGrp="1"/>
          </p:cNvSpPr>
          <p:nvPr>
            <p:ph type="body" sz="quarter" idx="38" hasCustomPrompt="1"/>
          </p:nvPr>
        </p:nvSpPr>
        <p:spPr bwMode="auto">
          <a:xfrm>
            <a:off x="3889942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88" name="Контент 47"/>
          <p:cNvSpPr>
            <a:spLocks noGrp="1"/>
          </p:cNvSpPr>
          <p:nvPr>
            <p:ph type="body" sz="quarter" idx="39" hasCustomPrompt="1"/>
          </p:nvPr>
        </p:nvSpPr>
        <p:spPr bwMode="auto">
          <a:xfrm>
            <a:off x="3889942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buNone/>
              <a:defRPr lang="ru-RU" sz="1400" b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89" name="Контент 47" descr="Щелкните значок, чтобы добавить фото"/>
          <p:cNvSpPr>
            <a:spLocks noGrp="1"/>
          </p:cNvSpPr>
          <p:nvPr>
            <p:ph type="body" sz="quarter" idx="40" hasCustomPrompt="1"/>
          </p:nvPr>
        </p:nvSpPr>
        <p:spPr bwMode="auto">
          <a:xfrm>
            <a:off x="5107230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90" name="Контент 47"/>
          <p:cNvSpPr>
            <a:spLocks noGrp="1"/>
          </p:cNvSpPr>
          <p:nvPr>
            <p:ph type="body" sz="quarter" idx="41" hasCustomPrompt="1"/>
          </p:nvPr>
        </p:nvSpPr>
        <p:spPr bwMode="auto">
          <a:xfrm>
            <a:off x="5107230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sz="1400" b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91" name="Контент 47" descr="Щелкните значок, чтобы добавить фото"/>
          <p:cNvSpPr>
            <a:spLocks noGrp="1"/>
          </p:cNvSpPr>
          <p:nvPr>
            <p:ph type="body" sz="quarter" idx="42" hasCustomPrompt="1"/>
          </p:nvPr>
        </p:nvSpPr>
        <p:spPr bwMode="auto">
          <a:xfrm>
            <a:off x="7501941" y="4469081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92" name="Контент 47"/>
          <p:cNvSpPr>
            <a:spLocks noGrp="1"/>
          </p:cNvSpPr>
          <p:nvPr>
            <p:ph type="body" sz="quarter" idx="43" hasCustomPrompt="1"/>
          </p:nvPr>
        </p:nvSpPr>
        <p:spPr bwMode="auto">
          <a:xfrm>
            <a:off x="7501941" y="5051157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sz="1400" b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93" name="Контент 47" descr="Щелкните значок, чтобы добавить фото"/>
          <p:cNvSpPr>
            <a:spLocks noGrp="1"/>
          </p:cNvSpPr>
          <p:nvPr>
            <p:ph type="body" sz="quarter" idx="44" hasCustomPrompt="1"/>
          </p:nvPr>
        </p:nvSpPr>
        <p:spPr bwMode="auto">
          <a:xfrm>
            <a:off x="8734718" y="2355643"/>
            <a:ext cx="1877575" cy="506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94" name="Контент 47"/>
          <p:cNvSpPr>
            <a:spLocks noGrp="1"/>
          </p:cNvSpPr>
          <p:nvPr>
            <p:ph type="body" sz="quarter" idx="45" hasCustomPrompt="1"/>
          </p:nvPr>
        </p:nvSpPr>
        <p:spPr bwMode="auto">
          <a:xfrm>
            <a:off x="8734718" y="2937719"/>
            <a:ext cx="1877575" cy="506399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sz="1400" b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marL="0" lvl="0" indent="0" algn="ctr" defTabSz="914400">
              <a:lnSpc>
                <a:spcPct val="100000"/>
              </a:lnSpc>
              <a:spcBef>
                <a:spcPts val="1000"/>
              </a:spcBef>
              <a:buFont typeface="Arial"/>
              <a:buNone/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78914" y="726705"/>
            <a:ext cx="10515600" cy="1205058"/>
          </a:xfrm>
        </p:spPr>
        <p:txBody>
          <a:bodyPr rtlCol="0" anchor="t">
            <a:noAutofit/>
          </a:bodyPr>
          <a:lstStyle>
            <a:lvl1pPr algn="l"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46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Заголовок презентации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7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онтент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19"/>
          <p:cNvSpPr/>
          <p:nvPr userDrawn="1"/>
        </p:nvSpPr>
        <p:spPr bwMode="auto"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8" name="Полилиния: Фигура 24"/>
          <p:cNvSpPr/>
          <p:nvPr userDrawn="1"/>
        </p:nvSpPr>
        <p:spPr bwMode="auto"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5" name="Полилиния 14"/>
          <p:cNvSpPr/>
          <p:nvPr userDrawn="1"/>
        </p:nvSpPr>
        <p:spPr bwMode="auto"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 extrusionOk="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21" name="Подзаголовок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4550705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3" name="Контен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4550705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37" name="Рисунок"/>
          <p:cNvSpPr>
            <a:spLocks noGrp="1"/>
          </p:cNvSpPr>
          <p:nvPr>
            <p:ph type="pic" sz="quarter" idx="51"/>
          </p:nvPr>
        </p:nvSpPr>
        <p:spPr bwMode="auto"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ru-RU" sz="100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 bwMode="auto">
          <a:xfrm>
            <a:off x="4550704" y="1690878"/>
            <a:ext cx="6599429" cy="1325563"/>
          </a:xfrm>
        </p:spPr>
        <p:txBody>
          <a:bodyPr rtlCol="0" anchor="b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8" name="Подзаголовок 47" descr="Щелкните значок, чтобы добавить фото"/>
          <p:cNvSpPr>
            <a:spLocks noGrp="1"/>
          </p:cNvSpPr>
          <p:nvPr>
            <p:ph type="body" sz="quarter" idx="52" hasCustomPrompt="1"/>
          </p:nvPr>
        </p:nvSpPr>
        <p:spPr bwMode="auto">
          <a:xfrm>
            <a:off x="7811506" y="3625598"/>
            <a:ext cx="2653545" cy="587964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0" name="Контент 47"/>
          <p:cNvSpPr>
            <a:spLocks noGrp="1"/>
          </p:cNvSpPr>
          <p:nvPr>
            <p:ph type="body" sz="quarter" idx="53" hasCustomPrompt="1"/>
          </p:nvPr>
        </p:nvSpPr>
        <p:spPr bwMode="auto">
          <a:xfrm>
            <a:off x="7811506" y="4246516"/>
            <a:ext cx="2653545" cy="1727103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55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онтент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олилиния 14"/>
          <p:cNvSpPr/>
          <p:nvPr userDrawn="1"/>
        </p:nvSpPr>
        <p:spPr bwMode="auto"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 extrusionOk="0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6" name="Полилиния 15"/>
          <p:cNvSpPr/>
          <p:nvPr userDrawn="1"/>
        </p:nvSpPr>
        <p:spPr bwMode="auto"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 extrusionOk="0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22" name="Объек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5271609" y="1025236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3" name="Объек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5271608" y="1469069"/>
            <a:ext cx="5162709" cy="1506166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4" name="Объект 47" descr="Щелкните значок, чтобы добавить фото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5271609" y="2984685"/>
            <a:ext cx="5162709" cy="420683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6" name="Объект 47" descr="Щелкните значок, чтобы добавить фото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5271607" y="4597473"/>
            <a:ext cx="5162709" cy="42139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1" i="0">
                <a:solidFill>
                  <a:schemeClr val="accent6"/>
                </a:solidFill>
                <a:latin typeface="+mn-lt"/>
                <a:cs typeface="Posterama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0" name="Объект 47"/>
          <p:cNvSpPr>
            <a:spLocks noGrp="1"/>
          </p:cNvSpPr>
          <p:nvPr>
            <p:ph type="body" sz="quarter" idx="34" hasCustomPrompt="1"/>
          </p:nvPr>
        </p:nvSpPr>
        <p:spPr bwMode="auto">
          <a:xfrm>
            <a:off x="5271608" y="3419684"/>
            <a:ext cx="5162709" cy="1177789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8" name="Объект 47"/>
          <p:cNvSpPr>
            <a:spLocks noGrp="1"/>
          </p:cNvSpPr>
          <p:nvPr>
            <p:ph type="body" sz="quarter" idx="35" hasCustomPrompt="1"/>
          </p:nvPr>
        </p:nvSpPr>
        <p:spPr bwMode="auto">
          <a:xfrm>
            <a:off x="5271608" y="5041922"/>
            <a:ext cx="5162709" cy="1635938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/>
              <a:buChar char="•"/>
              <a:defRPr lang="ru-RU" sz="14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27" name="Полилиния: Фигура 24"/>
          <p:cNvSpPr/>
          <p:nvPr userDrawn="1"/>
        </p:nvSpPr>
        <p:spPr bwMode="auto"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 bwMode="auto">
          <a:xfrm>
            <a:off x="502665" y="707105"/>
            <a:ext cx="3994173" cy="2277580"/>
          </a:xfrm>
        </p:spPr>
        <p:txBody>
          <a:bodyPr rtlCol="0" anchor="t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18" name="Рисунок 2"/>
          <p:cNvSpPr>
            <a:spLocks noGrp="1"/>
          </p:cNvSpPr>
          <p:nvPr>
            <p:ph type="pic" sz="quarter" idx="36"/>
          </p:nvPr>
        </p:nvSpPr>
        <p:spPr bwMode="auto">
          <a:xfrm>
            <a:off x="4734172" y="1141669"/>
            <a:ext cx="507777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lang="ru-RU" sz="800">
                <a:solidFill>
                  <a:schemeClr val="accent6"/>
                </a:solidFill>
                <a:latin typeface="Abadi"/>
              </a:defRPr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ru-RU"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19" name="Рисунок 2"/>
          <p:cNvSpPr>
            <a:spLocks noGrp="1"/>
          </p:cNvSpPr>
          <p:nvPr>
            <p:ph type="pic" sz="quarter" idx="37"/>
          </p:nvPr>
        </p:nvSpPr>
        <p:spPr bwMode="auto">
          <a:xfrm>
            <a:off x="4724705" y="3105649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lang="ru-RU" sz="800">
                <a:solidFill>
                  <a:schemeClr val="accent6"/>
                </a:solidFill>
                <a:latin typeface="Abadi"/>
              </a:defRPr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ru-RU"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1" name="Рисунок 2"/>
          <p:cNvSpPr>
            <a:spLocks noGrp="1"/>
          </p:cNvSpPr>
          <p:nvPr>
            <p:ph type="pic" sz="quarter" idx="38"/>
          </p:nvPr>
        </p:nvSpPr>
        <p:spPr bwMode="auto">
          <a:xfrm>
            <a:off x="4714069" y="4716041"/>
            <a:ext cx="536270" cy="565882"/>
          </a:xfrm>
        </p:spPr>
        <p:txBody>
          <a:bodyPr lIns="0" rIns="0" rtlCol="0" anchor="ctr"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lang="ru-RU" sz="800">
                <a:solidFill>
                  <a:schemeClr val="accent6"/>
                </a:solidFill>
                <a:latin typeface="Abadi"/>
              </a:defRPr>
            </a:lvl1pPr>
          </a:lstStyle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defRPr lang="ru-RU"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0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вод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Объект 47"/>
          <p:cNvSpPr>
            <a:spLocks noGrp="1"/>
          </p:cNvSpPr>
          <p:nvPr>
            <p:ph type="pic" sz="quarter" idx="48"/>
          </p:nvPr>
        </p:nvSpPr>
        <p:spPr bwMode="auto"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 extrusionOk="0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noFill/>
          </a:ln>
        </p:spPr>
        <p:txBody>
          <a:bodyPr rtlCol="0" anchor="ctr">
            <a:noAutofit/>
          </a:bodyPr>
          <a:lstStyle>
            <a:lvl1pPr marL="0" indent="0" algn="ctr">
              <a:buNone/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18" name="Объект 47"/>
          <p:cNvSpPr>
            <a:spLocks noGrp="1"/>
          </p:cNvSpPr>
          <p:nvPr>
            <p:ph type="body" sz="quarter" idx="28" hasCustomPrompt="1"/>
          </p:nvPr>
        </p:nvSpPr>
        <p:spPr bwMode="auto">
          <a:xfrm>
            <a:off x="517427" y="3253120"/>
            <a:ext cx="4959822" cy="2007158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lang="ru-RU" sz="1500" b="0">
                <a:solidFill>
                  <a:schemeClr val="accent6"/>
                </a:solidFill>
                <a:latin typeface="+mn-lt"/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 </a:t>
            </a:r>
            <a:endParaRPr/>
          </a:p>
        </p:txBody>
      </p:sp>
      <p:sp>
        <p:nvSpPr>
          <p:cNvPr id="19" name="Полилиния: Форма 25"/>
          <p:cNvSpPr/>
          <p:nvPr userDrawn="1"/>
        </p:nvSpPr>
        <p:spPr bwMode="auto">
          <a:xfrm flipH="1">
            <a:off x="7400972" y="4508725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20" name="Полилиния: Фигура 11"/>
          <p:cNvSpPr/>
          <p:nvPr userDrawn="1"/>
        </p:nvSpPr>
        <p:spPr bwMode="auto"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chemeClr val="accent6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517427" y="2497488"/>
            <a:ext cx="9823998" cy="1325563"/>
          </a:xfrm>
        </p:spPr>
        <p:txBody>
          <a:bodyPr rtlCol="0" anchor="t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49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50"/>
          </p:nvPr>
        </p:nvSpPr>
        <p:spPr bwMode="auto"/>
        <p:txBody>
          <a:bodyPr rtlCol="0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пасиб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Полилиния 46"/>
          <p:cNvSpPr/>
          <p:nvPr userDrawn="1"/>
        </p:nvSpPr>
        <p:spPr bwMode="auto"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 extrusionOk="0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9" name="Шестиугольник 15"/>
          <p:cNvSpPr/>
          <p:nvPr userDrawn="1"/>
        </p:nvSpPr>
        <p:spPr bwMode="auto">
          <a:xfrm>
            <a:off x="1579485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0" name="Шестиугольник 17"/>
          <p:cNvSpPr/>
          <p:nvPr userDrawn="1"/>
        </p:nvSpPr>
        <p:spPr bwMode="auto"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1" name="Шестиугольник 19"/>
          <p:cNvSpPr/>
          <p:nvPr userDrawn="1"/>
        </p:nvSpPr>
        <p:spPr bwMode="auto"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2" name="Шестиугольник 21"/>
          <p:cNvSpPr/>
          <p:nvPr userDrawn="1"/>
        </p:nvSpPr>
        <p:spPr bwMode="auto"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44" name="Полилиния 43"/>
          <p:cNvSpPr/>
          <p:nvPr userDrawn="1"/>
        </p:nvSpPr>
        <p:spPr bwMode="auto"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 extrusionOk="0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4" name="Шестиугольник 27"/>
          <p:cNvSpPr/>
          <p:nvPr userDrawn="1"/>
        </p:nvSpPr>
        <p:spPr bwMode="auto"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5" name="Шестиугольник 28"/>
          <p:cNvSpPr/>
          <p:nvPr userDrawn="1"/>
        </p:nvSpPr>
        <p:spPr bwMode="auto"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43" name="Полилиния 42"/>
          <p:cNvSpPr/>
          <p:nvPr userDrawn="1"/>
        </p:nvSpPr>
        <p:spPr bwMode="auto"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 extrusionOk="0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18" name="Шестиугольник 31"/>
          <p:cNvSpPr/>
          <p:nvPr userDrawn="1"/>
        </p:nvSpPr>
        <p:spPr bwMode="auto"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46" name="Полилиния 45"/>
          <p:cNvSpPr/>
          <p:nvPr userDrawn="1"/>
        </p:nvSpPr>
        <p:spPr bwMode="auto"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 extrusionOk="0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  <p:sp>
        <p:nvSpPr>
          <p:cNvPr id="28" name="Объект 47"/>
          <p:cNvSpPr>
            <a:spLocks noGrp="1"/>
          </p:cNvSpPr>
          <p:nvPr>
            <p:ph type="pic" sz="quarter" idx="48"/>
          </p:nvPr>
        </p:nvSpPr>
        <p:spPr bwMode="auto">
          <a:xfrm>
            <a:off x="2754947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9" name="Объект 47"/>
          <p:cNvSpPr>
            <a:spLocks noGrp="1"/>
          </p:cNvSpPr>
          <p:nvPr>
            <p:ph type="pic" sz="quarter" idx="49"/>
          </p:nvPr>
        </p:nvSpPr>
        <p:spPr bwMode="auto"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30" name="Объект 47"/>
          <p:cNvSpPr>
            <a:spLocks noGrp="1"/>
          </p:cNvSpPr>
          <p:nvPr>
            <p:ph type="pic" sz="quarter" idx="50"/>
          </p:nvPr>
        </p:nvSpPr>
        <p:spPr bwMode="auto"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31" name="Объект 47"/>
          <p:cNvSpPr>
            <a:spLocks noGrp="1"/>
          </p:cNvSpPr>
          <p:nvPr>
            <p:ph type="pic" sz="quarter" idx="51"/>
          </p:nvPr>
        </p:nvSpPr>
        <p:spPr bwMode="auto">
          <a:xfrm>
            <a:off x="3948598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 rtlCol="0">
            <a:noAutofit/>
          </a:bodyPr>
          <a:lstStyle>
            <a:lvl1pPr marL="0" indent="0" algn="l">
              <a:buFontTx/>
              <a:buNone/>
              <a:defRPr lang="ru-RU" sz="1050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Щелкните значок, чтобы добавить фото</a:t>
            </a:r>
          </a:p>
        </p:txBody>
      </p:sp>
      <p:sp>
        <p:nvSpPr>
          <p:cNvPr id="21" name="Объект 47" descr="Щелкните значок, чтобы добавить фото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6096000" y="3093990"/>
            <a:ext cx="3034145" cy="1879791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lang="ru-RU" sz="1800" b="0">
                <a:solidFill>
                  <a:schemeClr val="accent6"/>
                </a:solidFill>
              </a:defRPr>
            </a:lvl1pPr>
            <a:lvl2pPr>
              <a:defRPr lang="ru-RU" sz="1000"/>
            </a:lvl2pPr>
            <a:lvl3pPr>
              <a:defRPr lang="ru-RU" sz="900"/>
            </a:lvl3pPr>
            <a:lvl4pPr>
              <a:defRPr lang="ru-RU" sz="800"/>
            </a:lvl4pPr>
            <a:lvl5pPr>
              <a:defRPr lang="ru-RU" sz="800"/>
            </a:lvl5pPr>
          </a:lstStyle>
          <a:p>
            <a:pPr lvl="0">
              <a:defRPr/>
            </a:pPr>
            <a:r>
              <a:rPr lang="ru-RU"/>
              <a:t>Образец заголовка </a:t>
            </a:r>
            <a:endParaRPr/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0" y="1703538"/>
            <a:ext cx="5055698" cy="1325563"/>
          </a:xfrm>
        </p:spPr>
        <p:txBody>
          <a:bodyPr rtlCol="0" anchor="b">
            <a:noAutofit/>
          </a:bodyPr>
          <a:lstStyle>
            <a:lvl1pPr>
              <a:defRPr lang="ru-RU">
                <a:solidFill>
                  <a:schemeClr val="accent6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40" name="Полилиния 39"/>
          <p:cNvSpPr/>
          <p:nvPr userDrawn="1"/>
        </p:nvSpPr>
        <p:spPr bwMode="auto"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 extrusionOk="0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>
              <a:defRPr/>
            </a:pPr>
            <a:endParaRPr lang="ru-RU">
              <a:solidFill>
                <a:schemeClr val="accent6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Контент 47"/>
          <p:cNvSpPr>
            <a:spLocks noGrp="1"/>
          </p:cNvSpPr>
          <p:nvPr>
            <p:ph type="sldNum" sz="quarter" idx="4"/>
          </p:nvPr>
        </p:nvSpPr>
        <p:spPr bwMode="auto"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ru-RU" sz="12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fld id="{47FEACEE-25B4-4A2D-B147-27296E36371D}" type="slidenum">
              <a:rPr lang="ru-RU"/>
              <a:t>‹#›</a:t>
            </a:fld>
            <a:endParaRPr lang="ru-RU"/>
          </a:p>
        </p:txBody>
      </p:sp>
      <p:sp>
        <p:nvSpPr>
          <p:cNvPr id="6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</a:lstStyle>
          <a:p>
            <a:pPr lvl="0">
              <a:defRPr/>
            </a:pPr>
            <a:r>
              <a:rPr lang="ru-RU"/>
              <a:t>Щелкните, чтобы изменить стили текста образца слайда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3"/>
          </p:nvPr>
        </p:nvSpPr>
        <p:spPr bwMode="auto"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ru-RU" sz="1200">
                <a:solidFill>
                  <a:schemeClr val="accent6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Название презентации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dt="0"/>
  <p:txStyles>
    <p:titleStyle>
      <a:lvl1pPr algn="l" defTabSz="914400">
        <a:lnSpc>
          <a:spcPct val="90000"/>
        </a:lnSpc>
        <a:spcBef>
          <a:spcPts val="0"/>
        </a:spcBef>
        <a:buNone/>
        <a:defRPr lang="ru-RU" sz="4400" b="1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lang="ru-RU" sz="20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20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20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20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20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lang="ru-RU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lang="ru-RU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389893" y="809624"/>
            <a:ext cx="6826512" cy="2059781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3600" b="1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безопасность молодежи: вызовы современного </a:t>
            </a:r>
            <a:br>
              <a:rPr lang="ru-RU" sz="3600" b="1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интернет-пространства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8"/>
          </p:nvPr>
        </p:nvSpPr>
        <p:spPr bwMode="auto">
          <a:xfrm>
            <a:off x="1487488" y="4221088"/>
            <a:ext cx="5425918" cy="1169905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ИО министра образования Иркутской области </a:t>
            </a:r>
            <a:b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Максим Александрович Парфенов</a:t>
            </a:r>
            <a:endParaRPr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Рисунок 29" descr="Люди в офисе обсуждают работу рядом с ноутбуком&#10;"/>
          <p:cNvPicPr>
            <a:picLocks noGrp="1" noChangeAspect="1"/>
          </p:cNvPicPr>
          <p:nvPr>
            <p:ph type="pic" sz="quarter" idx="47"/>
          </p:nvPr>
        </p:nvPicPr>
        <p:blipFill>
          <a:blip r:embed="rId2"/>
          <a:stretch/>
        </p:blipFill>
        <p:spPr bwMode="auto">
          <a:xfrm>
            <a:off x="6590891" y="1265118"/>
            <a:ext cx="5489413" cy="4818974"/>
          </a:xfrm>
          <a:prstGeom prst="hexagon">
            <a:avLst/>
          </a:prstGeom>
        </p:spPr>
      </p:pic>
      <p:sp>
        <p:nvSpPr>
          <p:cNvPr id="14" name="Полилиния: Фигура 11"/>
          <p:cNvSpPr/>
          <p:nvPr/>
        </p:nvSpPr>
        <p:spPr bwMode="auto">
          <a:xfrm>
            <a:off x="6052352" y="4531333"/>
            <a:ext cx="1077078" cy="140522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298690" name="Рисунок 28298689"/>
          <p:cNvPicPr>
            <a:picLocks noChangeAspect="1"/>
          </p:cNvPicPr>
          <p:nvPr/>
        </p:nvPicPr>
        <p:blipFill>
          <a:blip r:embed="rId3"/>
          <a:srcRect b="4631"/>
          <a:stretch/>
        </p:blipFill>
        <p:spPr bwMode="auto">
          <a:xfrm>
            <a:off x="9921544" y="-105627"/>
            <a:ext cx="2182912" cy="18320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5" name="Рисунок 54" descr="Портретный снимок сотрудника"/>
          <p:cNvPicPr>
            <a:picLocks noGrp="1" noChangeAspect="1"/>
          </p:cNvPicPr>
          <p:nvPr>
            <p:ph type="pic" sz="quarter" idx="48"/>
          </p:nvPr>
        </p:nvPicPr>
        <p:blipFill>
          <a:blip r:embed="rId2"/>
          <a:stretch/>
        </p:blipFill>
        <p:spPr bwMode="auto">
          <a:xfrm>
            <a:off x="393349" y="2413875"/>
            <a:ext cx="2721628" cy="2416046"/>
          </a:xfrm>
          <a:prstGeom prst="hexagon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sz="quarter" idx="27"/>
          </p:nvPr>
        </p:nvSpPr>
        <p:spPr bwMode="auto">
          <a:xfrm>
            <a:off x="302060" y="428624"/>
            <a:ext cx="9593251" cy="1214437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2000" b="1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ea typeface="Arial Black"/>
                <a:cs typeface="Arial" panose="020B0604020202020204" pitchFamily="34" charset="0"/>
              </a:rPr>
              <a:t>Мероприятия по цифровой безопасности реализуются </a:t>
            </a:r>
            <a:br>
              <a:rPr lang="ru-RU" sz="2000" b="1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ea typeface="Arial Black"/>
                <a:cs typeface="Arial" panose="020B0604020202020204" pitchFamily="34" charset="0"/>
              </a:rPr>
            </a:br>
            <a:r>
              <a:rPr lang="ru-RU" sz="2000" b="1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ea typeface="Arial Black"/>
                <a:cs typeface="Arial" panose="020B0604020202020204" pitchFamily="34" charset="0"/>
              </a:rPr>
              <a:t>в соответствии с единой федеральной моделью, утвержденной концепцией информационной безопасности детей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28"/>
          </p:nvPr>
        </p:nvSpPr>
        <p:spPr bwMode="auto">
          <a:xfrm>
            <a:off x="780481" y="5341427"/>
            <a:ext cx="2168590" cy="1105302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1400" b="0" i="0" u="none" strike="noStrike" cap="none" spc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проводятся в школах региона по единым методическим пособиям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Рисунок 51" descr="Портретный снимок сотрудника"/>
          <p:cNvPicPr>
            <a:picLocks noGrp="1" noChangeAspect="1"/>
          </p:cNvPicPr>
          <p:nvPr>
            <p:ph type="pic" sz="quarter" idx="49"/>
          </p:nvPr>
        </p:nvPicPr>
        <p:blipFill>
          <a:blip r:embed="rId3"/>
          <a:stretch/>
        </p:blipFill>
        <p:spPr bwMode="auto">
          <a:xfrm>
            <a:off x="6205740" y="2367485"/>
            <a:ext cx="2605145" cy="2312641"/>
          </a:xfrm>
          <a:prstGeom prst="hexagon">
            <a:avLst/>
          </a:prstGeom>
        </p:spPr>
      </p:pic>
      <p:sp>
        <p:nvSpPr>
          <p:cNvPr id="9" name="Текст 8"/>
          <p:cNvSpPr>
            <a:spLocks noGrp="1"/>
          </p:cNvSpPr>
          <p:nvPr>
            <p:ph type="body" sz="quarter" idx="54"/>
          </p:nvPr>
        </p:nvSpPr>
        <p:spPr bwMode="auto">
          <a:xfrm>
            <a:off x="3672814" y="4576722"/>
            <a:ext cx="2098038" cy="506398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Цифровые ликбезы</a:t>
            </a:r>
            <a:endParaRPr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55"/>
          </p:nvPr>
        </p:nvSpPr>
        <p:spPr bwMode="auto">
          <a:xfrm>
            <a:off x="3545351" y="5111300"/>
            <a:ext cx="2352966" cy="1565556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1400" b="0" i="0" u="none" strike="noStrike" cap="none" spc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школьники могут самостоятельно в доступной игровой форме знакомиться с основами кибербезопасности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Рисунок 48" descr="Портретный снимок сотрудника"/>
          <p:cNvPicPr>
            <a:picLocks noGrp="1" noChangeAspect="1"/>
          </p:cNvPicPr>
          <p:nvPr>
            <p:ph type="pic" sz="quarter" idx="50"/>
          </p:nvPr>
        </p:nvPicPr>
        <p:blipFill>
          <a:blip r:embed="rId4"/>
          <a:stretch/>
        </p:blipFill>
        <p:spPr bwMode="auto">
          <a:xfrm>
            <a:off x="3274655" y="1928917"/>
            <a:ext cx="2751125" cy="2442231"/>
          </a:xfrm>
          <a:prstGeom prst="hexagon">
            <a:avLst/>
          </a:prstGeom>
        </p:spPr>
      </p:pic>
      <p:sp>
        <p:nvSpPr>
          <p:cNvPr id="22" name="Текст 21"/>
          <p:cNvSpPr>
            <a:spLocks noGrp="1"/>
          </p:cNvSpPr>
          <p:nvPr>
            <p:ph type="body" sz="quarter" idx="52"/>
          </p:nvPr>
        </p:nvSpPr>
        <p:spPr bwMode="auto">
          <a:xfrm>
            <a:off x="9049968" y="4482944"/>
            <a:ext cx="3037050" cy="947232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1800" b="1" i="0" u="none" strike="noStrike" cap="none" spc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2024 года подписано соглашение с Лигой безопасного Интернета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Рисунок 45" descr="Портретный снимок сотрудника"/>
          <p:cNvPicPr>
            <a:picLocks noGrp="1" noChangeAspect="1"/>
          </p:cNvPicPr>
          <p:nvPr>
            <p:ph type="pic" sz="quarter" idx="51"/>
          </p:nvPr>
        </p:nvPicPr>
        <p:blipFill>
          <a:blip r:embed="rId5"/>
          <a:stretch/>
        </p:blipFill>
        <p:spPr bwMode="auto">
          <a:xfrm>
            <a:off x="9049968" y="1903150"/>
            <a:ext cx="2780150" cy="2467997"/>
          </a:xfrm>
          <a:prstGeom prst="hexagon">
            <a:avLst/>
          </a:prstGeom>
        </p:spPr>
      </p:pic>
      <p:sp>
        <p:nvSpPr>
          <p:cNvPr id="26" name="Текст 25"/>
          <p:cNvSpPr>
            <a:spLocks noGrp="1"/>
          </p:cNvSpPr>
          <p:nvPr>
            <p:ph type="body" sz="quarter" idx="56"/>
          </p:nvPr>
        </p:nvSpPr>
        <p:spPr bwMode="auto">
          <a:xfrm>
            <a:off x="6322528" y="4829922"/>
            <a:ext cx="2592176" cy="647878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1800" b="1" i="0" u="none" strike="noStrike" cap="none" spc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Уроки по киберграмотности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quarter" idx="57"/>
          </p:nvPr>
        </p:nvSpPr>
        <p:spPr bwMode="auto">
          <a:xfrm>
            <a:off x="9181415" y="5430176"/>
            <a:ext cx="2774156" cy="1670889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1400" b="0" i="0" u="none" strike="noStrike" cap="none" spc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феврале 2025 года </a:t>
            </a:r>
            <a:br>
              <a:rPr lang="ru-RU" sz="1400" b="0" i="0" u="none" strike="noStrike" cap="none" spc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0" i="0" u="none" strike="noStrike" cap="none" spc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Иркутске прошла встреча школьников и студентов с главой Лиги безопасного интернета Екатериной Мизулиной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9385529" name="Текст 8"/>
          <p:cNvSpPr>
            <a:spLocks noGrp="1"/>
          </p:cNvSpPr>
          <p:nvPr/>
        </p:nvSpPr>
        <p:spPr bwMode="auto">
          <a:xfrm>
            <a:off x="851033" y="4829922"/>
            <a:ext cx="2098038" cy="506398"/>
          </a:xfrm>
        </p:spPr>
        <p:txBody>
          <a:bodyPr vert="horz" lIns="91440" tIns="45720" rIns="91440" bIns="45720" rtlCol="0" anchor="b">
            <a:noAutofit/>
          </a:bodyPr>
          <a:lstStyle>
            <a:defPPr>
              <a:defRPr lang="ru-RU"/>
            </a:defPPr>
            <a:lvl1pPr marL="0" indent="0" algn="ctr" defTabSz="914400">
              <a:lnSpc>
                <a:spcPct val="100000"/>
              </a:lnSpc>
              <a:spcBef>
                <a:spcPts val="999"/>
              </a:spcBef>
              <a:buFont typeface="Arial"/>
              <a:buNone/>
              <a:defRPr lang="ru-RU" sz="1800" b="1" i="0">
                <a:solidFill>
                  <a:schemeClr val="accent6"/>
                </a:solidFill>
                <a:latin typeface="+mn-lt"/>
                <a:ea typeface="+mj-ea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9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8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8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Уроки цифры</a:t>
            </a:r>
            <a:endParaRPr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3368712" name="Текст 11"/>
          <p:cNvSpPr>
            <a:spLocks noGrp="1"/>
          </p:cNvSpPr>
          <p:nvPr/>
        </p:nvSpPr>
        <p:spPr bwMode="auto">
          <a:xfrm>
            <a:off x="6382602" y="5556737"/>
            <a:ext cx="2352965" cy="1107893"/>
          </a:xfr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ctr" defTabSz="914400">
              <a:lnSpc>
                <a:spcPct val="100000"/>
              </a:lnSpc>
              <a:spcBef>
                <a:spcPts val="999"/>
              </a:spcBef>
              <a:buFont typeface="Arial"/>
              <a:buNone/>
              <a:defRPr lang="ru-RU" sz="1400" b="0">
                <a:solidFill>
                  <a:schemeClr val="accent6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9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8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8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400" b="0" i="0" u="none" strike="noStrike" cap="none" spc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ним привлекаются представители власти, IT- компаний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84089914" name="Рисунок 1984089913"/>
          <p:cNvPicPr>
            <a:picLocks noChangeAspect="1"/>
          </p:cNvPicPr>
          <p:nvPr/>
        </p:nvPicPr>
        <p:blipFill>
          <a:blip r:embed="rId6"/>
          <a:srcRect b="4631"/>
          <a:stretch/>
        </p:blipFill>
        <p:spPr bwMode="auto">
          <a:xfrm>
            <a:off x="10040606" y="-105626"/>
            <a:ext cx="2182911" cy="18320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 bwMode="auto"/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2600" b="1" i="0" u="none" strike="noStrike" cap="none" spc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единого безопасного информационного пространства</a:t>
            </a:r>
            <a:endParaRPr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7"/>
          </p:nvPr>
        </p:nvSpPr>
        <p:spPr bwMode="auto"/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>
                <a:latin typeface="Arial" panose="020B0604020202020204" pitchFamily="34" charset="0"/>
                <a:cs typeface="Arial" panose="020B0604020202020204" pitchFamily="34" charset="0"/>
              </a:rPr>
              <a:t>ЕСПД</a:t>
            </a: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28"/>
          </p:nvPr>
        </p:nvSpPr>
        <p:spPr bwMode="auto">
          <a:xfrm>
            <a:off x="5271608" y="1469069"/>
            <a:ext cx="5344731" cy="1506166"/>
          </a:xfrm>
        </p:spPr>
        <p:txBody>
          <a:bodyPr rtlCol="0"/>
          <a:lstStyle>
            <a:defPPr>
              <a:defRPr lang="ru-RU"/>
            </a:defPPr>
          </a:lstStyle>
          <a:p>
            <a:pPr marL="0" indent="0">
              <a:buFont typeface="Arial"/>
              <a:buNone/>
              <a:defRPr/>
            </a:pPr>
            <a:r>
              <a:rPr lang="ru-RU" sz="1600" b="0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школы и учреждения СПО региона (1242 здания) подключены к единой системе передачи данных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29"/>
          </p:nvPr>
        </p:nvSpPr>
        <p:spPr bwMode="auto">
          <a:xfrm>
            <a:off x="5271608" y="2648278"/>
            <a:ext cx="3691588" cy="420682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ИКОП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Сферум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4"/>
          </p:nvPr>
        </p:nvSpPr>
        <p:spPr bwMode="auto">
          <a:xfrm>
            <a:off x="5241949" y="3068960"/>
            <a:ext cx="5606579" cy="1177789"/>
          </a:xfrm>
        </p:spPr>
        <p:txBody>
          <a:bodyPr rtlCol="0"/>
          <a:lstStyle>
            <a:defPPr>
              <a:defRPr lang="ru-RU"/>
            </a:defPPr>
          </a:lstStyle>
          <a:p>
            <a:pPr marL="0" indent="0">
              <a:buFont typeface="Arial"/>
              <a:buNone/>
              <a:defRPr/>
            </a:pPr>
            <a:r>
              <a:rPr sz="16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образовательные организации Иркутской области зарегистрированы в информационно-коммуникационной образовательной платформе «</a:t>
            </a:r>
            <a:r>
              <a:rPr sz="1600" dirty="0" err="1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Сферум</a:t>
            </a:r>
            <a:r>
              <a:rPr sz="16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  <a:r>
              <a:rPr sz="1600" b="0" dirty="0">
                <a:latin typeface="Arial" panose="020B0604020202020204" pitchFamily="34" charset="0"/>
                <a:cs typeface="Arial" panose="020B0604020202020204" pitchFamily="34" charset="0"/>
              </a:rPr>
              <a:t>Общее число пользователей: </a:t>
            </a:r>
            <a:r>
              <a:rPr sz="16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449 573 человека, из которых 97 205 пользователя используют данную платформу в национальном мессенджере МАХ.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31"/>
          </p:nvPr>
        </p:nvSpPr>
        <p:spPr bwMode="auto">
          <a:xfrm>
            <a:off x="5362618" y="4879810"/>
            <a:ext cx="5162708" cy="421398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ФГИС «Моя школа»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5"/>
          </p:nvPr>
        </p:nvSpPr>
        <p:spPr bwMode="auto">
          <a:xfrm>
            <a:off x="5253772" y="5373216"/>
            <a:ext cx="5162708" cy="1017348"/>
          </a:xfrm>
        </p:spPr>
        <p:txBody>
          <a:bodyPr rtlCol="0"/>
          <a:lstStyle>
            <a:defPPr>
              <a:defRPr lang="ru-RU"/>
            </a:defPPr>
          </a:lstStyle>
          <a:p>
            <a:pPr marL="0" indent="0">
              <a:buFont typeface="Arial"/>
              <a:buNone/>
              <a:defRPr/>
            </a:pPr>
            <a:r>
              <a:rPr lang="ru-RU" sz="16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sz="1600" b="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едеральная государственная информационная система «Моя школа»</a:t>
            </a:r>
            <a:r>
              <a:rPr sz="1600" dirty="0">
                <a:solidFill>
                  <a:srgbClr val="0F111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предоставляет доступ к проверенным и качественным образовательным материалам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890579" name="Рисунок 1027890578"/>
          <p:cNvPicPr>
            <a:picLocks noChangeAspect="1"/>
          </p:cNvPicPr>
          <p:nvPr/>
        </p:nvPicPr>
        <p:blipFill>
          <a:blip r:embed="rId2"/>
          <a:srcRect b="4631"/>
          <a:stretch/>
        </p:blipFill>
        <p:spPr bwMode="auto">
          <a:xfrm>
            <a:off x="10040605" y="-105626"/>
            <a:ext cx="2182911" cy="1832033"/>
          </a:xfrm>
          <a:prstGeom prst="rect">
            <a:avLst/>
          </a:prstGeom>
        </p:spPr>
      </p:pic>
      <p:sp>
        <p:nvSpPr>
          <p:cNvPr id="523499053" name="Стрелка: вправо 523499052"/>
          <p:cNvSpPr/>
          <p:nvPr/>
        </p:nvSpPr>
        <p:spPr bwMode="auto">
          <a:xfrm>
            <a:off x="4556368" y="4797152"/>
            <a:ext cx="631031" cy="511968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3749117" name="Стрелка: вправо 1173749116"/>
          <p:cNvSpPr/>
          <p:nvPr/>
        </p:nvSpPr>
        <p:spPr bwMode="auto">
          <a:xfrm>
            <a:off x="4556368" y="2708920"/>
            <a:ext cx="631030" cy="51196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07760508" name="Стрелка: вправо 1007760507"/>
          <p:cNvSpPr/>
          <p:nvPr/>
        </p:nvSpPr>
        <p:spPr bwMode="auto">
          <a:xfrm>
            <a:off x="4556368" y="1286300"/>
            <a:ext cx="631030" cy="511967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1170717" name="Полилиния: Фигура 11"/>
          <p:cNvSpPr/>
          <p:nvPr/>
        </p:nvSpPr>
        <p:spPr bwMode="auto">
          <a:xfrm>
            <a:off x="7112008" y="1092901"/>
            <a:ext cx="1164054" cy="1267010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prstClr val="white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</p:txBody>
      </p:sp>
      <p:sp>
        <p:nvSpPr>
          <p:cNvPr id="6" name="Полилиния: Фигура 5"/>
          <p:cNvSpPr/>
          <p:nvPr/>
        </p:nvSpPr>
        <p:spPr bwMode="auto">
          <a:xfrm>
            <a:off x="9942633" y="5299045"/>
            <a:ext cx="1595741" cy="1411630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 extrusionOk="0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rgbClr val="C95B3A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lang="ru-RU"/>
            </a:pPr>
            <a:endParaRPr lang="ru-RU" sz="1800" b="1" i="0" u="none" strike="noStrike" cap="none" spc="0">
              <a:ln>
                <a:noFill/>
              </a:ln>
              <a:solidFill>
                <a:srgbClr val="F7D95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461948" y="168079"/>
            <a:ext cx="6754457" cy="1325562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3600" b="1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Деструктивные сообщества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в интернете</a:t>
            </a:r>
            <a:endParaRPr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Текст 19"/>
          <p:cNvSpPr>
            <a:spLocks noGrp="1"/>
          </p:cNvSpPr>
          <p:nvPr>
            <p:ph type="body" sz="quarter" idx="28"/>
          </p:nvPr>
        </p:nvSpPr>
        <p:spPr bwMode="auto">
          <a:xfrm>
            <a:off x="319073" y="1679546"/>
            <a:ext cx="5260036" cy="5208391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угрозы в интернет-пространстве: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Кибербуллинг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Фишинг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Груминг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Деструктивный контент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Проблемы цифрового следа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Цифровая зависимость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Дипфейки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 descr="Люди с ноутбуками сидят вокруг стола"/>
          <p:cNvPicPr>
            <a:picLocks noGrp="1" noChangeAspect="1"/>
          </p:cNvPicPr>
          <p:nvPr>
            <p:ph type="pic" sz="quarter" idx="51"/>
          </p:nvPr>
        </p:nvPicPr>
        <p:blipFill>
          <a:blip r:embed="rId2"/>
          <a:stretch/>
        </p:blipFill>
        <p:spPr bwMode="auto">
          <a:xfrm>
            <a:off x="5845232" y="1679546"/>
            <a:ext cx="6378284" cy="4427106"/>
          </a:xfrm>
          <a:prstGeom prst="hexagon">
            <a:avLst/>
          </a:prstGeom>
        </p:spPr>
      </p:pic>
      <p:pic>
        <p:nvPicPr>
          <p:cNvPr id="1286017794" name="Рисунок 1286017793"/>
          <p:cNvPicPr>
            <a:picLocks noChangeAspect="1"/>
          </p:cNvPicPr>
          <p:nvPr/>
        </p:nvPicPr>
        <p:blipFill>
          <a:blip r:embed="rId3"/>
          <a:srcRect b="4631"/>
          <a:stretch/>
        </p:blipFill>
        <p:spPr bwMode="auto">
          <a:xfrm>
            <a:off x="10040605" y="-105626"/>
            <a:ext cx="2182911" cy="18320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" name="Заголовок 59"/>
          <p:cNvSpPr>
            <a:spLocks noGrp="1"/>
          </p:cNvSpPr>
          <p:nvPr>
            <p:ph type="title"/>
          </p:nvPr>
        </p:nvSpPr>
        <p:spPr bwMode="auto">
          <a:xfrm>
            <a:off x="2853272" y="535971"/>
            <a:ext cx="7863803" cy="1325562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3200" b="1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Чего не хватает и что еще нужно предпринять: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 descr="Макет дизайна веб-сайта: наброски на белой бумаге"/>
          <p:cNvPicPr>
            <a:picLocks noGrp="1" noChangeAspect="1"/>
          </p:cNvPicPr>
          <p:nvPr>
            <p:ph type="pic" sz="quarter" idx="51"/>
          </p:nvPr>
        </p:nvPicPr>
        <p:blipFill>
          <a:blip r:embed="rId2"/>
          <a:stretch/>
        </p:blipFill>
        <p:spPr bwMode="auto">
          <a:xfrm>
            <a:off x="203081" y="2778690"/>
            <a:ext cx="4320514" cy="3543339"/>
          </a:xfrm>
          <a:prstGeom prst="hexagon">
            <a:avLst/>
          </a:prstGeom>
        </p:spPr>
      </p:pic>
      <p:sp>
        <p:nvSpPr>
          <p:cNvPr id="43" name="Текст 42"/>
          <p:cNvSpPr>
            <a:spLocks noGrp="1"/>
          </p:cNvSpPr>
          <p:nvPr>
            <p:ph type="body" sz="quarter" idx="28"/>
          </p:nvPr>
        </p:nvSpPr>
        <p:spPr bwMode="auto">
          <a:xfrm>
            <a:off x="4668468" y="2321480"/>
            <a:ext cx="3357562" cy="2119312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1600" b="0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Продолжить просветительские мероприятия для детей и родителей, а также комплексное обучение педагогических работников, направленное на повышение цифровой грамотности.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Текст 43"/>
          <p:cNvSpPr>
            <a:spLocks noGrp="1"/>
          </p:cNvSpPr>
          <p:nvPr>
            <p:ph type="body" sz="quarter" idx="53"/>
          </p:nvPr>
        </p:nvSpPr>
        <p:spPr bwMode="auto">
          <a:xfrm>
            <a:off x="8506276" y="2321480"/>
            <a:ext cx="3448816" cy="3339768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sz="1600" b="0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Запустить серию подкастов с лидерами общественного мнения, блогерами, рассказывающими о защите в цифровой среде и ответственности за правонарушения в сети Интернет с их еженедельной трансляцией в образовательных организациях. Рассмотреть возможность создания подобных роликов при помощи искусственного интеллекта.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195978" name="Текст 42"/>
          <p:cNvSpPr>
            <a:spLocks noGrp="1"/>
          </p:cNvSpPr>
          <p:nvPr/>
        </p:nvSpPr>
        <p:spPr bwMode="auto">
          <a:xfrm>
            <a:off x="5227812" y="4819568"/>
            <a:ext cx="2653544" cy="2336528"/>
          </a:xfr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1400" b="0">
                <a:solidFill>
                  <a:schemeClr val="accent6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9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8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8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5978981" name="Текст 42"/>
          <p:cNvSpPr>
            <a:spLocks noGrp="1"/>
          </p:cNvSpPr>
          <p:nvPr/>
        </p:nvSpPr>
        <p:spPr bwMode="auto">
          <a:xfrm>
            <a:off x="4666592" y="4500324"/>
            <a:ext cx="2653544" cy="2336528"/>
          </a:xfr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indent="0" algn="l" defTabSz="914400">
              <a:lnSpc>
                <a:spcPct val="100000"/>
              </a:lnSpc>
              <a:spcBef>
                <a:spcPts val="0"/>
              </a:spcBef>
              <a:buFont typeface="Arial"/>
              <a:buNone/>
              <a:defRPr lang="ru-RU" sz="1400" b="0">
                <a:solidFill>
                  <a:schemeClr val="accent6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0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9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8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8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lang="ru-RU"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b="0" i="0" u="none" strike="noStrike" cap="none" spc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Через родительские чаты транслировать разъяснения по угрозам вовлечения детей в деструктивные сообщества.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93993154" name="Рисунок 1493993153"/>
          <p:cNvPicPr>
            <a:picLocks noChangeAspect="1"/>
          </p:cNvPicPr>
          <p:nvPr/>
        </p:nvPicPr>
        <p:blipFill>
          <a:blip r:embed="rId3"/>
          <a:srcRect b="4631"/>
          <a:stretch/>
        </p:blipFill>
        <p:spPr bwMode="auto">
          <a:xfrm>
            <a:off x="10040605" y="-105626"/>
            <a:ext cx="2182911" cy="18320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Другие">
  <a:themeElements>
    <a:clrScheme name="Custom 9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803"/>
      </a:accent2>
      <a:accent3>
        <a:srgbClr val="DCD3CC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Arial Black"/>
        <a:ea typeface="Arial"/>
        <a:cs typeface="Arial Black"/>
      </a:majorFont>
      <a:minorFont>
        <a:latin typeface="Abad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229</Words>
  <Application>Microsoft Office PowerPoint</Application>
  <DocSecurity>0</DocSecurity>
  <PresentationFormat>Широкоэкранный</PresentationFormat>
  <Paragraphs>31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Abadi</vt:lpstr>
      <vt:lpstr>Arial</vt:lpstr>
      <vt:lpstr>Arial Black</vt:lpstr>
      <vt:lpstr>Posterama</vt:lpstr>
      <vt:lpstr>Другие</vt:lpstr>
      <vt:lpstr>Цифровая безопасность молодежи: вызовы современного  интернет-пространства</vt:lpstr>
      <vt:lpstr>Презентация PowerPoint</vt:lpstr>
      <vt:lpstr>Формирование единого безопасного информационного пространства</vt:lpstr>
      <vt:lpstr>Деструктивные сообщества в интернете</vt:lpstr>
      <vt:lpstr>Чего не хватает и что еще нужно предпринять: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2023-09-14T06:03:51Z</dcterms:created>
  <dcterms:modified xsi:type="dcterms:W3CDTF">2025-11-07T06:11:22Z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